
<file path=[Content_Types].xml><?xml version="1.0" encoding="utf-8"?>
<Types xmlns="http://schemas.openxmlformats.org/package/2006/content-types">
  <Default Extension="png" ContentType="image/png"/>
  <Default Extension="m4a" ContentType="audio/mp4"/>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6.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8"/>
  </p:notesMasterIdLst>
  <p:sldIdLst>
    <p:sldId id="257" r:id="rId2"/>
    <p:sldId id="258" r:id="rId3"/>
    <p:sldId id="260" r:id="rId4"/>
    <p:sldId id="298" r:id="rId5"/>
    <p:sldId id="262" r:id="rId6"/>
    <p:sldId id="314" r:id="rId7"/>
    <p:sldId id="322" r:id="rId8"/>
    <p:sldId id="264" r:id="rId9"/>
    <p:sldId id="301" r:id="rId10"/>
    <p:sldId id="311" r:id="rId11"/>
    <p:sldId id="302" r:id="rId12"/>
    <p:sldId id="312" r:id="rId13"/>
    <p:sldId id="303" r:id="rId14"/>
    <p:sldId id="267" r:id="rId15"/>
    <p:sldId id="269" r:id="rId16"/>
    <p:sldId id="270" r:id="rId17"/>
    <p:sldId id="271" r:id="rId18"/>
    <p:sldId id="273" r:id="rId19"/>
    <p:sldId id="272" r:id="rId20"/>
    <p:sldId id="310" r:id="rId21"/>
    <p:sldId id="275" r:id="rId22"/>
    <p:sldId id="274" r:id="rId23"/>
    <p:sldId id="277" r:id="rId24"/>
    <p:sldId id="328" r:id="rId25"/>
    <p:sldId id="329" r:id="rId26"/>
    <p:sldId id="278" r:id="rId27"/>
    <p:sldId id="283" r:id="rId28"/>
    <p:sldId id="327" r:id="rId29"/>
    <p:sldId id="305" r:id="rId30"/>
    <p:sldId id="284" r:id="rId31"/>
    <p:sldId id="306" r:id="rId32"/>
    <p:sldId id="307" r:id="rId33"/>
    <p:sldId id="308" r:id="rId34"/>
    <p:sldId id="309" r:id="rId35"/>
    <p:sldId id="292" r:id="rId36"/>
    <p:sldId id="295" r:id="rId37"/>
  </p:sldIdLst>
  <p:sldSz cx="9144000" cy="6858000" type="screen4x3"/>
  <p:notesSz cx="6858000" cy="99472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4CFB4"/>
    <a:srgbClr val="E9E6D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49636" autoAdjust="0"/>
  </p:normalViewPr>
  <p:slideViewPr>
    <p:cSldViewPr>
      <p:cViewPr varScale="1">
        <p:scale>
          <a:sx n="36" d="100"/>
          <a:sy n="36" d="100"/>
        </p:scale>
        <p:origin x="2376" y="54"/>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2_5">
  <dgm:title val=""/>
  <dgm:desc val=""/>
  <dgm:catLst>
    <dgm:cat type="accent2" pri="11500"/>
  </dgm:catLst>
  <dgm:styleLbl name="node0">
    <dgm:fillClrLst meth="cycle">
      <a:schemeClr val="accent2">
        <a:alpha val="80000"/>
      </a:schemeClr>
    </dgm:fillClrLst>
    <dgm:linClrLst meth="repeat">
      <a:schemeClr val="lt1"/>
    </dgm:linClrLst>
    <dgm:effectClrLst/>
    <dgm:txLinClrLst/>
    <dgm:txFillClrLst/>
    <dgm:txEffectClrLst/>
  </dgm:styleLbl>
  <dgm:styleLbl name="node1">
    <dgm:fillClrLst>
      <a:schemeClr val="accent2">
        <a:alpha val="90000"/>
      </a:schemeClr>
      <a:schemeClr val="accent2">
        <a:alpha val="50000"/>
      </a:schemeClr>
    </dgm:fillClrLst>
    <dgm:linClrLst meth="repeat">
      <a:schemeClr val="lt1"/>
    </dgm:linClrLst>
    <dgm:effectClrLst/>
    <dgm:txLinClrLst/>
    <dgm:txFillClrLst/>
    <dgm:txEffectClrLst/>
  </dgm:styleLbl>
  <dgm:styleLbl name="alignNode1">
    <dgm:fillClrLst>
      <a:schemeClr val="accent2">
        <a:alpha val="90000"/>
      </a:schemeClr>
      <a:schemeClr val="accent2">
        <a:alpha val="50000"/>
      </a:schemeClr>
    </dgm:fillClrLst>
    <dgm:linClrLst>
      <a:schemeClr val="accent2">
        <a:alpha val="90000"/>
      </a:schemeClr>
      <a:schemeClr val="accent2">
        <a:alpha val="50000"/>
      </a:schemeClr>
    </dgm:linClrLst>
    <dgm:effectClrLst/>
    <dgm:txLinClrLst/>
    <dgm:txFillClrLst/>
    <dgm:txEffectClrLst/>
  </dgm:styleLbl>
  <dgm:styleLbl name="lnNode1">
    <dgm:fillClrLst>
      <a:schemeClr val="accent2">
        <a:shade val="90000"/>
      </a:schemeClr>
      <a:schemeClr val="accent2">
        <a:alpha val="50000"/>
        <a:tint val="5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alpha val="20000"/>
      </a:schemeClr>
    </dgm:fillClrLst>
    <dgm:linClrLst meth="repeat">
      <a:schemeClr val="lt1"/>
    </dgm:linClrLst>
    <dgm:effectClrLst/>
    <dgm:txLinClrLst/>
    <dgm:txFillClrLst/>
    <dgm:txEffectClrLst/>
  </dgm:styleLbl>
  <dgm:styleLbl name="node2">
    <dgm:fillClrLst>
      <a:schemeClr val="accent2">
        <a:alpha val="70000"/>
      </a:schemeClr>
    </dgm:fillClrLst>
    <dgm:linClrLst meth="repeat">
      <a:schemeClr val="lt1"/>
    </dgm:linClrLst>
    <dgm:effectClrLst/>
    <dgm:txLinClrLst/>
    <dgm:txFillClrLst/>
    <dgm:txEffectClrLst/>
  </dgm:styleLbl>
  <dgm:styleLbl name="node3">
    <dgm:fillClrLst>
      <a:schemeClr val="accent2">
        <a:alpha val="50000"/>
      </a:schemeClr>
    </dgm:fillClrLst>
    <dgm:linClrLst meth="repeat">
      <a:schemeClr val="lt1"/>
    </dgm:linClrLst>
    <dgm:effectClrLst/>
    <dgm:txLinClrLst/>
    <dgm:txFillClrLst/>
    <dgm:txEffectClrLst/>
  </dgm:styleLbl>
  <dgm:styleLbl name="node4">
    <dgm:fillClrLst>
      <a:schemeClr val="accent2">
        <a:alpha val="30000"/>
      </a:schemeClr>
    </dgm:fillClrLst>
    <dgm:linClrLst meth="repeat">
      <a:schemeClr val="lt1"/>
    </dgm:linClrLst>
    <dgm:effectClrLst/>
    <dgm:txLinClrLst/>
    <dgm:txFillClrLst/>
    <dgm:txEffectClrLst/>
  </dgm:styleLbl>
  <dgm:styleLbl name="fgImgPlace1">
    <dgm:fillClrLst>
      <a:schemeClr val="accent2">
        <a:tint val="50000"/>
        <a:alpha val="90000"/>
      </a:schemeClr>
      <a:schemeClr val="accent2">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f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b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sibTrans1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alpha val="90000"/>
      </a:schemeClr>
    </dgm:fillClrLst>
    <dgm:linClrLst meth="repeat">
      <a:schemeClr val="lt1"/>
    </dgm:linClrLst>
    <dgm:effectClrLst/>
    <dgm:txLinClrLst/>
    <dgm:txFillClrLst/>
    <dgm:txEffectClrLst/>
  </dgm:styleLbl>
  <dgm:styleLbl name="asst1">
    <dgm:fillClrLst meth="repeat">
      <a:schemeClr val="accent2">
        <a:alpha val="90000"/>
      </a:schemeClr>
    </dgm:fillClrLst>
    <dgm:linClrLst meth="repeat">
      <a:schemeClr val="lt1"/>
    </dgm:linClrLst>
    <dgm:effectClrLst/>
    <dgm:txLinClrLst/>
    <dgm:txFillClrLst/>
    <dgm:txEffectClrLst/>
  </dgm:styleLbl>
  <dgm:styleLbl name="asst2">
    <dgm:fillClrLst>
      <a:schemeClr val="accent2">
        <a:alpha val="90000"/>
      </a:schemeClr>
    </dgm:fillClrLst>
    <dgm:linClrLst meth="repeat">
      <a:schemeClr val="lt1"/>
    </dgm:linClrLst>
    <dgm:effectClrLst/>
    <dgm:txLinClrLst/>
    <dgm:txFillClrLst/>
    <dgm:txEffectClrLst/>
  </dgm:styleLbl>
  <dgm:styleLbl name="asst3">
    <dgm:fillClrLst>
      <a:schemeClr val="accent2">
        <a:alpha val="70000"/>
      </a:schemeClr>
    </dgm:fillClrLst>
    <dgm:linClrLst meth="repeat">
      <a:schemeClr val="lt1"/>
    </dgm:linClrLst>
    <dgm:effectClrLst/>
    <dgm:txLinClrLst/>
    <dgm:txFillClrLst/>
    <dgm:txEffectClrLst/>
  </dgm:styleLbl>
  <dgm:styleLbl name="asst4">
    <dgm:fillClrLst>
      <a:schemeClr val="accent2">
        <a:alpha val="50000"/>
      </a:schemeClr>
    </dgm:fillClrLst>
    <dgm:linClrLst meth="repeat">
      <a:schemeClr val="lt1"/>
    </dgm:linClrLst>
    <dgm:effectClrLst/>
    <dgm:txLinClrLst/>
    <dgm:txFillClrLst/>
    <dgm:txEffectClrLst/>
  </dgm:styleLbl>
  <dgm:styleLbl name="parChTrans2D1">
    <dgm:fillClrLst meth="repeat">
      <a:schemeClr val="accent2">
        <a:shade val="8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a:schemeClr val="accent2">
        <a:alpha val="90000"/>
        <a:tint val="40000"/>
      </a:schemeClr>
      <a:schemeClr val="accent2">
        <a:alpha val="5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2_5">
  <dgm:title val=""/>
  <dgm:desc val=""/>
  <dgm:catLst>
    <dgm:cat type="accent2" pri="11500"/>
  </dgm:catLst>
  <dgm:styleLbl name="node0">
    <dgm:fillClrLst meth="cycle">
      <a:schemeClr val="accent2">
        <a:alpha val="80000"/>
      </a:schemeClr>
    </dgm:fillClrLst>
    <dgm:linClrLst meth="repeat">
      <a:schemeClr val="lt1"/>
    </dgm:linClrLst>
    <dgm:effectClrLst/>
    <dgm:txLinClrLst/>
    <dgm:txFillClrLst/>
    <dgm:txEffectClrLst/>
  </dgm:styleLbl>
  <dgm:styleLbl name="node1">
    <dgm:fillClrLst>
      <a:schemeClr val="accent2">
        <a:alpha val="90000"/>
      </a:schemeClr>
      <a:schemeClr val="accent2">
        <a:alpha val="50000"/>
      </a:schemeClr>
    </dgm:fillClrLst>
    <dgm:linClrLst meth="repeat">
      <a:schemeClr val="lt1"/>
    </dgm:linClrLst>
    <dgm:effectClrLst/>
    <dgm:txLinClrLst/>
    <dgm:txFillClrLst/>
    <dgm:txEffectClrLst/>
  </dgm:styleLbl>
  <dgm:styleLbl name="alignNode1">
    <dgm:fillClrLst>
      <a:schemeClr val="accent2">
        <a:alpha val="90000"/>
      </a:schemeClr>
      <a:schemeClr val="accent2">
        <a:alpha val="50000"/>
      </a:schemeClr>
    </dgm:fillClrLst>
    <dgm:linClrLst>
      <a:schemeClr val="accent2">
        <a:alpha val="90000"/>
      </a:schemeClr>
      <a:schemeClr val="accent2">
        <a:alpha val="50000"/>
      </a:schemeClr>
    </dgm:linClrLst>
    <dgm:effectClrLst/>
    <dgm:txLinClrLst/>
    <dgm:txFillClrLst/>
    <dgm:txEffectClrLst/>
  </dgm:styleLbl>
  <dgm:styleLbl name="lnNode1">
    <dgm:fillClrLst>
      <a:schemeClr val="accent2">
        <a:shade val="90000"/>
      </a:schemeClr>
      <a:schemeClr val="accent2">
        <a:alpha val="50000"/>
        <a:tint val="5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alpha val="20000"/>
      </a:schemeClr>
    </dgm:fillClrLst>
    <dgm:linClrLst meth="repeat">
      <a:schemeClr val="lt1"/>
    </dgm:linClrLst>
    <dgm:effectClrLst/>
    <dgm:txLinClrLst/>
    <dgm:txFillClrLst/>
    <dgm:txEffectClrLst/>
  </dgm:styleLbl>
  <dgm:styleLbl name="node2">
    <dgm:fillClrLst>
      <a:schemeClr val="accent2">
        <a:alpha val="70000"/>
      </a:schemeClr>
    </dgm:fillClrLst>
    <dgm:linClrLst meth="repeat">
      <a:schemeClr val="lt1"/>
    </dgm:linClrLst>
    <dgm:effectClrLst/>
    <dgm:txLinClrLst/>
    <dgm:txFillClrLst/>
    <dgm:txEffectClrLst/>
  </dgm:styleLbl>
  <dgm:styleLbl name="node3">
    <dgm:fillClrLst>
      <a:schemeClr val="accent2">
        <a:alpha val="50000"/>
      </a:schemeClr>
    </dgm:fillClrLst>
    <dgm:linClrLst meth="repeat">
      <a:schemeClr val="lt1"/>
    </dgm:linClrLst>
    <dgm:effectClrLst/>
    <dgm:txLinClrLst/>
    <dgm:txFillClrLst/>
    <dgm:txEffectClrLst/>
  </dgm:styleLbl>
  <dgm:styleLbl name="node4">
    <dgm:fillClrLst>
      <a:schemeClr val="accent2">
        <a:alpha val="30000"/>
      </a:schemeClr>
    </dgm:fillClrLst>
    <dgm:linClrLst meth="repeat">
      <a:schemeClr val="lt1"/>
    </dgm:linClrLst>
    <dgm:effectClrLst/>
    <dgm:txLinClrLst/>
    <dgm:txFillClrLst/>
    <dgm:txEffectClrLst/>
  </dgm:styleLbl>
  <dgm:styleLbl name="fgImgPlace1">
    <dgm:fillClrLst>
      <a:schemeClr val="accent2">
        <a:tint val="50000"/>
        <a:alpha val="90000"/>
      </a:schemeClr>
      <a:schemeClr val="accent2">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f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b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sibTrans1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alpha val="90000"/>
      </a:schemeClr>
    </dgm:fillClrLst>
    <dgm:linClrLst meth="repeat">
      <a:schemeClr val="lt1"/>
    </dgm:linClrLst>
    <dgm:effectClrLst/>
    <dgm:txLinClrLst/>
    <dgm:txFillClrLst/>
    <dgm:txEffectClrLst/>
  </dgm:styleLbl>
  <dgm:styleLbl name="asst1">
    <dgm:fillClrLst meth="repeat">
      <a:schemeClr val="accent2">
        <a:alpha val="90000"/>
      </a:schemeClr>
    </dgm:fillClrLst>
    <dgm:linClrLst meth="repeat">
      <a:schemeClr val="lt1"/>
    </dgm:linClrLst>
    <dgm:effectClrLst/>
    <dgm:txLinClrLst/>
    <dgm:txFillClrLst/>
    <dgm:txEffectClrLst/>
  </dgm:styleLbl>
  <dgm:styleLbl name="asst2">
    <dgm:fillClrLst>
      <a:schemeClr val="accent2">
        <a:alpha val="90000"/>
      </a:schemeClr>
    </dgm:fillClrLst>
    <dgm:linClrLst meth="repeat">
      <a:schemeClr val="lt1"/>
    </dgm:linClrLst>
    <dgm:effectClrLst/>
    <dgm:txLinClrLst/>
    <dgm:txFillClrLst/>
    <dgm:txEffectClrLst/>
  </dgm:styleLbl>
  <dgm:styleLbl name="asst3">
    <dgm:fillClrLst>
      <a:schemeClr val="accent2">
        <a:alpha val="70000"/>
      </a:schemeClr>
    </dgm:fillClrLst>
    <dgm:linClrLst meth="repeat">
      <a:schemeClr val="lt1"/>
    </dgm:linClrLst>
    <dgm:effectClrLst/>
    <dgm:txLinClrLst/>
    <dgm:txFillClrLst/>
    <dgm:txEffectClrLst/>
  </dgm:styleLbl>
  <dgm:styleLbl name="asst4">
    <dgm:fillClrLst>
      <a:schemeClr val="accent2">
        <a:alpha val="50000"/>
      </a:schemeClr>
    </dgm:fillClrLst>
    <dgm:linClrLst meth="repeat">
      <a:schemeClr val="lt1"/>
    </dgm:linClrLst>
    <dgm:effectClrLst/>
    <dgm:txLinClrLst/>
    <dgm:txFillClrLst/>
    <dgm:txEffectClrLst/>
  </dgm:styleLbl>
  <dgm:styleLbl name="parChTrans2D1">
    <dgm:fillClrLst meth="repeat">
      <a:schemeClr val="accent2">
        <a:shade val="8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a:schemeClr val="accent2">
        <a:alpha val="90000"/>
        <a:tint val="40000"/>
      </a:schemeClr>
      <a:schemeClr val="accent2">
        <a:alpha val="5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28CDEDF-7BFD-454F-848A-D08496072F3E}" type="doc">
      <dgm:prSet loTypeId="urn:microsoft.com/office/officeart/2005/8/layout/radial6" loCatId="cycle" qsTypeId="urn:microsoft.com/office/officeart/2005/8/quickstyle/simple1" qsCatId="simple" csTypeId="urn:microsoft.com/office/officeart/2005/8/colors/accent1_2" csCatId="accent1" phldr="1"/>
      <dgm:spPr/>
      <dgm:t>
        <a:bodyPr/>
        <a:lstStyle/>
        <a:p>
          <a:endParaRPr lang="en-US"/>
        </a:p>
      </dgm:t>
    </dgm:pt>
    <dgm:pt modelId="{750BE5D3-55C9-4B43-BBB4-DAA7DF34278B}">
      <dgm:prSet phldrT="[Text]"/>
      <dgm:spPr/>
      <dgm:t>
        <a:bodyPr/>
        <a:lstStyle/>
        <a:p>
          <a:r>
            <a:rPr lang="en-US" dirty="0" smtClean="0"/>
            <a:t>Digital Business Infrastructure</a:t>
          </a:r>
          <a:endParaRPr lang="en-US" dirty="0"/>
        </a:p>
      </dgm:t>
    </dgm:pt>
    <dgm:pt modelId="{3C9FE434-174D-49E7-A7F9-7F16C25AE855}" type="parTrans" cxnId="{C4550037-493D-4961-B448-3CC7BBC74A26}">
      <dgm:prSet/>
      <dgm:spPr/>
      <dgm:t>
        <a:bodyPr/>
        <a:lstStyle/>
        <a:p>
          <a:endParaRPr lang="en-US"/>
        </a:p>
      </dgm:t>
    </dgm:pt>
    <dgm:pt modelId="{11353260-2962-4F91-9A66-DF30AC40B17F}" type="sibTrans" cxnId="{C4550037-493D-4961-B448-3CC7BBC74A26}">
      <dgm:prSet/>
      <dgm:spPr/>
      <dgm:t>
        <a:bodyPr/>
        <a:lstStyle/>
        <a:p>
          <a:endParaRPr lang="en-US"/>
        </a:p>
      </dgm:t>
    </dgm:pt>
    <dgm:pt modelId="{CB4AEA80-7B49-4C99-B469-0B3739BC9191}">
      <dgm:prSet phldrT="[Text]"/>
      <dgm:spPr/>
      <dgm:t>
        <a:bodyPr/>
        <a:lstStyle/>
        <a:p>
          <a:r>
            <a:rPr lang="en-US" dirty="0" smtClean="0"/>
            <a:t>Network Infrastructure</a:t>
          </a:r>
          <a:endParaRPr lang="en-US" dirty="0"/>
        </a:p>
      </dgm:t>
    </dgm:pt>
    <dgm:pt modelId="{42BD0F02-273A-4718-A7DD-5741237C0BF8}" type="parTrans" cxnId="{A8604E4B-6058-49EB-BD72-B296A16E029D}">
      <dgm:prSet/>
      <dgm:spPr/>
      <dgm:t>
        <a:bodyPr/>
        <a:lstStyle/>
        <a:p>
          <a:endParaRPr lang="en-US"/>
        </a:p>
      </dgm:t>
    </dgm:pt>
    <dgm:pt modelId="{6215A366-9A0B-45E1-9E8B-FAF9FCFD0582}" type="sibTrans" cxnId="{A8604E4B-6058-49EB-BD72-B296A16E029D}">
      <dgm:prSet/>
      <dgm:spPr/>
      <dgm:t>
        <a:bodyPr/>
        <a:lstStyle/>
        <a:p>
          <a:endParaRPr lang="en-US"/>
        </a:p>
      </dgm:t>
    </dgm:pt>
    <dgm:pt modelId="{43610F31-9726-4653-B9AF-4D079306A360}">
      <dgm:prSet phldrT="[Text]"/>
      <dgm:spPr/>
      <dgm:t>
        <a:bodyPr/>
        <a:lstStyle/>
        <a:p>
          <a:r>
            <a:rPr lang="en-US" dirty="0" smtClean="0"/>
            <a:t>Multimedia &amp; Publishing Infrastructure</a:t>
          </a:r>
          <a:endParaRPr lang="en-US" dirty="0"/>
        </a:p>
      </dgm:t>
    </dgm:pt>
    <dgm:pt modelId="{D2131D1B-0580-4C56-803E-A8397B20A5AF}" type="parTrans" cxnId="{373A86C1-ECD8-41D5-AB9E-44C727DCFE5F}">
      <dgm:prSet/>
      <dgm:spPr/>
      <dgm:t>
        <a:bodyPr/>
        <a:lstStyle/>
        <a:p>
          <a:endParaRPr lang="en-US"/>
        </a:p>
      </dgm:t>
    </dgm:pt>
    <dgm:pt modelId="{75DA7567-491E-4B8A-9475-E9F38EC97087}" type="sibTrans" cxnId="{373A86C1-ECD8-41D5-AB9E-44C727DCFE5F}">
      <dgm:prSet/>
      <dgm:spPr/>
      <dgm:t>
        <a:bodyPr/>
        <a:lstStyle/>
        <a:p>
          <a:endParaRPr lang="en-US"/>
        </a:p>
      </dgm:t>
    </dgm:pt>
    <dgm:pt modelId="{D0F9ADF1-9C1D-45B0-B88D-70D3648FA682}">
      <dgm:prSet phldrT="[Text]"/>
      <dgm:spPr/>
      <dgm:t>
        <a:bodyPr/>
        <a:lstStyle/>
        <a:p>
          <a:r>
            <a:rPr lang="en-US" dirty="0" smtClean="0"/>
            <a:t>Messaging &amp; Information Infrastructure</a:t>
          </a:r>
          <a:endParaRPr lang="en-US" dirty="0"/>
        </a:p>
      </dgm:t>
    </dgm:pt>
    <dgm:pt modelId="{88DCD8EB-69B6-4522-B90D-7F4041A62D4E}" type="parTrans" cxnId="{239931FA-DC7D-426D-A57D-F02C75AD9B38}">
      <dgm:prSet/>
      <dgm:spPr/>
      <dgm:t>
        <a:bodyPr/>
        <a:lstStyle/>
        <a:p>
          <a:endParaRPr lang="en-US"/>
        </a:p>
      </dgm:t>
    </dgm:pt>
    <dgm:pt modelId="{F097D63B-7BAA-4121-8FF0-E74101AC6A1A}" type="sibTrans" cxnId="{239931FA-DC7D-426D-A57D-F02C75AD9B38}">
      <dgm:prSet/>
      <dgm:spPr/>
      <dgm:t>
        <a:bodyPr/>
        <a:lstStyle/>
        <a:p>
          <a:endParaRPr lang="en-US"/>
        </a:p>
      </dgm:t>
    </dgm:pt>
    <dgm:pt modelId="{A1CC5AF4-CC1F-4DC1-A5D0-820807C9BBAB}">
      <dgm:prSet phldrT="[Text]"/>
      <dgm:spPr/>
      <dgm:t>
        <a:bodyPr/>
        <a:lstStyle/>
        <a:p>
          <a:r>
            <a:rPr lang="en-US" dirty="0" smtClean="0"/>
            <a:t>Business Service Infrastructure</a:t>
          </a:r>
          <a:endParaRPr lang="en-US" dirty="0"/>
        </a:p>
      </dgm:t>
    </dgm:pt>
    <dgm:pt modelId="{AAF7AD24-2684-451A-9D32-7A58F7B453C3}" type="parTrans" cxnId="{319C715E-385D-411D-8E67-59705AC72C4E}">
      <dgm:prSet/>
      <dgm:spPr/>
      <dgm:t>
        <a:bodyPr/>
        <a:lstStyle/>
        <a:p>
          <a:endParaRPr lang="en-US"/>
        </a:p>
      </dgm:t>
    </dgm:pt>
    <dgm:pt modelId="{5AD2FF5F-1E38-48D0-A588-154A6F9A0A4F}" type="sibTrans" cxnId="{319C715E-385D-411D-8E67-59705AC72C4E}">
      <dgm:prSet/>
      <dgm:spPr/>
      <dgm:t>
        <a:bodyPr/>
        <a:lstStyle/>
        <a:p>
          <a:endParaRPr lang="en-US"/>
        </a:p>
      </dgm:t>
    </dgm:pt>
    <dgm:pt modelId="{E0DD54B8-EC30-4917-9041-ED9735CE6E48}">
      <dgm:prSet/>
      <dgm:spPr/>
      <dgm:t>
        <a:bodyPr/>
        <a:lstStyle/>
        <a:p>
          <a:r>
            <a:rPr lang="en-US" dirty="0" smtClean="0"/>
            <a:t>Interfacing Infrastructure</a:t>
          </a:r>
          <a:endParaRPr lang="en-US" dirty="0"/>
        </a:p>
      </dgm:t>
    </dgm:pt>
    <dgm:pt modelId="{55D4C3CC-5FDA-479A-8857-02704C4405EF}" type="parTrans" cxnId="{89B29F09-616D-4EC1-A59B-BD7DDA6C2F14}">
      <dgm:prSet/>
      <dgm:spPr/>
      <dgm:t>
        <a:bodyPr/>
        <a:lstStyle/>
        <a:p>
          <a:endParaRPr lang="en-US"/>
        </a:p>
      </dgm:t>
    </dgm:pt>
    <dgm:pt modelId="{566339A7-8A75-4CBD-8C3B-339809F58C59}" type="sibTrans" cxnId="{89B29F09-616D-4EC1-A59B-BD7DDA6C2F14}">
      <dgm:prSet/>
      <dgm:spPr/>
      <dgm:t>
        <a:bodyPr/>
        <a:lstStyle/>
        <a:p>
          <a:endParaRPr lang="en-US"/>
        </a:p>
      </dgm:t>
    </dgm:pt>
    <dgm:pt modelId="{01F64896-9FE4-496F-9084-8EF64F93929E}" type="pres">
      <dgm:prSet presAssocID="{F28CDEDF-7BFD-454F-848A-D08496072F3E}" presName="Name0" presStyleCnt="0">
        <dgm:presLayoutVars>
          <dgm:chMax val="1"/>
          <dgm:dir/>
          <dgm:animLvl val="ctr"/>
          <dgm:resizeHandles val="exact"/>
        </dgm:presLayoutVars>
      </dgm:prSet>
      <dgm:spPr/>
      <dgm:t>
        <a:bodyPr/>
        <a:lstStyle/>
        <a:p>
          <a:endParaRPr lang="en-US"/>
        </a:p>
      </dgm:t>
    </dgm:pt>
    <dgm:pt modelId="{610D3AD4-D552-4CE5-B76A-7AA2D16B0A16}" type="pres">
      <dgm:prSet presAssocID="{750BE5D3-55C9-4B43-BBB4-DAA7DF34278B}" presName="centerShape" presStyleLbl="node0" presStyleIdx="0" presStyleCnt="1"/>
      <dgm:spPr/>
      <dgm:t>
        <a:bodyPr/>
        <a:lstStyle/>
        <a:p>
          <a:endParaRPr lang="en-US"/>
        </a:p>
      </dgm:t>
    </dgm:pt>
    <dgm:pt modelId="{3B4E0E17-010F-40EC-A94C-04765706BC66}" type="pres">
      <dgm:prSet presAssocID="{CB4AEA80-7B49-4C99-B469-0B3739BC9191}" presName="node" presStyleLbl="node1" presStyleIdx="0" presStyleCnt="5">
        <dgm:presLayoutVars>
          <dgm:bulletEnabled val="1"/>
        </dgm:presLayoutVars>
      </dgm:prSet>
      <dgm:spPr/>
      <dgm:t>
        <a:bodyPr/>
        <a:lstStyle/>
        <a:p>
          <a:endParaRPr lang="en-US"/>
        </a:p>
      </dgm:t>
    </dgm:pt>
    <dgm:pt modelId="{B6525D16-201A-4908-B48C-2CB333E245A9}" type="pres">
      <dgm:prSet presAssocID="{CB4AEA80-7B49-4C99-B469-0B3739BC9191}" presName="dummy" presStyleCnt="0"/>
      <dgm:spPr/>
    </dgm:pt>
    <dgm:pt modelId="{8534FD6A-0D13-4F6C-9910-EF25916B8A71}" type="pres">
      <dgm:prSet presAssocID="{6215A366-9A0B-45E1-9E8B-FAF9FCFD0582}" presName="sibTrans" presStyleLbl="sibTrans2D1" presStyleIdx="0" presStyleCnt="5"/>
      <dgm:spPr/>
      <dgm:t>
        <a:bodyPr/>
        <a:lstStyle/>
        <a:p>
          <a:endParaRPr lang="en-US"/>
        </a:p>
      </dgm:t>
    </dgm:pt>
    <dgm:pt modelId="{46DCAA93-D777-4F29-B1B9-6571618F777D}" type="pres">
      <dgm:prSet presAssocID="{43610F31-9726-4653-B9AF-4D079306A360}" presName="node" presStyleLbl="node1" presStyleIdx="1" presStyleCnt="5">
        <dgm:presLayoutVars>
          <dgm:bulletEnabled val="1"/>
        </dgm:presLayoutVars>
      </dgm:prSet>
      <dgm:spPr/>
      <dgm:t>
        <a:bodyPr/>
        <a:lstStyle/>
        <a:p>
          <a:endParaRPr lang="en-US"/>
        </a:p>
      </dgm:t>
    </dgm:pt>
    <dgm:pt modelId="{37630D11-B979-45C9-BE08-B4151266D9F0}" type="pres">
      <dgm:prSet presAssocID="{43610F31-9726-4653-B9AF-4D079306A360}" presName="dummy" presStyleCnt="0"/>
      <dgm:spPr/>
    </dgm:pt>
    <dgm:pt modelId="{CBD52EE1-29BA-404F-9DD4-8C8EBF06A63A}" type="pres">
      <dgm:prSet presAssocID="{75DA7567-491E-4B8A-9475-E9F38EC97087}" presName="sibTrans" presStyleLbl="sibTrans2D1" presStyleIdx="1" presStyleCnt="5"/>
      <dgm:spPr/>
      <dgm:t>
        <a:bodyPr/>
        <a:lstStyle/>
        <a:p>
          <a:endParaRPr lang="en-US"/>
        </a:p>
      </dgm:t>
    </dgm:pt>
    <dgm:pt modelId="{00561DCF-2A34-40CE-81D4-100A7AB9FDA3}" type="pres">
      <dgm:prSet presAssocID="{D0F9ADF1-9C1D-45B0-B88D-70D3648FA682}" presName="node" presStyleLbl="node1" presStyleIdx="2" presStyleCnt="5">
        <dgm:presLayoutVars>
          <dgm:bulletEnabled val="1"/>
        </dgm:presLayoutVars>
      </dgm:prSet>
      <dgm:spPr/>
      <dgm:t>
        <a:bodyPr/>
        <a:lstStyle/>
        <a:p>
          <a:endParaRPr lang="en-US"/>
        </a:p>
      </dgm:t>
    </dgm:pt>
    <dgm:pt modelId="{4DB634E0-23D4-4419-B263-CF542836FF11}" type="pres">
      <dgm:prSet presAssocID="{D0F9ADF1-9C1D-45B0-B88D-70D3648FA682}" presName="dummy" presStyleCnt="0"/>
      <dgm:spPr/>
    </dgm:pt>
    <dgm:pt modelId="{86F30519-DE10-4D93-9A5D-D408463F7780}" type="pres">
      <dgm:prSet presAssocID="{F097D63B-7BAA-4121-8FF0-E74101AC6A1A}" presName="sibTrans" presStyleLbl="sibTrans2D1" presStyleIdx="2" presStyleCnt="5"/>
      <dgm:spPr/>
      <dgm:t>
        <a:bodyPr/>
        <a:lstStyle/>
        <a:p>
          <a:endParaRPr lang="en-US"/>
        </a:p>
      </dgm:t>
    </dgm:pt>
    <dgm:pt modelId="{3FF05ACA-6CBB-436F-B97E-07B27A65B399}" type="pres">
      <dgm:prSet presAssocID="{A1CC5AF4-CC1F-4DC1-A5D0-820807C9BBAB}" presName="node" presStyleLbl="node1" presStyleIdx="3" presStyleCnt="5">
        <dgm:presLayoutVars>
          <dgm:bulletEnabled val="1"/>
        </dgm:presLayoutVars>
      </dgm:prSet>
      <dgm:spPr/>
      <dgm:t>
        <a:bodyPr/>
        <a:lstStyle/>
        <a:p>
          <a:endParaRPr lang="en-US"/>
        </a:p>
      </dgm:t>
    </dgm:pt>
    <dgm:pt modelId="{520C61BC-6862-471C-AE98-21EB8B2EDFD9}" type="pres">
      <dgm:prSet presAssocID="{A1CC5AF4-CC1F-4DC1-A5D0-820807C9BBAB}" presName="dummy" presStyleCnt="0"/>
      <dgm:spPr/>
    </dgm:pt>
    <dgm:pt modelId="{8D2A2665-DCA6-4841-A71F-F94CB79E1156}" type="pres">
      <dgm:prSet presAssocID="{5AD2FF5F-1E38-48D0-A588-154A6F9A0A4F}" presName="sibTrans" presStyleLbl="sibTrans2D1" presStyleIdx="3" presStyleCnt="5"/>
      <dgm:spPr/>
      <dgm:t>
        <a:bodyPr/>
        <a:lstStyle/>
        <a:p>
          <a:endParaRPr lang="en-US"/>
        </a:p>
      </dgm:t>
    </dgm:pt>
    <dgm:pt modelId="{DCAA7799-D403-4296-96A3-E55C9EE32304}" type="pres">
      <dgm:prSet presAssocID="{E0DD54B8-EC30-4917-9041-ED9735CE6E48}" presName="node" presStyleLbl="node1" presStyleIdx="4" presStyleCnt="5">
        <dgm:presLayoutVars>
          <dgm:bulletEnabled val="1"/>
        </dgm:presLayoutVars>
      </dgm:prSet>
      <dgm:spPr/>
      <dgm:t>
        <a:bodyPr/>
        <a:lstStyle/>
        <a:p>
          <a:endParaRPr lang="en-US"/>
        </a:p>
      </dgm:t>
    </dgm:pt>
    <dgm:pt modelId="{207EC99E-FBEF-498A-898F-586D15D06E01}" type="pres">
      <dgm:prSet presAssocID="{E0DD54B8-EC30-4917-9041-ED9735CE6E48}" presName="dummy" presStyleCnt="0"/>
      <dgm:spPr/>
    </dgm:pt>
    <dgm:pt modelId="{3DD6AD12-EF01-4F67-AA3B-8E50886E5601}" type="pres">
      <dgm:prSet presAssocID="{566339A7-8A75-4CBD-8C3B-339809F58C59}" presName="sibTrans" presStyleLbl="sibTrans2D1" presStyleIdx="4" presStyleCnt="5"/>
      <dgm:spPr/>
      <dgm:t>
        <a:bodyPr/>
        <a:lstStyle/>
        <a:p>
          <a:endParaRPr lang="en-US"/>
        </a:p>
      </dgm:t>
    </dgm:pt>
  </dgm:ptLst>
  <dgm:cxnLst>
    <dgm:cxn modelId="{319C715E-385D-411D-8E67-59705AC72C4E}" srcId="{750BE5D3-55C9-4B43-BBB4-DAA7DF34278B}" destId="{A1CC5AF4-CC1F-4DC1-A5D0-820807C9BBAB}" srcOrd="3" destOrd="0" parTransId="{AAF7AD24-2684-451A-9D32-7A58F7B453C3}" sibTransId="{5AD2FF5F-1E38-48D0-A588-154A6F9A0A4F}"/>
    <dgm:cxn modelId="{373A86C1-ECD8-41D5-AB9E-44C727DCFE5F}" srcId="{750BE5D3-55C9-4B43-BBB4-DAA7DF34278B}" destId="{43610F31-9726-4653-B9AF-4D079306A360}" srcOrd="1" destOrd="0" parTransId="{D2131D1B-0580-4C56-803E-A8397B20A5AF}" sibTransId="{75DA7567-491E-4B8A-9475-E9F38EC97087}"/>
    <dgm:cxn modelId="{0250BBD5-4E48-4F15-BDA5-52E02D7C8FFD}" type="presOf" srcId="{CB4AEA80-7B49-4C99-B469-0B3739BC9191}" destId="{3B4E0E17-010F-40EC-A94C-04765706BC66}" srcOrd="0" destOrd="0" presId="urn:microsoft.com/office/officeart/2005/8/layout/radial6"/>
    <dgm:cxn modelId="{C4550037-493D-4961-B448-3CC7BBC74A26}" srcId="{F28CDEDF-7BFD-454F-848A-D08496072F3E}" destId="{750BE5D3-55C9-4B43-BBB4-DAA7DF34278B}" srcOrd="0" destOrd="0" parTransId="{3C9FE434-174D-49E7-A7F9-7F16C25AE855}" sibTransId="{11353260-2962-4F91-9A66-DF30AC40B17F}"/>
    <dgm:cxn modelId="{A638B909-F4E3-4579-99D9-72109D7893BC}" type="presOf" srcId="{750BE5D3-55C9-4B43-BBB4-DAA7DF34278B}" destId="{610D3AD4-D552-4CE5-B76A-7AA2D16B0A16}" srcOrd="0" destOrd="0" presId="urn:microsoft.com/office/officeart/2005/8/layout/radial6"/>
    <dgm:cxn modelId="{998DE63C-3DF0-48BF-9829-7CFC43049FB7}" type="presOf" srcId="{5AD2FF5F-1E38-48D0-A588-154A6F9A0A4F}" destId="{8D2A2665-DCA6-4841-A71F-F94CB79E1156}" srcOrd="0" destOrd="0" presId="urn:microsoft.com/office/officeart/2005/8/layout/radial6"/>
    <dgm:cxn modelId="{A8604E4B-6058-49EB-BD72-B296A16E029D}" srcId="{750BE5D3-55C9-4B43-BBB4-DAA7DF34278B}" destId="{CB4AEA80-7B49-4C99-B469-0B3739BC9191}" srcOrd="0" destOrd="0" parTransId="{42BD0F02-273A-4718-A7DD-5741237C0BF8}" sibTransId="{6215A366-9A0B-45E1-9E8B-FAF9FCFD0582}"/>
    <dgm:cxn modelId="{B22F56AB-1522-42B9-AF24-DCF590AE83DA}" type="presOf" srcId="{566339A7-8A75-4CBD-8C3B-339809F58C59}" destId="{3DD6AD12-EF01-4F67-AA3B-8E50886E5601}" srcOrd="0" destOrd="0" presId="urn:microsoft.com/office/officeart/2005/8/layout/radial6"/>
    <dgm:cxn modelId="{CEAA136C-90E8-4D02-8B8C-E78E8ED3F01C}" type="presOf" srcId="{F28CDEDF-7BFD-454F-848A-D08496072F3E}" destId="{01F64896-9FE4-496F-9084-8EF64F93929E}" srcOrd="0" destOrd="0" presId="urn:microsoft.com/office/officeart/2005/8/layout/radial6"/>
    <dgm:cxn modelId="{C0E63A1C-E9AD-4391-B6E5-BDD7939CE02A}" type="presOf" srcId="{43610F31-9726-4653-B9AF-4D079306A360}" destId="{46DCAA93-D777-4F29-B1B9-6571618F777D}" srcOrd="0" destOrd="0" presId="urn:microsoft.com/office/officeart/2005/8/layout/radial6"/>
    <dgm:cxn modelId="{A4600F04-7AA2-418E-8E11-F800F3E4D439}" type="presOf" srcId="{F097D63B-7BAA-4121-8FF0-E74101AC6A1A}" destId="{86F30519-DE10-4D93-9A5D-D408463F7780}" srcOrd="0" destOrd="0" presId="urn:microsoft.com/office/officeart/2005/8/layout/radial6"/>
    <dgm:cxn modelId="{D4983EC6-45E6-4799-8425-3753FE84DDFD}" type="presOf" srcId="{A1CC5AF4-CC1F-4DC1-A5D0-820807C9BBAB}" destId="{3FF05ACA-6CBB-436F-B97E-07B27A65B399}" srcOrd="0" destOrd="0" presId="urn:microsoft.com/office/officeart/2005/8/layout/radial6"/>
    <dgm:cxn modelId="{46C565F3-5518-4595-82E3-128DDDC1C4F9}" type="presOf" srcId="{75DA7567-491E-4B8A-9475-E9F38EC97087}" destId="{CBD52EE1-29BA-404F-9DD4-8C8EBF06A63A}" srcOrd="0" destOrd="0" presId="urn:microsoft.com/office/officeart/2005/8/layout/radial6"/>
    <dgm:cxn modelId="{31194890-09A8-4AD3-88FD-D4A857E3B079}" type="presOf" srcId="{D0F9ADF1-9C1D-45B0-B88D-70D3648FA682}" destId="{00561DCF-2A34-40CE-81D4-100A7AB9FDA3}" srcOrd="0" destOrd="0" presId="urn:microsoft.com/office/officeart/2005/8/layout/radial6"/>
    <dgm:cxn modelId="{239931FA-DC7D-426D-A57D-F02C75AD9B38}" srcId="{750BE5D3-55C9-4B43-BBB4-DAA7DF34278B}" destId="{D0F9ADF1-9C1D-45B0-B88D-70D3648FA682}" srcOrd="2" destOrd="0" parTransId="{88DCD8EB-69B6-4522-B90D-7F4041A62D4E}" sibTransId="{F097D63B-7BAA-4121-8FF0-E74101AC6A1A}"/>
    <dgm:cxn modelId="{89B29F09-616D-4EC1-A59B-BD7DDA6C2F14}" srcId="{750BE5D3-55C9-4B43-BBB4-DAA7DF34278B}" destId="{E0DD54B8-EC30-4917-9041-ED9735CE6E48}" srcOrd="4" destOrd="0" parTransId="{55D4C3CC-5FDA-479A-8857-02704C4405EF}" sibTransId="{566339A7-8A75-4CBD-8C3B-339809F58C59}"/>
    <dgm:cxn modelId="{6F559715-6D79-4A5F-A397-4E3B9B987ACD}" type="presOf" srcId="{6215A366-9A0B-45E1-9E8B-FAF9FCFD0582}" destId="{8534FD6A-0D13-4F6C-9910-EF25916B8A71}" srcOrd="0" destOrd="0" presId="urn:microsoft.com/office/officeart/2005/8/layout/radial6"/>
    <dgm:cxn modelId="{5D5576AE-BE1D-4EDA-A816-F234146D6AEF}" type="presOf" srcId="{E0DD54B8-EC30-4917-9041-ED9735CE6E48}" destId="{DCAA7799-D403-4296-96A3-E55C9EE32304}" srcOrd="0" destOrd="0" presId="urn:microsoft.com/office/officeart/2005/8/layout/radial6"/>
    <dgm:cxn modelId="{68B179D7-2FB9-4622-9CE5-E4FC38804DBB}" type="presParOf" srcId="{01F64896-9FE4-496F-9084-8EF64F93929E}" destId="{610D3AD4-D552-4CE5-B76A-7AA2D16B0A16}" srcOrd="0" destOrd="0" presId="urn:microsoft.com/office/officeart/2005/8/layout/radial6"/>
    <dgm:cxn modelId="{36BBE3E6-4EE7-4963-9620-9AF9D4DB3A4D}" type="presParOf" srcId="{01F64896-9FE4-496F-9084-8EF64F93929E}" destId="{3B4E0E17-010F-40EC-A94C-04765706BC66}" srcOrd="1" destOrd="0" presId="urn:microsoft.com/office/officeart/2005/8/layout/radial6"/>
    <dgm:cxn modelId="{72658D63-105E-47C1-BE58-CE0267297BB6}" type="presParOf" srcId="{01F64896-9FE4-496F-9084-8EF64F93929E}" destId="{B6525D16-201A-4908-B48C-2CB333E245A9}" srcOrd="2" destOrd="0" presId="urn:microsoft.com/office/officeart/2005/8/layout/radial6"/>
    <dgm:cxn modelId="{4D42F234-699E-4169-89F9-8377914271F4}" type="presParOf" srcId="{01F64896-9FE4-496F-9084-8EF64F93929E}" destId="{8534FD6A-0D13-4F6C-9910-EF25916B8A71}" srcOrd="3" destOrd="0" presId="urn:microsoft.com/office/officeart/2005/8/layout/radial6"/>
    <dgm:cxn modelId="{36C707E7-B48F-473C-8B65-79AC6F139C60}" type="presParOf" srcId="{01F64896-9FE4-496F-9084-8EF64F93929E}" destId="{46DCAA93-D777-4F29-B1B9-6571618F777D}" srcOrd="4" destOrd="0" presId="urn:microsoft.com/office/officeart/2005/8/layout/radial6"/>
    <dgm:cxn modelId="{8F6F8BA6-95E8-4BA5-95E6-0F6DF90E53BC}" type="presParOf" srcId="{01F64896-9FE4-496F-9084-8EF64F93929E}" destId="{37630D11-B979-45C9-BE08-B4151266D9F0}" srcOrd="5" destOrd="0" presId="urn:microsoft.com/office/officeart/2005/8/layout/radial6"/>
    <dgm:cxn modelId="{91750042-F5FE-4EF3-9249-D01CDA2DC4A2}" type="presParOf" srcId="{01F64896-9FE4-496F-9084-8EF64F93929E}" destId="{CBD52EE1-29BA-404F-9DD4-8C8EBF06A63A}" srcOrd="6" destOrd="0" presId="urn:microsoft.com/office/officeart/2005/8/layout/radial6"/>
    <dgm:cxn modelId="{54E1BCA8-1FFD-4AE6-8343-E86073B91A47}" type="presParOf" srcId="{01F64896-9FE4-496F-9084-8EF64F93929E}" destId="{00561DCF-2A34-40CE-81D4-100A7AB9FDA3}" srcOrd="7" destOrd="0" presId="urn:microsoft.com/office/officeart/2005/8/layout/radial6"/>
    <dgm:cxn modelId="{6180A986-A947-4938-B438-35FAA9733A55}" type="presParOf" srcId="{01F64896-9FE4-496F-9084-8EF64F93929E}" destId="{4DB634E0-23D4-4419-B263-CF542836FF11}" srcOrd="8" destOrd="0" presId="urn:microsoft.com/office/officeart/2005/8/layout/radial6"/>
    <dgm:cxn modelId="{8EBB5966-EBC0-4C90-AD59-EADFC29A0591}" type="presParOf" srcId="{01F64896-9FE4-496F-9084-8EF64F93929E}" destId="{86F30519-DE10-4D93-9A5D-D408463F7780}" srcOrd="9" destOrd="0" presId="urn:microsoft.com/office/officeart/2005/8/layout/radial6"/>
    <dgm:cxn modelId="{964E32D1-7BC5-4768-BC3C-8CBC361BEEDA}" type="presParOf" srcId="{01F64896-9FE4-496F-9084-8EF64F93929E}" destId="{3FF05ACA-6CBB-436F-B97E-07B27A65B399}" srcOrd="10" destOrd="0" presId="urn:microsoft.com/office/officeart/2005/8/layout/radial6"/>
    <dgm:cxn modelId="{28CB9FE2-6737-4E51-A000-24D79A2A9A8F}" type="presParOf" srcId="{01F64896-9FE4-496F-9084-8EF64F93929E}" destId="{520C61BC-6862-471C-AE98-21EB8B2EDFD9}" srcOrd="11" destOrd="0" presId="urn:microsoft.com/office/officeart/2005/8/layout/radial6"/>
    <dgm:cxn modelId="{00F38E95-2B28-49C4-9D88-2F5D7A94DA9E}" type="presParOf" srcId="{01F64896-9FE4-496F-9084-8EF64F93929E}" destId="{8D2A2665-DCA6-4841-A71F-F94CB79E1156}" srcOrd="12" destOrd="0" presId="urn:microsoft.com/office/officeart/2005/8/layout/radial6"/>
    <dgm:cxn modelId="{6CBDF793-D1BC-467E-A364-EC7E52176E82}" type="presParOf" srcId="{01F64896-9FE4-496F-9084-8EF64F93929E}" destId="{DCAA7799-D403-4296-96A3-E55C9EE32304}" srcOrd="13" destOrd="0" presId="urn:microsoft.com/office/officeart/2005/8/layout/radial6"/>
    <dgm:cxn modelId="{FB718264-0747-4F69-AE83-314F9721ED04}" type="presParOf" srcId="{01F64896-9FE4-496F-9084-8EF64F93929E}" destId="{207EC99E-FBEF-498A-898F-586D15D06E01}" srcOrd="14" destOrd="0" presId="urn:microsoft.com/office/officeart/2005/8/layout/radial6"/>
    <dgm:cxn modelId="{FB8DB0C6-C7EC-4C3D-8BD3-02270C4544BB}" type="presParOf" srcId="{01F64896-9FE4-496F-9084-8EF64F93929E}" destId="{3DD6AD12-EF01-4F67-AA3B-8E50886E5601}" srcOrd="15" destOrd="0" presId="urn:microsoft.com/office/officeart/2005/8/layout/radial6"/>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7C5BC2B-4EFB-4661-82BE-5EC97149E508}" type="doc">
      <dgm:prSet loTypeId="urn:microsoft.com/office/officeart/2005/8/layout/cycle1" loCatId="cycle" qsTypeId="urn:microsoft.com/office/officeart/2005/8/quickstyle/simple1" qsCatId="simple" csTypeId="urn:microsoft.com/office/officeart/2005/8/colors/accent1_2" csCatId="accent1" phldr="1"/>
      <dgm:spPr/>
      <dgm:t>
        <a:bodyPr/>
        <a:lstStyle/>
        <a:p>
          <a:endParaRPr lang="en-US"/>
        </a:p>
      </dgm:t>
    </dgm:pt>
    <dgm:pt modelId="{AF02BDD5-8E57-4CBF-9ACA-5D05958C13F5}">
      <dgm:prSet phldrT="[Text]" custT="1"/>
      <dgm:spPr/>
      <dgm:t>
        <a:bodyPr/>
        <a:lstStyle/>
        <a:p>
          <a:r>
            <a:rPr lang="en-US" sz="1600" dirty="0" smtClean="0"/>
            <a:t>Build content on website</a:t>
          </a:r>
          <a:endParaRPr lang="en-US" sz="1600" dirty="0"/>
        </a:p>
      </dgm:t>
    </dgm:pt>
    <dgm:pt modelId="{9F7C8481-DD94-41A5-9FB6-44C1536AC406}" type="parTrans" cxnId="{03559A15-C477-4D76-B081-46E0DB26042C}">
      <dgm:prSet/>
      <dgm:spPr/>
      <dgm:t>
        <a:bodyPr/>
        <a:lstStyle/>
        <a:p>
          <a:endParaRPr lang="en-US"/>
        </a:p>
      </dgm:t>
    </dgm:pt>
    <dgm:pt modelId="{159314BC-7EA4-4E98-969F-908B60C3234B}" type="sibTrans" cxnId="{03559A15-C477-4D76-B081-46E0DB26042C}">
      <dgm:prSet/>
      <dgm:spPr/>
      <dgm:t>
        <a:bodyPr/>
        <a:lstStyle/>
        <a:p>
          <a:endParaRPr lang="en-US"/>
        </a:p>
      </dgm:t>
    </dgm:pt>
    <dgm:pt modelId="{B9D00EF1-BAA6-4F49-8095-DC8F9A6E5CE6}">
      <dgm:prSet phldrT="[Text]" custT="1"/>
      <dgm:spPr/>
      <dgm:t>
        <a:bodyPr/>
        <a:lstStyle/>
        <a:p>
          <a:r>
            <a:rPr lang="en-US" sz="1600" dirty="0" smtClean="0"/>
            <a:t>Decide on keywords</a:t>
          </a:r>
          <a:endParaRPr lang="en-US" sz="1600" dirty="0"/>
        </a:p>
      </dgm:t>
    </dgm:pt>
    <dgm:pt modelId="{99AC9AE2-AD5B-4BAB-9144-F9B2B7A2D2A0}" type="parTrans" cxnId="{5996C3E6-8DB6-4021-9852-7A63B0188911}">
      <dgm:prSet/>
      <dgm:spPr/>
      <dgm:t>
        <a:bodyPr/>
        <a:lstStyle/>
        <a:p>
          <a:endParaRPr lang="en-US"/>
        </a:p>
      </dgm:t>
    </dgm:pt>
    <dgm:pt modelId="{F5CDA825-99E1-4AD3-B111-B33F4EAD0139}" type="sibTrans" cxnId="{5996C3E6-8DB6-4021-9852-7A63B0188911}">
      <dgm:prSet/>
      <dgm:spPr/>
      <dgm:t>
        <a:bodyPr/>
        <a:lstStyle/>
        <a:p>
          <a:endParaRPr lang="en-US"/>
        </a:p>
      </dgm:t>
    </dgm:pt>
    <dgm:pt modelId="{8D35DCCE-C6E3-46FC-B536-28F35CC55FC1}">
      <dgm:prSet phldrT="[Text]" custT="1"/>
      <dgm:spPr/>
      <dgm:t>
        <a:bodyPr/>
        <a:lstStyle/>
        <a:p>
          <a:r>
            <a:rPr lang="en-US" sz="1600" dirty="0" smtClean="0"/>
            <a:t>Add keywords to content</a:t>
          </a:r>
          <a:endParaRPr lang="en-US" sz="1600" dirty="0"/>
        </a:p>
      </dgm:t>
    </dgm:pt>
    <dgm:pt modelId="{0AB494AB-AF29-4906-9436-F34821E83C06}" type="parTrans" cxnId="{47AC387B-F024-45EF-8731-11E169D9AACE}">
      <dgm:prSet/>
      <dgm:spPr/>
      <dgm:t>
        <a:bodyPr/>
        <a:lstStyle/>
        <a:p>
          <a:endParaRPr lang="en-US"/>
        </a:p>
      </dgm:t>
    </dgm:pt>
    <dgm:pt modelId="{656E7A92-C290-44B3-AE90-98EC5C6C9410}" type="sibTrans" cxnId="{47AC387B-F024-45EF-8731-11E169D9AACE}">
      <dgm:prSet/>
      <dgm:spPr/>
      <dgm:t>
        <a:bodyPr/>
        <a:lstStyle/>
        <a:p>
          <a:endParaRPr lang="en-US"/>
        </a:p>
      </dgm:t>
    </dgm:pt>
    <dgm:pt modelId="{CBE7473F-3DDE-41E5-B7C4-4FC41F0BFE69}">
      <dgm:prSet phldrT="[Text]" custT="1"/>
      <dgm:spPr/>
      <dgm:t>
        <a:bodyPr/>
        <a:lstStyle/>
        <a:p>
          <a:r>
            <a:rPr lang="en-US" sz="1600" dirty="0" smtClean="0"/>
            <a:t>Submit to search engine</a:t>
          </a:r>
          <a:endParaRPr lang="en-US" sz="1600" dirty="0"/>
        </a:p>
      </dgm:t>
    </dgm:pt>
    <dgm:pt modelId="{09C27AFB-6430-49AE-8031-B191C593B661}" type="parTrans" cxnId="{9D695CB6-CD0C-4EF7-A5F4-9A31E11FC7AE}">
      <dgm:prSet/>
      <dgm:spPr/>
      <dgm:t>
        <a:bodyPr/>
        <a:lstStyle/>
        <a:p>
          <a:endParaRPr lang="en-US"/>
        </a:p>
      </dgm:t>
    </dgm:pt>
    <dgm:pt modelId="{4CA262D9-6001-42E7-ACD1-2024BA56609D}" type="sibTrans" cxnId="{9D695CB6-CD0C-4EF7-A5F4-9A31E11FC7AE}">
      <dgm:prSet/>
      <dgm:spPr/>
      <dgm:t>
        <a:bodyPr/>
        <a:lstStyle/>
        <a:p>
          <a:endParaRPr lang="en-US"/>
        </a:p>
      </dgm:t>
    </dgm:pt>
    <dgm:pt modelId="{6B16A6DC-50CF-42E1-B26B-274D9F62F530}">
      <dgm:prSet phldrT="[Text]" custT="1"/>
      <dgm:spPr/>
      <dgm:t>
        <a:bodyPr/>
        <a:lstStyle/>
        <a:p>
          <a:r>
            <a:rPr lang="en-US" sz="1600" dirty="0" smtClean="0"/>
            <a:t>Find existing ranking</a:t>
          </a:r>
          <a:endParaRPr lang="en-US" sz="1600" dirty="0"/>
        </a:p>
      </dgm:t>
    </dgm:pt>
    <dgm:pt modelId="{C26637FB-641A-4340-8B62-2BC0B5A908E7}" type="parTrans" cxnId="{CAFAF70C-26D1-4BEA-BDB1-5477D7D66FAA}">
      <dgm:prSet/>
      <dgm:spPr/>
      <dgm:t>
        <a:bodyPr/>
        <a:lstStyle/>
        <a:p>
          <a:endParaRPr lang="en-US"/>
        </a:p>
      </dgm:t>
    </dgm:pt>
    <dgm:pt modelId="{7E0D3DD7-5C24-4EE3-B661-CFE62F557F8D}" type="sibTrans" cxnId="{CAFAF70C-26D1-4BEA-BDB1-5477D7D66FAA}">
      <dgm:prSet/>
      <dgm:spPr/>
      <dgm:t>
        <a:bodyPr/>
        <a:lstStyle/>
        <a:p>
          <a:endParaRPr lang="en-US"/>
        </a:p>
      </dgm:t>
    </dgm:pt>
    <dgm:pt modelId="{813EF098-A391-4306-ADFD-1DA0A66F91C5}">
      <dgm:prSet custT="1"/>
      <dgm:spPr/>
      <dgm:t>
        <a:bodyPr/>
        <a:lstStyle/>
        <a:p>
          <a:r>
            <a:rPr lang="en-US" sz="1600" dirty="0" err="1" smtClean="0"/>
            <a:t>Optimise</a:t>
          </a:r>
          <a:r>
            <a:rPr lang="en-US" sz="1600" dirty="0" smtClean="0"/>
            <a:t> pages</a:t>
          </a:r>
          <a:endParaRPr lang="en-US" sz="1600" dirty="0"/>
        </a:p>
      </dgm:t>
    </dgm:pt>
    <dgm:pt modelId="{CE51FF66-B4EA-4119-9D36-417DA607AACF}" type="parTrans" cxnId="{77DD7D7E-4255-4B15-AEB1-6965F5737372}">
      <dgm:prSet/>
      <dgm:spPr/>
      <dgm:t>
        <a:bodyPr/>
        <a:lstStyle/>
        <a:p>
          <a:endParaRPr lang="en-US"/>
        </a:p>
      </dgm:t>
    </dgm:pt>
    <dgm:pt modelId="{45F761BD-ACB2-47AE-9B0A-BA415FB6D792}" type="sibTrans" cxnId="{77DD7D7E-4255-4B15-AEB1-6965F5737372}">
      <dgm:prSet/>
      <dgm:spPr/>
      <dgm:t>
        <a:bodyPr/>
        <a:lstStyle/>
        <a:p>
          <a:endParaRPr lang="en-US"/>
        </a:p>
      </dgm:t>
    </dgm:pt>
    <dgm:pt modelId="{862C3AF8-B2CF-41B9-90C5-51CA4F9F555C}">
      <dgm:prSet custT="1"/>
      <dgm:spPr/>
      <dgm:t>
        <a:bodyPr/>
        <a:lstStyle/>
        <a:p>
          <a:r>
            <a:rPr lang="en-US" sz="1600" dirty="0" err="1" smtClean="0"/>
            <a:t>Analyse</a:t>
          </a:r>
          <a:r>
            <a:rPr lang="en-US" sz="1600" dirty="0" smtClean="0"/>
            <a:t> traffic conversion</a:t>
          </a:r>
          <a:endParaRPr lang="en-US" sz="1600" dirty="0"/>
        </a:p>
      </dgm:t>
    </dgm:pt>
    <dgm:pt modelId="{BD82F140-6AB6-4AA4-8B56-911CF7A0F762}" type="parTrans" cxnId="{6E839F3E-71EA-4F74-A939-00C5DB0778FC}">
      <dgm:prSet/>
      <dgm:spPr/>
      <dgm:t>
        <a:bodyPr/>
        <a:lstStyle/>
        <a:p>
          <a:endParaRPr lang="en-US"/>
        </a:p>
      </dgm:t>
    </dgm:pt>
    <dgm:pt modelId="{B4C927E7-57A6-4BF9-BB1A-80C8DA80D99F}" type="sibTrans" cxnId="{6E839F3E-71EA-4F74-A939-00C5DB0778FC}">
      <dgm:prSet/>
      <dgm:spPr/>
      <dgm:t>
        <a:bodyPr/>
        <a:lstStyle/>
        <a:p>
          <a:endParaRPr lang="en-US"/>
        </a:p>
      </dgm:t>
    </dgm:pt>
    <dgm:pt modelId="{76E4346B-4626-4290-AE89-AA1BDB6DDF71}">
      <dgm:prSet custT="1"/>
      <dgm:spPr/>
      <dgm:t>
        <a:bodyPr/>
        <a:lstStyle/>
        <a:p>
          <a:r>
            <a:rPr lang="en-US" sz="1600" dirty="0" smtClean="0"/>
            <a:t>Site Maintenance &amp; </a:t>
          </a:r>
          <a:r>
            <a:rPr lang="en-US" sz="1600" dirty="0" err="1" smtClean="0"/>
            <a:t>reoptimisation</a:t>
          </a:r>
          <a:endParaRPr lang="en-US" sz="1600" dirty="0"/>
        </a:p>
      </dgm:t>
    </dgm:pt>
    <dgm:pt modelId="{1B221439-CC1F-4C84-92F7-BB15CD5D32CB}" type="parTrans" cxnId="{4E781461-E48A-4FF6-A4C2-D9E816E0707B}">
      <dgm:prSet/>
      <dgm:spPr/>
      <dgm:t>
        <a:bodyPr/>
        <a:lstStyle/>
        <a:p>
          <a:endParaRPr lang="en-US"/>
        </a:p>
      </dgm:t>
    </dgm:pt>
    <dgm:pt modelId="{C30C0AD6-07CA-4DD9-A495-DBF372D1B66E}" type="sibTrans" cxnId="{4E781461-E48A-4FF6-A4C2-D9E816E0707B}">
      <dgm:prSet/>
      <dgm:spPr/>
      <dgm:t>
        <a:bodyPr/>
        <a:lstStyle/>
        <a:p>
          <a:endParaRPr lang="en-US"/>
        </a:p>
      </dgm:t>
    </dgm:pt>
    <dgm:pt modelId="{45B1DEF6-C83E-49AF-9DFC-AA4D188F118B}" type="pres">
      <dgm:prSet presAssocID="{37C5BC2B-4EFB-4661-82BE-5EC97149E508}" presName="cycle" presStyleCnt="0">
        <dgm:presLayoutVars>
          <dgm:dir/>
          <dgm:resizeHandles val="exact"/>
        </dgm:presLayoutVars>
      </dgm:prSet>
      <dgm:spPr/>
      <dgm:t>
        <a:bodyPr/>
        <a:lstStyle/>
        <a:p>
          <a:endParaRPr lang="en-US"/>
        </a:p>
      </dgm:t>
    </dgm:pt>
    <dgm:pt modelId="{2511033C-8332-4335-95E7-1951A7B342EE}" type="pres">
      <dgm:prSet presAssocID="{AF02BDD5-8E57-4CBF-9ACA-5D05958C13F5}" presName="dummy" presStyleCnt="0"/>
      <dgm:spPr/>
    </dgm:pt>
    <dgm:pt modelId="{6103F25A-BACF-4054-A575-9B7D7E13E2AF}" type="pres">
      <dgm:prSet presAssocID="{AF02BDD5-8E57-4CBF-9ACA-5D05958C13F5}" presName="node" presStyleLbl="revTx" presStyleIdx="0" presStyleCnt="8">
        <dgm:presLayoutVars>
          <dgm:bulletEnabled val="1"/>
        </dgm:presLayoutVars>
      </dgm:prSet>
      <dgm:spPr/>
      <dgm:t>
        <a:bodyPr/>
        <a:lstStyle/>
        <a:p>
          <a:endParaRPr lang="en-US"/>
        </a:p>
      </dgm:t>
    </dgm:pt>
    <dgm:pt modelId="{3FD7A691-BCBA-4CA2-ADB9-D5F5E67096D8}" type="pres">
      <dgm:prSet presAssocID="{159314BC-7EA4-4E98-969F-908B60C3234B}" presName="sibTrans" presStyleLbl="node1" presStyleIdx="0" presStyleCnt="8"/>
      <dgm:spPr/>
      <dgm:t>
        <a:bodyPr/>
        <a:lstStyle/>
        <a:p>
          <a:endParaRPr lang="en-US"/>
        </a:p>
      </dgm:t>
    </dgm:pt>
    <dgm:pt modelId="{3563620A-42F6-4B57-92CB-33EC3A8DE67B}" type="pres">
      <dgm:prSet presAssocID="{B9D00EF1-BAA6-4F49-8095-DC8F9A6E5CE6}" presName="dummy" presStyleCnt="0"/>
      <dgm:spPr/>
    </dgm:pt>
    <dgm:pt modelId="{D597B167-EB81-4C90-8518-BB9BF6864530}" type="pres">
      <dgm:prSet presAssocID="{B9D00EF1-BAA6-4F49-8095-DC8F9A6E5CE6}" presName="node" presStyleLbl="revTx" presStyleIdx="1" presStyleCnt="8">
        <dgm:presLayoutVars>
          <dgm:bulletEnabled val="1"/>
        </dgm:presLayoutVars>
      </dgm:prSet>
      <dgm:spPr/>
      <dgm:t>
        <a:bodyPr/>
        <a:lstStyle/>
        <a:p>
          <a:endParaRPr lang="en-US"/>
        </a:p>
      </dgm:t>
    </dgm:pt>
    <dgm:pt modelId="{24656931-BA65-4D69-856F-8197FD5848BA}" type="pres">
      <dgm:prSet presAssocID="{F5CDA825-99E1-4AD3-B111-B33F4EAD0139}" presName="sibTrans" presStyleLbl="node1" presStyleIdx="1" presStyleCnt="8"/>
      <dgm:spPr/>
      <dgm:t>
        <a:bodyPr/>
        <a:lstStyle/>
        <a:p>
          <a:endParaRPr lang="en-US"/>
        </a:p>
      </dgm:t>
    </dgm:pt>
    <dgm:pt modelId="{E201F504-6B4C-43F5-BF04-6313B40D9F33}" type="pres">
      <dgm:prSet presAssocID="{8D35DCCE-C6E3-46FC-B536-28F35CC55FC1}" presName="dummy" presStyleCnt="0"/>
      <dgm:spPr/>
    </dgm:pt>
    <dgm:pt modelId="{ECF506DD-5224-4014-92D7-0CCF1323B057}" type="pres">
      <dgm:prSet presAssocID="{8D35DCCE-C6E3-46FC-B536-28F35CC55FC1}" presName="node" presStyleLbl="revTx" presStyleIdx="2" presStyleCnt="8">
        <dgm:presLayoutVars>
          <dgm:bulletEnabled val="1"/>
        </dgm:presLayoutVars>
      </dgm:prSet>
      <dgm:spPr/>
      <dgm:t>
        <a:bodyPr/>
        <a:lstStyle/>
        <a:p>
          <a:endParaRPr lang="en-US"/>
        </a:p>
      </dgm:t>
    </dgm:pt>
    <dgm:pt modelId="{B691A132-AFEB-48CF-8AA8-D446E590A257}" type="pres">
      <dgm:prSet presAssocID="{656E7A92-C290-44B3-AE90-98EC5C6C9410}" presName="sibTrans" presStyleLbl="node1" presStyleIdx="2" presStyleCnt="8"/>
      <dgm:spPr/>
      <dgm:t>
        <a:bodyPr/>
        <a:lstStyle/>
        <a:p>
          <a:endParaRPr lang="en-US"/>
        </a:p>
      </dgm:t>
    </dgm:pt>
    <dgm:pt modelId="{E428E9C7-905A-462A-8F4B-ADB9888C9420}" type="pres">
      <dgm:prSet presAssocID="{CBE7473F-3DDE-41E5-B7C4-4FC41F0BFE69}" presName="dummy" presStyleCnt="0"/>
      <dgm:spPr/>
    </dgm:pt>
    <dgm:pt modelId="{6E1548AE-8344-416B-8321-0C2D0B87F93F}" type="pres">
      <dgm:prSet presAssocID="{CBE7473F-3DDE-41E5-B7C4-4FC41F0BFE69}" presName="node" presStyleLbl="revTx" presStyleIdx="3" presStyleCnt="8">
        <dgm:presLayoutVars>
          <dgm:bulletEnabled val="1"/>
        </dgm:presLayoutVars>
      </dgm:prSet>
      <dgm:spPr/>
      <dgm:t>
        <a:bodyPr/>
        <a:lstStyle/>
        <a:p>
          <a:endParaRPr lang="en-US"/>
        </a:p>
      </dgm:t>
    </dgm:pt>
    <dgm:pt modelId="{186110D8-5B8B-4E46-8271-6AD444F3BEEF}" type="pres">
      <dgm:prSet presAssocID="{4CA262D9-6001-42E7-ACD1-2024BA56609D}" presName="sibTrans" presStyleLbl="node1" presStyleIdx="3" presStyleCnt="8"/>
      <dgm:spPr/>
      <dgm:t>
        <a:bodyPr/>
        <a:lstStyle/>
        <a:p>
          <a:endParaRPr lang="en-US"/>
        </a:p>
      </dgm:t>
    </dgm:pt>
    <dgm:pt modelId="{3B9D98B7-2BDE-441E-A9D0-0DFEEF08ACE5}" type="pres">
      <dgm:prSet presAssocID="{6B16A6DC-50CF-42E1-B26B-274D9F62F530}" presName="dummy" presStyleCnt="0"/>
      <dgm:spPr/>
    </dgm:pt>
    <dgm:pt modelId="{071B2F9F-C000-4FE8-979E-919FE97A06C1}" type="pres">
      <dgm:prSet presAssocID="{6B16A6DC-50CF-42E1-B26B-274D9F62F530}" presName="node" presStyleLbl="revTx" presStyleIdx="4" presStyleCnt="8">
        <dgm:presLayoutVars>
          <dgm:bulletEnabled val="1"/>
        </dgm:presLayoutVars>
      </dgm:prSet>
      <dgm:spPr/>
      <dgm:t>
        <a:bodyPr/>
        <a:lstStyle/>
        <a:p>
          <a:endParaRPr lang="en-US"/>
        </a:p>
      </dgm:t>
    </dgm:pt>
    <dgm:pt modelId="{42F0C3B8-178F-4C9A-9007-382EEF672671}" type="pres">
      <dgm:prSet presAssocID="{7E0D3DD7-5C24-4EE3-B661-CFE62F557F8D}" presName="sibTrans" presStyleLbl="node1" presStyleIdx="4" presStyleCnt="8"/>
      <dgm:spPr/>
      <dgm:t>
        <a:bodyPr/>
        <a:lstStyle/>
        <a:p>
          <a:endParaRPr lang="en-US"/>
        </a:p>
      </dgm:t>
    </dgm:pt>
    <dgm:pt modelId="{839AC4B0-C74E-4FB1-B7E6-80F5F24FE720}" type="pres">
      <dgm:prSet presAssocID="{813EF098-A391-4306-ADFD-1DA0A66F91C5}" presName="dummy" presStyleCnt="0"/>
      <dgm:spPr/>
    </dgm:pt>
    <dgm:pt modelId="{A419EE30-07DE-4DAD-BC99-8A585A29A0C4}" type="pres">
      <dgm:prSet presAssocID="{813EF098-A391-4306-ADFD-1DA0A66F91C5}" presName="node" presStyleLbl="revTx" presStyleIdx="5" presStyleCnt="8">
        <dgm:presLayoutVars>
          <dgm:bulletEnabled val="1"/>
        </dgm:presLayoutVars>
      </dgm:prSet>
      <dgm:spPr/>
      <dgm:t>
        <a:bodyPr/>
        <a:lstStyle/>
        <a:p>
          <a:endParaRPr lang="en-US"/>
        </a:p>
      </dgm:t>
    </dgm:pt>
    <dgm:pt modelId="{F0803BFF-5128-401A-B63E-F5CCE90FCFF5}" type="pres">
      <dgm:prSet presAssocID="{45F761BD-ACB2-47AE-9B0A-BA415FB6D792}" presName="sibTrans" presStyleLbl="node1" presStyleIdx="5" presStyleCnt="8"/>
      <dgm:spPr/>
      <dgm:t>
        <a:bodyPr/>
        <a:lstStyle/>
        <a:p>
          <a:endParaRPr lang="en-US"/>
        </a:p>
      </dgm:t>
    </dgm:pt>
    <dgm:pt modelId="{F65D843E-6698-4FF4-8DFC-64356EE97BC6}" type="pres">
      <dgm:prSet presAssocID="{862C3AF8-B2CF-41B9-90C5-51CA4F9F555C}" presName="dummy" presStyleCnt="0"/>
      <dgm:spPr/>
    </dgm:pt>
    <dgm:pt modelId="{90A3F1BE-CB73-4463-93F5-9F6F412DC8DB}" type="pres">
      <dgm:prSet presAssocID="{862C3AF8-B2CF-41B9-90C5-51CA4F9F555C}" presName="node" presStyleLbl="revTx" presStyleIdx="6" presStyleCnt="8">
        <dgm:presLayoutVars>
          <dgm:bulletEnabled val="1"/>
        </dgm:presLayoutVars>
      </dgm:prSet>
      <dgm:spPr/>
      <dgm:t>
        <a:bodyPr/>
        <a:lstStyle/>
        <a:p>
          <a:endParaRPr lang="en-US"/>
        </a:p>
      </dgm:t>
    </dgm:pt>
    <dgm:pt modelId="{A3C164CD-4A68-4AB9-BF01-3227CC02191F}" type="pres">
      <dgm:prSet presAssocID="{B4C927E7-57A6-4BF9-BB1A-80C8DA80D99F}" presName="sibTrans" presStyleLbl="node1" presStyleIdx="6" presStyleCnt="8"/>
      <dgm:spPr/>
      <dgm:t>
        <a:bodyPr/>
        <a:lstStyle/>
        <a:p>
          <a:endParaRPr lang="en-US"/>
        </a:p>
      </dgm:t>
    </dgm:pt>
    <dgm:pt modelId="{D70919FD-49D8-43CD-820A-A05D4A192190}" type="pres">
      <dgm:prSet presAssocID="{76E4346B-4626-4290-AE89-AA1BDB6DDF71}" presName="dummy" presStyleCnt="0"/>
      <dgm:spPr/>
    </dgm:pt>
    <dgm:pt modelId="{6BBB9A07-43AC-4E92-A928-A1C51B16955C}" type="pres">
      <dgm:prSet presAssocID="{76E4346B-4626-4290-AE89-AA1BDB6DDF71}" presName="node" presStyleLbl="revTx" presStyleIdx="7" presStyleCnt="8" custScaleX="142279">
        <dgm:presLayoutVars>
          <dgm:bulletEnabled val="1"/>
        </dgm:presLayoutVars>
      </dgm:prSet>
      <dgm:spPr/>
      <dgm:t>
        <a:bodyPr/>
        <a:lstStyle/>
        <a:p>
          <a:endParaRPr lang="en-US"/>
        </a:p>
      </dgm:t>
    </dgm:pt>
    <dgm:pt modelId="{F268FFDE-DCBA-4424-8895-8E9DD7B6D701}" type="pres">
      <dgm:prSet presAssocID="{C30C0AD6-07CA-4DD9-A495-DBF372D1B66E}" presName="sibTrans" presStyleLbl="node1" presStyleIdx="7" presStyleCnt="8"/>
      <dgm:spPr/>
      <dgm:t>
        <a:bodyPr/>
        <a:lstStyle/>
        <a:p>
          <a:endParaRPr lang="en-US"/>
        </a:p>
      </dgm:t>
    </dgm:pt>
  </dgm:ptLst>
  <dgm:cxnLst>
    <dgm:cxn modelId="{F1D31666-CE83-480D-8680-899C83A8D235}" type="presOf" srcId="{6B16A6DC-50CF-42E1-B26B-274D9F62F530}" destId="{071B2F9F-C000-4FE8-979E-919FE97A06C1}" srcOrd="0" destOrd="0" presId="urn:microsoft.com/office/officeart/2005/8/layout/cycle1"/>
    <dgm:cxn modelId="{DD69038A-D0EE-421D-849A-1F9B03FC311C}" type="presOf" srcId="{B9D00EF1-BAA6-4F49-8095-DC8F9A6E5CE6}" destId="{D597B167-EB81-4C90-8518-BB9BF6864530}" srcOrd="0" destOrd="0" presId="urn:microsoft.com/office/officeart/2005/8/layout/cycle1"/>
    <dgm:cxn modelId="{6E839F3E-71EA-4F74-A939-00C5DB0778FC}" srcId="{37C5BC2B-4EFB-4661-82BE-5EC97149E508}" destId="{862C3AF8-B2CF-41B9-90C5-51CA4F9F555C}" srcOrd="6" destOrd="0" parTransId="{BD82F140-6AB6-4AA4-8B56-911CF7A0F762}" sibTransId="{B4C927E7-57A6-4BF9-BB1A-80C8DA80D99F}"/>
    <dgm:cxn modelId="{CAFAF70C-26D1-4BEA-BDB1-5477D7D66FAA}" srcId="{37C5BC2B-4EFB-4661-82BE-5EC97149E508}" destId="{6B16A6DC-50CF-42E1-B26B-274D9F62F530}" srcOrd="4" destOrd="0" parTransId="{C26637FB-641A-4340-8B62-2BC0B5A908E7}" sibTransId="{7E0D3DD7-5C24-4EE3-B661-CFE62F557F8D}"/>
    <dgm:cxn modelId="{9007578D-8A42-4706-AFD6-A7CDBF3ED1D4}" type="presOf" srcId="{F5CDA825-99E1-4AD3-B111-B33F4EAD0139}" destId="{24656931-BA65-4D69-856F-8197FD5848BA}" srcOrd="0" destOrd="0" presId="urn:microsoft.com/office/officeart/2005/8/layout/cycle1"/>
    <dgm:cxn modelId="{03559A15-C477-4D76-B081-46E0DB26042C}" srcId="{37C5BC2B-4EFB-4661-82BE-5EC97149E508}" destId="{AF02BDD5-8E57-4CBF-9ACA-5D05958C13F5}" srcOrd="0" destOrd="0" parTransId="{9F7C8481-DD94-41A5-9FB6-44C1536AC406}" sibTransId="{159314BC-7EA4-4E98-969F-908B60C3234B}"/>
    <dgm:cxn modelId="{E1782AD5-AD9E-4C5F-8398-8EDB918304F8}" type="presOf" srcId="{862C3AF8-B2CF-41B9-90C5-51CA4F9F555C}" destId="{90A3F1BE-CB73-4463-93F5-9F6F412DC8DB}" srcOrd="0" destOrd="0" presId="urn:microsoft.com/office/officeart/2005/8/layout/cycle1"/>
    <dgm:cxn modelId="{F7239340-1A6A-4C5D-9BEB-B2E81E87E1A2}" type="presOf" srcId="{656E7A92-C290-44B3-AE90-98EC5C6C9410}" destId="{B691A132-AFEB-48CF-8AA8-D446E590A257}" srcOrd="0" destOrd="0" presId="urn:microsoft.com/office/officeart/2005/8/layout/cycle1"/>
    <dgm:cxn modelId="{47AC387B-F024-45EF-8731-11E169D9AACE}" srcId="{37C5BC2B-4EFB-4661-82BE-5EC97149E508}" destId="{8D35DCCE-C6E3-46FC-B536-28F35CC55FC1}" srcOrd="2" destOrd="0" parTransId="{0AB494AB-AF29-4906-9436-F34821E83C06}" sibTransId="{656E7A92-C290-44B3-AE90-98EC5C6C9410}"/>
    <dgm:cxn modelId="{4DB4BEE0-2799-449F-A65B-08C67E0149F0}" type="presOf" srcId="{CBE7473F-3DDE-41E5-B7C4-4FC41F0BFE69}" destId="{6E1548AE-8344-416B-8321-0C2D0B87F93F}" srcOrd="0" destOrd="0" presId="urn:microsoft.com/office/officeart/2005/8/layout/cycle1"/>
    <dgm:cxn modelId="{9D695CB6-CD0C-4EF7-A5F4-9A31E11FC7AE}" srcId="{37C5BC2B-4EFB-4661-82BE-5EC97149E508}" destId="{CBE7473F-3DDE-41E5-B7C4-4FC41F0BFE69}" srcOrd="3" destOrd="0" parTransId="{09C27AFB-6430-49AE-8031-B191C593B661}" sibTransId="{4CA262D9-6001-42E7-ACD1-2024BA56609D}"/>
    <dgm:cxn modelId="{77DD7D7E-4255-4B15-AEB1-6965F5737372}" srcId="{37C5BC2B-4EFB-4661-82BE-5EC97149E508}" destId="{813EF098-A391-4306-ADFD-1DA0A66F91C5}" srcOrd="5" destOrd="0" parTransId="{CE51FF66-B4EA-4119-9D36-417DA607AACF}" sibTransId="{45F761BD-ACB2-47AE-9B0A-BA415FB6D792}"/>
    <dgm:cxn modelId="{93C7CA2D-12EF-4D8B-9A3C-3095EF27AB42}" type="presOf" srcId="{37C5BC2B-4EFB-4661-82BE-5EC97149E508}" destId="{45B1DEF6-C83E-49AF-9DFC-AA4D188F118B}" srcOrd="0" destOrd="0" presId="urn:microsoft.com/office/officeart/2005/8/layout/cycle1"/>
    <dgm:cxn modelId="{5996C3E6-8DB6-4021-9852-7A63B0188911}" srcId="{37C5BC2B-4EFB-4661-82BE-5EC97149E508}" destId="{B9D00EF1-BAA6-4F49-8095-DC8F9A6E5CE6}" srcOrd="1" destOrd="0" parTransId="{99AC9AE2-AD5B-4BAB-9144-F9B2B7A2D2A0}" sibTransId="{F5CDA825-99E1-4AD3-B111-B33F4EAD0139}"/>
    <dgm:cxn modelId="{4C8F11C1-ADAE-47AE-89D7-7875060697EB}" type="presOf" srcId="{8D35DCCE-C6E3-46FC-B536-28F35CC55FC1}" destId="{ECF506DD-5224-4014-92D7-0CCF1323B057}" srcOrd="0" destOrd="0" presId="urn:microsoft.com/office/officeart/2005/8/layout/cycle1"/>
    <dgm:cxn modelId="{665D8620-BE75-4281-BF6B-FCDF617A2ACA}" type="presOf" srcId="{AF02BDD5-8E57-4CBF-9ACA-5D05958C13F5}" destId="{6103F25A-BACF-4054-A575-9B7D7E13E2AF}" srcOrd="0" destOrd="0" presId="urn:microsoft.com/office/officeart/2005/8/layout/cycle1"/>
    <dgm:cxn modelId="{C86D04E9-4ABF-483F-844C-9A666DD06612}" type="presOf" srcId="{813EF098-A391-4306-ADFD-1DA0A66F91C5}" destId="{A419EE30-07DE-4DAD-BC99-8A585A29A0C4}" srcOrd="0" destOrd="0" presId="urn:microsoft.com/office/officeart/2005/8/layout/cycle1"/>
    <dgm:cxn modelId="{1E393A74-F227-4883-8253-6B7F3EB55264}" type="presOf" srcId="{7E0D3DD7-5C24-4EE3-B661-CFE62F557F8D}" destId="{42F0C3B8-178F-4C9A-9007-382EEF672671}" srcOrd="0" destOrd="0" presId="urn:microsoft.com/office/officeart/2005/8/layout/cycle1"/>
    <dgm:cxn modelId="{4E781461-E48A-4FF6-A4C2-D9E816E0707B}" srcId="{37C5BC2B-4EFB-4661-82BE-5EC97149E508}" destId="{76E4346B-4626-4290-AE89-AA1BDB6DDF71}" srcOrd="7" destOrd="0" parTransId="{1B221439-CC1F-4C84-92F7-BB15CD5D32CB}" sibTransId="{C30C0AD6-07CA-4DD9-A495-DBF372D1B66E}"/>
    <dgm:cxn modelId="{734BF166-F46E-4CB9-BF84-3B74BCA518DD}" type="presOf" srcId="{C30C0AD6-07CA-4DD9-A495-DBF372D1B66E}" destId="{F268FFDE-DCBA-4424-8895-8E9DD7B6D701}" srcOrd="0" destOrd="0" presId="urn:microsoft.com/office/officeart/2005/8/layout/cycle1"/>
    <dgm:cxn modelId="{50AD02DE-5E28-40DF-8793-B08BDA83AF62}" type="presOf" srcId="{159314BC-7EA4-4E98-969F-908B60C3234B}" destId="{3FD7A691-BCBA-4CA2-ADB9-D5F5E67096D8}" srcOrd="0" destOrd="0" presId="urn:microsoft.com/office/officeart/2005/8/layout/cycle1"/>
    <dgm:cxn modelId="{631319C6-335F-40A9-A8C9-630F527DE44D}" type="presOf" srcId="{B4C927E7-57A6-4BF9-BB1A-80C8DA80D99F}" destId="{A3C164CD-4A68-4AB9-BF01-3227CC02191F}" srcOrd="0" destOrd="0" presId="urn:microsoft.com/office/officeart/2005/8/layout/cycle1"/>
    <dgm:cxn modelId="{93CAD446-A5EE-4F15-9B6E-D69534245C46}" type="presOf" srcId="{4CA262D9-6001-42E7-ACD1-2024BA56609D}" destId="{186110D8-5B8B-4E46-8271-6AD444F3BEEF}" srcOrd="0" destOrd="0" presId="urn:microsoft.com/office/officeart/2005/8/layout/cycle1"/>
    <dgm:cxn modelId="{7A86E0BD-351C-4907-B537-4DC7A48D6E85}" type="presOf" srcId="{76E4346B-4626-4290-AE89-AA1BDB6DDF71}" destId="{6BBB9A07-43AC-4E92-A928-A1C51B16955C}" srcOrd="0" destOrd="0" presId="urn:microsoft.com/office/officeart/2005/8/layout/cycle1"/>
    <dgm:cxn modelId="{185B4A7F-1755-41CC-AD50-E49E12F9A9CE}" type="presOf" srcId="{45F761BD-ACB2-47AE-9B0A-BA415FB6D792}" destId="{F0803BFF-5128-401A-B63E-F5CCE90FCFF5}" srcOrd="0" destOrd="0" presId="urn:microsoft.com/office/officeart/2005/8/layout/cycle1"/>
    <dgm:cxn modelId="{3EA376DE-FB71-4D9C-BC80-457E6D730983}" type="presParOf" srcId="{45B1DEF6-C83E-49AF-9DFC-AA4D188F118B}" destId="{2511033C-8332-4335-95E7-1951A7B342EE}" srcOrd="0" destOrd="0" presId="urn:microsoft.com/office/officeart/2005/8/layout/cycle1"/>
    <dgm:cxn modelId="{07911A90-F615-4294-888E-560A97399494}" type="presParOf" srcId="{45B1DEF6-C83E-49AF-9DFC-AA4D188F118B}" destId="{6103F25A-BACF-4054-A575-9B7D7E13E2AF}" srcOrd="1" destOrd="0" presId="urn:microsoft.com/office/officeart/2005/8/layout/cycle1"/>
    <dgm:cxn modelId="{BB93BD19-81E0-45C3-942D-717BA5D68BAE}" type="presParOf" srcId="{45B1DEF6-C83E-49AF-9DFC-AA4D188F118B}" destId="{3FD7A691-BCBA-4CA2-ADB9-D5F5E67096D8}" srcOrd="2" destOrd="0" presId="urn:microsoft.com/office/officeart/2005/8/layout/cycle1"/>
    <dgm:cxn modelId="{20C22277-717E-41A3-A215-28211C487146}" type="presParOf" srcId="{45B1DEF6-C83E-49AF-9DFC-AA4D188F118B}" destId="{3563620A-42F6-4B57-92CB-33EC3A8DE67B}" srcOrd="3" destOrd="0" presId="urn:microsoft.com/office/officeart/2005/8/layout/cycle1"/>
    <dgm:cxn modelId="{7DCD5202-C8A2-4856-AA67-1B98E985CAC3}" type="presParOf" srcId="{45B1DEF6-C83E-49AF-9DFC-AA4D188F118B}" destId="{D597B167-EB81-4C90-8518-BB9BF6864530}" srcOrd="4" destOrd="0" presId="urn:microsoft.com/office/officeart/2005/8/layout/cycle1"/>
    <dgm:cxn modelId="{12076B8B-E1BB-4ADA-A91B-7EDA427FBC55}" type="presParOf" srcId="{45B1DEF6-C83E-49AF-9DFC-AA4D188F118B}" destId="{24656931-BA65-4D69-856F-8197FD5848BA}" srcOrd="5" destOrd="0" presId="urn:microsoft.com/office/officeart/2005/8/layout/cycle1"/>
    <dgm:cxn modelId="{2E9EC4ED-E450-49A3-834A-BB58BE042E11}" type="presParOf" srcId="{45B1DEF6-C83E-49AF-9DFC-AA4D188F118B}" destId="{E201F504-6B4C-43F5-BF04-6313B40D9F33}" srcOrd="6" destOrd="0" presId="urn:microsoft.com/office/officeart/2005/8/layout/cycle1"/>
    <dgm:cxn modelId="{71BD9EB3-7DCB-4293-90F6-8E5C103E1A00}" type="presParOf" srcId="{45B1DEF6-C83E-49AF-9DFC-AA4D188F118B}" destId="{ECF506DD-5224-4014-92D7-0CCF1323B057}" srcOrd="7" destOrd="0" presId="urn:microsoft.com/office/officeart/2005/8/layout/cycle1"/>
    <dgm:cxn modelId="{F8FD8138-85F7-44D4-8C84-28F87E17A080}" type="presParOf" srcId="{45B1DEF6-C83E-49AF-9DFC-AA4D188F118B}" destId="{B691A132-AFEB-48CF-8AA8-D446E590A257}" srcOrd="8" destOrd="0" presId="urn:microsoft.com/office/officeart/2005/8/layout/cycle1"/>
    <dgm:cxn modelId="{81677E6D-8564-4C37-A75F-BE2AE2247A9A}" type="presParOf" srcId="{45B1DEF6-C83E-49AF-9DFC-AA4D188F118B}" destId="{E428E9C7-905A-462A-8F4B-ADB9888C9420}" srcOrd="9" destOrd="0" presId="urn:microsoft.com/office/officeart/2005/8/layout/cycle1"/>
    <dgm:cxn modelId="{1349ED2C-927E-47A0-A608-04E6E266DADA}" type="presParOf" srcId="{45B1DEF6-C83E-49AF-9DFC-AA4D188F118B}" destId="{6E1548AE-8344-416B-8321-0C2D0B87F93F}" srcOrd="10" destOrd="0" presId="urn:microsoft.com/office/officeart/2005/8/layout/cycle1"/>
    <dgm:cxn modelId="{5AD34D6D-CE20-4E3D-BDD2-9140376B4BE6}" type="presParOf" srcId="{45B1DEF6-C83E-49AF-9DFC-AA4D188F118B}" destId="{186110D8-5B8B-4E46-8271-6AD444F3BEEF}" srcOrd="11" destOrd="0" presId="urn:microsoft.com/office/officeart/2005/8/layout/cycle1"/>
    <dgm:cxn modelId="{5B9F1A08-0730-4F1D-949E-A749AC90AD59}" type="presParOf" srcId="{45B1DEF6-C83E-49AF-9DFC-AA4D188F118B}" destId="{3B9D98B7-2BDE-441E-A9D0-0DFEEF08ACE5}" srcOrd="12" destOrd="0" presId="urn:microsoft.com/office/officeart/2005/8/layout/cycle1"/>
    <dgm:cxn modelId="{A142D4E7-F1D6-4FF5-8FB3-CDB581DB67A0}" type="presParOf" srcId="{45B1DEF6-C83E-49AF-9DFC-AA4D188F118B}" destId="{071B2F9F-C000-4FE8-979E-919FE97A06C1}" srcOrd="13" destOrd="0" presId="urn:microsoft.com/office/officeart/2005/8/layout/cycle1"/>
    <dgm:cxn modelId="{252C7895-626C-4E45-8E61-EC72D30DB2DA}" type="presParOf" srcId="{45B1DEF6-C83E-49AF-9DFC-AA4D188F118B}" destId="{42F0C3B8-178F-4C9A-9007-382EEF672671}" srcOrd="14" destOrd="0" presId="urn:microsoft.com/office/officeart/2005/8/layout/cycle1"/>
    <dgm:cxn modelId="{D74363E2-C7EA-464F-BB05-B42D75350530}" type="presParOf" srcId="{45B1DEF6-C83E-49AF-9DFC-AA4D188F118B}" destId="{839AC4B0-C74E-4FB1-B7E6-80F5F24FE720}" srcOrd="15" destOrd="0" presId="urn:microsoft.com/office/officeart/2005/8/layout/cycle1"/>
    <dgm:cxn modelId="{2BC05A73-9E10-4B0A-82B2-3DE2831D4CCF}" type="presParOf" srcId="{45B1DEF6-C83E-49AF-9DFC-AA4D188F118B}" destId="{A419EE30-07DE-4DAD-BC99-8A585A29A0C4}" srcOrd="16" destOrd="0" presId="urn:microsoft.com/office/officeart/2005/8/layout/cycle1"/>
    <dgm:cxn modelId="{B0821D81-731D-44DD-8CC4-E46AB34F4D44}" type="presParOf" srcId="{45B1DEF6-C83E-49AF-9DFC-AA4D188F118B}" destId="{F0803BFF-5128-401A-B63E-F5CCE90FCFF5}" srcOrd="17" destOrd="0" presId="urn:microsoft.com/office/officeart/2005/8/layout/cycle1"/>
    <dgm:cxn modelId="{38FF0A2C-95AA-4742-9C77-8756DE799A00}" type="presParOf" srcId="{45B1DEF6-C83E-49AF-9DFC-AA4D188F118B}" destId="{F65D843E-6698-4FF4-8DFC-64356EE97BC6}" srcOrd="18" destOrd="0" presId="urn:microsoft.com/office/officeart/2005/8/layout/cycle1"/>
    <dgm:cxn modelId="{22A325E7-DD97-470D-88C1-3220C87D4C0F}" type="presParOf" srcId="{45B1DEF6-C83E-49AF-9DFC-AA4D188F118B}" destId="{90A3F1BE-CB73-4463-93F5-9F6F412DC8DB}" srcOrd="19" destOrd="0" presId="urn:microsoft.com/office/officeart/2005/8/layout/cycle1"/>
    <dgm:cxn modelId="{A3065564-4685-4FD9-BE0B-EF898FDBC4DF}" type="presParOf" srcId="{45B1DEF6-C83E-49AF-9DFC-AA4D188F118B}" destId="{A3C164CD-4A68-4AB9-BF01-3227CC02191F}" srcOrd="20" destOrd="0" presId="urn:microsoft.com/office/officeart/2005/8/layout/cycle1"/>
    <dgm:cxn modelId="{31745D95-3768-4183-8C34-D0F850B66AA8}" type="presParOf" srcId="{45B1DEF6-C83E-49AF-9DFC-AA4D188F118B}" destId="{D70919FD-49D8-43CD-820A-A05D4A192190}" srcOrd="21" destOrd="0" presId="urn:microsoft.com/office/officeart/2005/8/layout/cycle1"/>
    <dgm:cxn modelId="{CB032C12-63DE-4D17-BB8D-5E2344075F09}" type="presParOf" srcId="{45B1DEF6-C83E-49AF-9DFC-AA4D188F118B}" destId="{6BBB9A07-43AC-4E92-A928-A1C51B16955C}" srcOrd="22" destOrd="0" presId="urn:microsoft.com/office/officeart/2005/8/layout/cycle1"/>
    <dgm:cxn modelId="{6CFB134E-9077-475C-918C-35851E0CEDA2}" type="presParOf" srcId="{45B1DEF6-C83E-49AF-9DFC-AA4D188F118B}" destId="{F268FFDE-DCBA-4424-8895-8E9DD7B6D701}" srcOrd="23" destOrd="0" presId="urn:microsoft.com/office/officeart/2005/8/layout/cycle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6CD27774-0525-44F9-839B-467F346FFC02}" type="doc">
      <dgm:prSet loTypeId="urn:microsoft.com/office/officeart/2005/8/layout/radial1" loCatId="relationship" qsTypeId="urn:microsoft.com/office/officeart/2005/8/quickstyle/simple1" qsCatId="simple" csTypeId="urn:microsoft.com/office/officeart/2005/8/colors/accent2_5" csCatId="accent2" phldr="1"/>
      <dgm:spPr>
        <a:scene3d>
          <a:camera prst="orthographicFront"/>
          <a:lightRig rig="chilly" dir="t"/>
        </a:scene3d>
      </dgm:spPr>
    </dgm:pt>
    <dgm:pt modelId="{E5400E26-8A3F-4860-A107-59629C388124}">
      <dgm:prSet custT="1"/>
      <dgm:spPr>
        <a:solidFill>
          <a:schemeClr val="bg2"/>
        </a:solidFill>
        <a:scene3d>
          <a:camera prst="orthographicFront"/>
          <a:lightRig rig="chilly" dir="t"/>
        </a:scene3d>
        <a:sp3d extrusionH="76200" prstMaterial="flat">
          <a:extrusionClr>
            <a:schemeClr val="accent3">
              <a:lumMod val="75000"/>
            </a:schemeClr>
          </a:extrusionClr>
        </a:sp3d>
      </dgm:spPr>
      <dgm:t>
        <a:bodyPr/>
        <a:lstStyle/>
        <a:p>
          <a:pPr marL="342900" marR="0" lvl="0" indent="-342900" algn="ctr" defTabSz="914400" rtl="0" eaLnBrk="1" fontAlgn="base" latinLnBrk="0" hangingPunct="1">
            <a:lnSpc>
              <a:spcPct val="80000"/>
            </a:lnSpc>
            <a:spcBef>
              <a:spcPct val="20000"/>
            </a:spcBef>
            <a:spcAft>
              <a:spcPct val="0"/>
            </a:spcAft>
            <a:buClrTx/>
            <a:buSzTx/>
            <a:buFontTx/>
            <a:buNone/>
            <a:tabLst/>
          </a:pPr>
          <a:r>
            <a:rPr kumimoji="0" lang="en-GB" sz="1800" b="1" i="0" u="none" strike="noStrike" cap="none" normalizeH="0" baseline="0" dirty="0" smtClean="0">
              <a:ln/>
              <a:solidFill>
                <a:schemeClr val="tx1"/>
              </a:solidFill>
              <a:effectLst/>
              <a:latin typeface="Arial" charset="0"/>
            </a:rPr>
            <a:t>Social</a:t>
          </a:r>
        </a:p>
        <a:p>
          <a:pPr marL="342900" marR="0" lvl="0" indent="-342900" algn="ctr" defTabSz="914400" rtl="0" eaLnBrk="1" fontAlgn="base" latinLnBrk="0" hangingPunct="1">
            <a:lnSpc>
              <a:spcPct val="80000"/>
            </a:lnSpc>
            <a:spcBef>
              <a:spcPct val="20000"/>
            </a:spcBef>
            <a:spcAft>
              <a:spcPct val="0"/>
            </a:spcAft>
            <a:buClrTx/>
            <a:buSzTx/>
            <a:buFontTx/>
            <a:buNone/>
            <a:tabLst/>
          </a:pPr>
          <a:r>
            <a:rPr kumimoji="0" lang="en-GB" sz="1800" b="1" i="0" u="none" strike="noStrike" cap="none" normalizeH="0" baseline="0" dirty="0" smtClean="0">
              <a:ln/>
              <a:solidFill>
                <a:schemeClr val="tx1"/>
              </a:solidFill>
              <a:effectLst/>
              <a:latin typeface="Arial" charset="0"/>
            </a:rPr>
            <a:t> Media</a:t>
          </a:r>
        </a:p>
      </dgm:t>
    </dgm:pt>
    <dgm:pt modelId="{D0725824-C4F1-4D9D-A616-9327688D7F00}" type="parTrans" cxnId="{AEDA4E1B-85E9-4E86-905E-319B562EFC6F}">
      <dgm:prSet/>
      <dgm:spPr/>
      <dgm:t>
        <a:bodyPr/>
        <a:lstStyle/>
        <a:p>
          <a:endParaRPr lang="en-GB" sz="1400"/>
        </a:p>
      </dgm:t>
    </dgm:pt>
    <dgm:pt modelId="{B0636893-3B64-49DA-84EE-7CC251E5CE2A}" type="sibTrans" cxnId="{AEDA4E1B-85E9-4E86-905E-319B562EFC6F}">
      <dgm:prSet/>
      <dgm:spPr/>
      <dgm:t>
        <a:bodyPr/>
        <a:lstStyle/>
        <a:p>
          <a:endParaRPr lang="en-GB" sz="1400"/>
        </a:p>
      </dgm:t>
    </dgm:pt>
    <dgm:pt modelId="{73E9E60E-8033-44D6-8C92-B79D6D5F2736}">
      <dgm:prSet custT="1"/>
      <dgm:spPr>
        <a:solidFill>
          <a:schemeClr val="bg2"/>
        </a:solidFill>
        <a:scene3d>
          <a:camera prst="orthographicFront"/>
          <a:lightRig rig="chilly" dir="t"/>
        </a:scene3d>
        <a:sp3d extrusionH="76200" prstMaterial="flat">
          <a:extrusionClr>
            <a:schemeClr val="accent3">
              <a:lumMod val="75000"/>
            </a:schemeClr>
          </a:extrusionClr>
        </a:sp3d>
      </dgm:spPr>
      <dgm:t>
        <a:bodyPr/>
        <a:lstStyle/>
        <a:p>
          <a:pPr marL="342900" marR="0" lvl="0" indent="-342900" algn="ctr" defTabSz="914400" rtl="0" eaLnBrk="1" fontAlgn="base" latinLnBrk="0" hangingPunct="1">
            <a:lnSpc>
              <a:spcPct val="80000"/>
            </a:lnSpc>
            <a:spcBef>
              <a:spcPct val="20000"/>
            </a:spcBef>
            <a:spcAft>
              <a:spcPct val="0"/>
            </a:spcAft>
            <a:buClrTx/>
            <a:buSzTx/>
            <a:buFontTx/>
            <a:buNone/>
            <a:tabLst/>
          </a:pPr>
          <a:r>
            <a:rPr kumimoji="0" lang="en-GB" sz="1400" b="1" i="0" u="none" strike="noStrike" cap="none" normalizeH="0" baseline="0" dirty="0" smtClean="0">
              <a:ln/>
              <a:solidFill>
                <a:schemeClr val="tx1"/>
              </a:solidFill>
              <a:effectLst/>
              <a:latin typeface="Arial" charset="0"/>
            </a:rPr>
            <a:t>Hear</a:t>
          </a:r>
        </a:p>
      </dgm:t>
    </dgm:pt>
    <dgm:pt modelId="{41E3A2BF-56A7-4822-AAE8-7C190AB0DAA7}" type="parTrans" cxnId="{6A30823B-C051-4033-A73D-38AA8BFBEE01}">
      <dgm:prSet custT="1"/>
      <dgm:spPr>
        <a:scene3d>
          <a:camera prst="orthographicFront"/>
          <a:lightRig rig="chilly" dir="t"/>
        </a:scene3d>
        <a:sp3d extrusionH="76200">
          <a:extrusionClr>
            <a:schemeClr val="accent3">
              <a:lumMod val="75000"/>
            </a:schemeClr>
          </a:extrusionClr>
        </a:sp3d>
      </dgm:spPr>
      <dgm:t>
        <a:bodyPr/>
        <a:lstStyle/>
        <a:p>
          <a:endParaRPr lang="en-GB" sz="1400"/>
        </a:p>
      </dgm:t>
    </dgm:pt>
    <dgm:pt modelId="{5440406F-EABE-4104-92E3-CAF0CD9ED277}" type="sibTrans" cxnId="{6A30823B-C051-4033-A73D-38AA8BFBEE01}">
      <dgm:prSet/>
      <dgm:spPr/>
      <dgm:t>
        <a:bodyPr/>
        <a:lstStyle/>
        <a:p>
          <a:endParaRPr lang="en-GB" sz="1400"/>
        </a:p>
      </dgm:t>
    </dgm:pt>
    <dgm:pt modelId="{D3C87B2A-5C61-4107-94D4-893B0BCB4BDC}">
      <dgm:prSet custT="1"/>
      <dgm:spPr>
        <a:solidFill>
          <a:schemeClr val="bg2"/>
        </a:solidFill>
        <a:scene3d>
          <a:camera prst="orthographicFront"/>
          <a:lightRig rig="chilly" dir="t"/>
        </a:scene3d>
        <a:sp3d extrusionH="76200" prstMaterial="flat">
          <a:extrusionClr>
            <a:schemeClr val="accent3">
              <a:lumMod val="75000"/>
            </a:schemeClr>
          </a:extrusionClr>
        </a:sp3d>
      </dgm:spPr>
      <dgm:t>
        <a:bodyPr/>
        <a:lstStyle/>
        <a:p>
          <a:pPr marL="342900" marR="0" lvl="0" indent="-342900" algn="ctr" defTabSz="914400" rtl="0" eaLnBrk="1" fontAlgn="base" latinLnBrk="0" hangingPunct="1">
            <a:lnSpc>
              <a:spcPct val="80000"/>
            </a:lnSpc>
            <a:spcBef>
              <a:spcPct val="20000"/>
            </a:spcBef>
            <a:spcAft>
              <a:spcPct val="0"/>
            </a:spcAft>
            <a:buClrTx/>
            <a:buSzTx/>
            <a:buFontTx/>
            <a:buNone/>
            <a:tabLst/>
          </a:pPr>
          <a:r>
            <a:rPr kumimoji="0" lang="en-GB" sz="1400" b="1" i="0" u="none" strike="noStrike" cap="none" normalizeH="0" baseline="0" dirty="0" smtClean="0">
              <a:ln/>
              <a:solidFill>
                <a:schemeClr val="tx1"/>
              </a:solidFill>
              <a:effectLst/>
              <a:latin typeface="Arial" charset="0"/>
            </a:rPr>
            <a:t>See</a:t>
          </a:r>
        </a:p>
      </dgm:t>
    </dgm:pt>
    <dgm:pt modelId="{F10F5710-7031-440B-A77D-D4D2A681FC89}" type="parTrans" cxnId="{CC0B0F2D-EC19-42C0-832B-182AE0862AD4}">
      <dgm:prSet custT="1"/>
      <dgm:spPr>
        <a:scene3d>
          <a:camera prst="orthographicFront"/>
          <a:lightRig rig="chilly" dir="t"/>
        </a:scene3d>
        <a:sp3d extrusionH="76200">
          <a:extrusionClr>
            <a:schemeClr val="accent3">
              <a:lumMod val="75000"/>
            </a:schemeClr>
          </a:extrusionClr>
        </a:sp3d>
      </dgm:spPr>
      <dgm:t>
        <a:bodyPr/>
        <a:lstStyle/>
        <a:p>
          <a:endParaRPr lang="en-GB" sz="1400"/>
        </a:p>
      </dgm:t>
    </dgm:pt>
    <dgm:pt modelId="{FD59960E-E94D-46FF-9912-C35ECF2A00E7}" type="sibTrans" cxnId="{CC0B0F2D-EC19-42C0-832B-182AE0862AD4}">
      <dgm:prSet/>
      <dgm:spPr/>
      <dgm:t>
        <a:bodyPr/>
        <a:lstStyle/>
        <a:p>
          <a:endParaRPr lang="en-GB" sz="1400"/>
        </a:p>
      </dgm:t>
    </dgm:pt>
    <dgm:pt modelId="{5011741B-1154-4AEE-9A77-5E96C8C1F5B1}">
      <dgm:prSet custT="1"/>
      <dgm:spPr>
        <a:solidFill>
          <a:schemeClr val="bg2"/>
        </a:solidFill>
        <a:scene3d>
          <a:camera prst="orthographicFront"/>
          <a:lightRig rig="chilly" dir="t"/>
        </a:scene3d>
        <a:sp3d extrusionH="76200" prstMaterial="flat">
          <a:extrusionClr>
            <a:schemeClr val="accent3">
              <a:lumMod val="75000"/>
            </a:schemeClr>
          </a:extrusionClr>
        </a:sp3d>
      </dgm:spPr>
      <dgm:t>
        <a:bodyPr/>
        <a:lstStyle/>
        <a:p>
          <a:pPr marL="342900" marR="0" lvl="0" indent="-342900" algn="ctr" defTabSz="914400" rtl="0" eaLnBrk="1" fontAlgn="base" latinLnBrk="0" hangingPunct="1">
            <a:lnSpc>
              <a:spcPct val="80000"/>
            </a:lnSpc>
            <a:spcBef>
              <a:spcPct val="20000"/>
            </a:spcBef>
            <a:spcAft>
              <a:spcPct val="0"/>
            </a:spcAft>
            <a:buClrTx/>
            <a:buSzTx/>
            <a:buFontTx/>
            <a:buNone/>
            <a:tabLst/>
          </a:pPr>
          <a:r>
            <a:rPr kumimoji="0" lang="en-GB" sz="1400" b="1" i="0" u="none" strike="noStrike" cap="none" normalizeH="0" baseline="0" dirty="0" smtClean="0">
              <a:ln/>
              <a:solidFill>
                <a:schemeClr val="tx1"/>
              </a:solidFill>
              <a:effectLst/>
              <a:latin typeface="Arial" charset="0"/>
            </a:rPr>
            <a:t>Browse</a:t>
          </a:r>
        </a:p>
      </dgm:t>
    </dgm:pt>
    <dgm:pt modelId="{E2EA9126-2B70-41B1-B8DD-D93192A1243B}" type="parTrans" cxnId="{127BD0AE-BC60-477F-A68C-38BB19693764}">
      <dgm:prSet custT="1"/>
      <dgm:spPr>
        <a:scene3d>
          <a:camera prst="orthographicFront"/>
          <a:lightRig rig="chilly" dir="t"/>
        </a:scene3d>
        <a:sp3d extrusionH="76200">
          <a:extrusionClr>
            <a:schemeClr val="accent3">
              <a:lumMod val="75000"/>
            </a:schemeClr>
          </a:extrusionClr>
        </a:sp3d>
      </dgm:spPr>
      <dgm:t>
        <a:bodyPr/>
        <a:lstStyle/>
        <a:p>
          <a:endParaRPr lang="en-GB" sz="1400"/>
        </a:p>
      </dgm:t>
    </dgm:pt>
    <dgm:pt modelId="{F45B7BC0-C941-4153-8DCF-20AF67238B19}" type="sibTrans" cxnId="{127BD0AE-BC60-477F-A68C-38BB19693764}">
      <dgm:prSet/>
      <dgm:spPr/>
      <dgm:t>
        <a:bodyPr/>
        <a:lstStyle/>
        <a:p>
          <a:endParaRPr lang="en-GB" sz="1400"/>
        </a:p>
      </dgm:t>
    </dgm:pt>
    <dgm:pt modelId="{B9841F3D-53B2-485E-BE26-E3BE211146DB}">
      <dgm:prSet custT="1"/>
      <dgm:spPr>
        <a:solidFill>
          <a:schemeClr val="bg2"/>
        </a:solidFill>
        <a:scene3d>
          <a:camera prst="orthographicFront"/>
          <a:lightRig rig="chilly" dir="t"/>
        </a:scene3d>
        <a:sp3d extrusionH="76200" prstMaterial="flat">
          <a:extrusionClr>
            <a:schemeClr val="accent3">
              <a:lumMod val="75000"/>
            </a:schemeClr>
          </a:extrusionClr>
        </a:sp3d>
      </dgm:spPr>
      <dgm:t>
        <a:bodyPr/>
        <a:lstStyle/>
        <a:p>
          <a:pPr marL="342900" marR="0" lvl="0" indent="-342900" algn="ctr" defTabSz="914400" rtl="0" eaLnBrk="1" fontAlgn="base" latinLnBrk="0" hangingPunct="1">
            <a:lnSpc>
              <a:spcPct val="80000"/>
            </a:lnSpc>
            <a:spcBef>
              <a:spcPct val="20000"/>
            </a:spcBef>
            <a:spcAft>
              <a:spcPct val="0"/>
            </a:spcAft>
            <a:buClrTx/>
            <a:buSzTx/>
            <a:buFontTx/>
            <a:buNone/>
            <a:tabLst/>
          </a:pPr>
          <a:endParaRPr kumimoji="0" lang="en-GB" sz="1400" b="1" i="0" u="none" strike="noStrike" cap="none" normalizeH="0" baseline="0" dirty="0" smtClean="0">
            <a:ln/>
            <a:solidFill>
              <a:schemeClr val="tx1"/>
            </a:solidFill>
            <a:effectLst/>
            <a:latin typeface="Arial" charset="0"/>
          </a:endParaRPr>
        </a:p>
        <a:p>
          <a:pPr marL="342900" marR="0" lvl="0" indent="-342900" algn="ctr" defTabSz="914400" rtl="0" eaLnBrk="1" fontAlgn="base" latinLnBrk="0" hangingPunct="1">
            <a:lnSpc>
              <a:spcPct val="80000"/>
            </a:lnSpc>
            <a:spcBef>
              <a:spcPct val="20000"/>
            </a:spcBef>
            <a:spcAft>
              <a:spcPct val="0"/>
            </a:spcAft>
            <a:buClrTx/>
            <a:buSzTx/>
            <a:buFontTx/>
            <a:buNone/>
            <a:tabLst/>
          </a:pPr>
          <a:r>
            <a:rPr kumimoji="0" lang="en-GB" sz="1400" b="1" i="0" u="none" strike="noStrike" cap="none" normalizeH="0" baseline="0" dirty="0" smtClean="0">
              <a:ln/>
              <a:solidFill>
                <a:schemeClr val="tx1"/>
              </a:solidFill>
              <a:effectLst/>
              <a:latin typeface="Arial" charset="0"/>
            </a:rPr>
            <a:t>Write &amp;</a:t>
          </a:r>
        </a:p>
        <a:p>
          <a:pPr marL="342900" marR="0" lvl="0" indent="-342900" algn="ctr" defTabSz="914400" rtl="0" eaLnBrk="1" fontAlgn="base" latinLnBrk="0" hangingPunct="1">
            <a:lnSpc>
              <a:spcPct val="80000"/>
            </a:lnSpc>
            <a:spcBef>
              <a:spcPct val="20000"/>
            </a:spcBef>
            <a:spcAft>
              <a:spcPct val="0"/>
            </a:spcAft>
            <a:buClrTx/>
            <a:buSzTx/>
            <a:buFontTx/>
            <a:buNone/>
            <a:tabLst/>
          </a:pPr>
          <a:r>
            <a:rPr kumimoji="0" lang="en-GB" sz="1400" b="1" i="0" u="none" strike="noStrike" cap="none" normalizeH="0" baseline="0" dirty="0" smtClean="0">
              <a:ln/>
              <a:solidFill>
                <a:schemeClr val="tx1"/>
              </a:solidFill>
              <a:effectLst/>
              <a:latin typeface="Arial" charset="0"/>
            </a:rPr>
            <a:t> Discuss</a:t>
          </a:r>
        </a:p>
        <a:p>
          <a:pPr marL="342900" marR="0" lvl="0" indent="-342900" algn="ctr" defTabSz="914400" rtl="0" eaLnBrk="1" fontAlgn="base" latinLnBrk="0" hangingPunct="1">
            <a:lnSpc>
              <a:spcPct val="80000"/>
            </a:lnSpc>
            <a:spcBef>
              <a:spcPct val="20000"/>
            </a:spcBef>
            <a:spcAft>
              <a:spcPct val="0"/>
            </a:spcAft>
            <a:buClrTx/>
            <a:buSzTx/>
            <a:buFontTx/>
            <a:buNone/>
            <a:tabLst/>
          </a:pPr>
          <a:endParaRPr kumimoji="0" lang="en-GB" sz="1400" b="1" i="0" u="none" strike="noStrike" cap="none" normalizeH="0" baseline="0" dirty="0" smtClean="0">
            <a:ln/>
            <a:solidFill>
              <a:schemeClr val="tx1"/>
            </a:solidFill>
            <a:effectLst/>
            <a:latin typeface="Arial" charset="0"/>
          </a:endParaRPr>
        </a:p>
      </dgm:t>
    </dgm:pt>
    <dgm:pt modelId="{F284B595-D373-45EF-8D84-8D33F53B48A7}" type="parTrans" cxnId="{DA48A2FA-69A4-444B-AFAC-8A83DB1175D6}">
      <dgm:prSet custT="1"/>
      <dgm:spPr>
        <a:scene3d>
          <a:camera prst="orthographicFront"/>
          <a:lightRig rig="chilly" dir="t"/>
        </a:scene3d>
        <a:sp3d extrusionH="76200">
          <a:extrusionClr>
            <a:schemeClr val="accent3">
              <a:lumMod val="75000"/>
            </a:schemeClr>
          </a:extrusionClr>
        </a:sp3d>
      </dgm:spPr>
      <dgm:t>
        <a:bodyPr/>
        <a:lstStyle/>
        <a:p>
          <a:endParaRPr lang="en-GB" sz="1400"/>
        </a:p>
      </dgm:t>
    </dgm:pt>
    <dgm:pt modelId="{E87905E9-31BB-4A29-BF96-DE587E10F9AA}" type="sibTrans" cxnId="{DA48A2FA-69A4-444B-AFAC-8A83DB1175D6}">
      <dgm:prSet/>
      <dgm:spPr/>
      <dgm:t>
        <a:bodyPr/>
        <a:lstStyle/>
        <a:p>
          <a:endParaRPr lang="en-GB" sz="1400"/>
        </a:p>
      </dgm:t>
    </dgm:pt>
    <dgm:pt modelId="{439EBB6B-4449-49B0-8FB2-BC57388C7F1E}">
      <dgm:prSet custT="1"/>
      <dgm:spPr>
        <a:solidFill>
          <a:schemeClr val="bg2"/>
        </a:solidFill>
        <a:scene3d>
          <a:camera prst="orthographicFront"/>
          <a:lightRig rig="chilly" dir="t"/>
        </a:scene3d>
        <a:sp3d extrusionH="76200" prstMaterial="flat">
          <a:extrusionClr>
            <a:schemeClr val="accent3">
              <a:lumMod val="75000"/>
            </a:schemeClr>
          </a:extrusionClr>
        </a:sp3d>
      </dgm:spPr>
      <dgm:t>
        <a:bodyPr/>
        <a:lstStyle/>
        <a:p>
          <a:pPr marL="342900" marR="0" lvl="0" indent="-342900" algn="ctr" defTabSz="914400" rtl="0" eaLnBrk="1" fontAlgn="base" latinLnBrk="0" hangingPunct="1">
            <a:lnSpc>
              <a:spcPct val="80000"/>
            </a:lnSpc>
            <a:spcBef>
              <a:spcPct val="20000"/>
            </a:spcBef>
            <a:spcAft>
              <a:spcPct val="0"/>
            </a:spcAft>
            <a:buClrTx/>
            <a:buSzTx/>
            <a:buFontTx/>
            <a:buNone/>
            <a:tabLst/>
          </a:pPr>
          <a:r>
            <a:rPr kumimoji="0" lang="en-GB" sz="1200" b="1" i="0" u="none" strike="noStrike" cap="none" normalizeH="0" baseline="0" dirty="0" smtClean="0">
              <a:ln/>
              <a:solidFill>
                <a:schemeClr val="tx1"/>
              </a:solidFill>
              <a:effectLst/>
              <a:latin typeface="Arial" charset="0"/>
            </a:rPr>
            <a:t>Collaborate</a:t>
          </a:r>
        </a:p>
      </dgm:t>
    </dgm:pt>
    <dgm:pt modelId="{9FCDD0B6-02C6-4FDF-BE91-3933C9F75B8C}" type="parTrans" cxnId="{742E4FC4-584B-4E90-8575-23672A2971F6}">
      <dgm:prSet custT="1"/>
      <dgm:spPr>
        <a:scene3d>
          <a:camera prst="orthographicFront"/>
          <a:lightRig rig="chilly" dir="t"/>
        </a:scene3d>
        <a:sp3d extrusionH="76200">
          <a:extrusionClr>
            <a:schemeClr val="accent3">
              <a:lumMod val="75000"/>
            </a:schemeClr>
          </a:extrusionClr>
        </a:sp3d>
      </dgm:spPr>
      <dgm:t>
        <a:bodyPr/>
        <a:lstStyle/>
        <a:p>
          <a:endParaRPr lang="en-GB" sz="1400"/>
        </a:p>
      </dgm:t>
    </dgm:pt>
    <dgm:pt modelId="{3D87CDCE-2A92-4059-A29B-6B0BC10CEAD1}" type="sibTrans" cxnId="{742E4FC4-584B-4E90-8575-23672A2971F6}">
      <dgm:prSet/>
      <dgm:spPr/>
      <dgm:t>
        <a:bodyPr/>
        <a:lstStyle/>
        <a:p>
          <a:endParaRPr lang="en-GB" sz="1400"/>
        </a:p>
      </dgm:t>
    </dgm:pt>
    <dgm:pt modelId="{6836456F-8952-4B59-9679-56FAE5393AD1}">
      <dgm:prSet custT="1"/>
      <dgm:spPr>
        <a:solidFill>
          <a:schemeClr val="bg2"/>
        </a:solidFill>
        <a:scene3d>
          <a:camera prst="orthographicFront"/>
          <a:lightRig rig="chilly" dir="t"/>
        </a:scene3d>
        <a:sp3d extrusionH="76200" prstMaterial="flat">
          <a:extrusionClr>
            <a:schemeClr val="accent3">
              <a:lumMod val="75000"/>
            </a:schemeClr>
          </a:extrusionClr>
        </a:sp3d>
      </dgm:spPr>
      <dgm:t>
        <a:bodyPr/>
        <a:lstStyle/>
        <a:p>
          <a:pPr marL="342900" marR="0" lvl="0" indent="-342900" algn="ctr" defTabSz="914400" rtl="0" eaLnBrk="1" fontAlgn="base" latinLnBrk="0" hangingPunct="1">
            <a:lnSpc>
              <a:spcPct val="80000"/>
            </a:lnSpc>
            <a:spcBef>
              <a:spcPct val="20000"/>
            </a:spcBef>
            <a:spcAft>
              <a:spcPct val="0"/>
            </a:spcAft>
            <a:buClrTx/>
            <a:buSzTx/>
            <a:buFontTx/>
            <a:buNone/>
            <a:tabLst/>
          </a:pPr>
          <a:r>
            <a:rPr kumimoji="0" lang="en-GB" sz="1400" b="1" i="0" u="none" strike="noStrike" cap="none" normalizeH="0" baseline="0" dirty="0" smtClean="0">
              <a:ln/>
              <a:solidFill>
                <a:schemeClr val="tx1"/>
              </a:solidFill>
              <a:effectLst/>
              <a:latin typeface="Arial" charset="0"/>
            </a:rPr>
            <a:t>Network</a:t>
          </a:r>
        </a:p>
      </dgm:t>
    </dgm:pt>
    <dgm:pt modelId="{2818A440-FB64-4031-878A-887DD3C7C84A}" type="sibTrans" cxnId="{65E2C70B-4D4B-48D2-B247-8433001EC267}">
      <dgm:prSet/>
      <dgm:spPr/>
      <dgm:t>
        <a:bodyPr/>
        <a:lstStyle/>
        <a:p>
          <a:endParaRPr lang="en-GB" sz="1400"/>
        </a:p>
      </dgm:t>
    </dgm:pt>
    <dgm:pt modelId="{CC614225-FA40-4941-A67D-4390AB9D0F1B}" type="parTrans" cxnId="{65E2C70B-4D4B-48D2-B247-8433001EC267}">
      <dgm:prSet custT="1"/>
      <dgm:spPr>
        <a:scene3d>
          <a:camera prst="orthographicFront"/>
          <a:lightRig rig="chilly" dir="t"/>
        </a:scene3d>
        <a:sp3d extrusionH="76200">
          <a:extrusionClr>
            <a:schemeClr val="accent3">
              <a:lumMod val="75000"/>
            </a:schemeClr>
          </a:extrusionClr>
        </a:sp3d>
      </dgm:spPr>
      <dgm:t>
        <a:bodyPr/>
        <a:lstStyle/>
        <a:p>
          <a:endParaRPr lang="en-GB" sz="1400"/>
        </a:p>
      </dgm:t>
    </dgm:pt>
    <dgm:pt modelId="{0CA4E700-7077-42C0-BB2C-EC73B1304082}" type="pres">
      <dgm:prSet presAssocID="{6CD27774-0525-44F9-839B-467F346FFC02}" presName="cycle" presStyleCnt="0">
        <dgm:presLayoutVars>
          <dgm:chMax val="1"/>
          <dgm:dir/>
          <dgm:animLvl val="ctr"/>
          <dgm:resizeHandles val="exact"/>
        </dgm:presLayoutVars>
      </dgm:prSet>
      <dgm:spPr/>
    </dgm:pt>
    <dgm:pt modelId="{DC3E3670-070A-4EBB-8AFB-152444A7CA21}" type="pres">
      <dgm:prSet presAssocID="{E5400E26-8A3F-4860-A107-59629C388124}" presName="centerShape" presStyleLbl="node0" presStyleIdx="0" presStyleCnt="1"/>
      <dgm:spPr/>
      <dgm:t>
        <a:bodyPr/>
        <a:lstStyle/>
        <a:p>
          <a:endParaRPr lang="en-GB"/>
        </a:p>
      </dgm:t>
    </dgm:pt>
    <dgm:pt modelId="{39A23FC8-9A15-413A-827F-52B2CDF1029C}" type="pres">
      <dgm:prSet presAssocID="{41E3A2BF-56A7-4822-AAE8-7C190AB0DAA7}" presName="Name9" presStyleLbl="parChTrans1D2" presStyleIdx="0" presStyleCnt="6"/>
      <dgm:spPr/>
      <dgm:t>
        <a:bodyPr/>
        <a:lstStyle/>
        <a:p>
          <a:endParaRPr lang="en-GB"/>
        </a:p>
      </dgm:t>
    </dgm:pt>
    <dgm:pt modelId="{B3E2C75B-6EE1-4CCE-91EC-486182765F1A}" type="pres">
      <dgm:prSet presAssocID="{41E3A2BF-56A7-4822-AAE8-7C190AB0DAA7}" presName="connTx" presStyleLbl="parChTrans1D2" presStyleIdx="0" presStyleCnt="6"/>
      <dgm:spPr/>
      <dgm:t>
        <a:bodyPr/>
        <a:lstStyle/>
        <a:p>
          <a:endParaRPr lang="en-GB"/>
        </a:p>
      </dgm:t>
    </dgm:pt>
    <dgm:pt modelId="{0D1E8AE7-51B2-4BFD-8522-5F64C7E91A61}" type="pres">
      <dgm:prSet presAssocID="{73E9E60E-8033-44D6-8C92-B79D6D5F2736}" presName="node" presStyleLbl="node1" presStyleIdx="0" presStyleCnt="6" custRadScaleRad="101060" custRadScaleInc="1042">
        <dgm:presLayoutVars>
          <dgm:bulletEnabled val="1"/>
        </dgm:presLayoutVars>
      </dgm:prSet>
      <dgm:spPr/>
      <dgm:t>
        <a:bodyPr/>
        <a:lstStyle/>
        <a:p>
          <a:endParaRPr lang="en-GB"/>
        </a:p>
      </dgm:t>
    </dgm:pt>
    <dgm:pt modelId="{74C9115C-AFA7-4924-9B62-439FE3168900}" type="pres">
      <dgm:prSet presAssocID="{F10F5710-7031-440B-A77D-D4D2A681FC89}" presName="Name9" presStyleLbl="parChTrans1D2" presStyleIdx="1" presStyleCnt="6"/>
      <dgm:spPr/>
      <dgm:t>
        <a:bodyPr/>
        <a:lstStyle/>
        <a:p>
          <a:endParaRPr lang="en-GB"/>
        </a:p>
      </dgm:t>
    </dgm:pt>
    <dgm:pt modelId="{A1FFC1FB-DF2F-4496-853D-FAD51A2BEB62}" type="pres">
      <dgm:prSet presAssocID="{F10F5710-7031-440B-A77D-D4D2A681FC89}" presName="connTx" presStyleLbl="parChTrans1D2" presStyleIdx="1" presStyleCnt="6"/>
      <dgm:spPr/>
      <dgm:t>
        <a:bodyPr/>
        <a:lstStyle/>
        <a:p>
          <a:endParaRPr lang="en-GB"/>
        </a:p>
      </dgm:t>
    </dgm:pt>
    <dgm:pt modelId="{95CEF228-23F6-4134-B286-23AD242CAFD7}" type="pres">
      <dgm:prSet presAssocID="{D3C87B2A-5C61-4107-94D4-893B0BCB4BDC}" presName="node" presStyleLbl="node1" presStyleIdx="1" presStyleCnt="6">
        <dgm:presLayoutVars>
          <dgm:bulletEnabled val="1"/>
        </dgm:presLayoutVars>
      </dgm:prSet>
      <dgm:spPr/>
      <dgm:t>
        <a:bodyPr/>
        <a:lstStyle/>
        <a:p>
          <a:endParaRPr lang="en-GB"/>
        </a:p>
      </dgm:t>
    </dgm:pt>
    <dgm:pt modelId="{47FAF9CF-B590-4AF4-8E71-ADB4CD995BE2}" type="pres">
      <dgm:prSet presAssocID="{E2EA9126-2B70-41B1-B8DD-D93192A1243B}" presName="Name9" presStyleLbl="parChTrans1D2" presStyleIdx="2" presStyleCnt="6"/>
      <dgm:spPr/>
      <dgm:t>
        <a:bodyPr/>
        <a:lstStyle/>
        <a:p>
          <a:endParaRPr lang="en-GB"/>
        </a:p>
      </dgm:t>
    </dgm:pt>
    <dgm:pt modelId="{0F69A0E0-90C5-4F82-A894-8BEDE305785B}" type="pres">
      <dgm:prSet presAssocID="{E2EA9126-2B70-41B1-B8DD-D93192A1243B}" presName="connTx" presStyleLbl="parChTrans1D2" presStyleIdx="2" presStyleCnt="6"/>
      <dgm:spPr/>
      <dgm:t>
        <a:bodyPr/>
        <a:lstStyle/>
        <a:p>
          <a:endParaRPr lang="en-GB"/>
        </a:p>
      </dgm:t>
    </dgm:pt>
    <dgm:pt modelId="{132E376E-0A62-404B-9E55-3F48BEA33D41}" type="pres">
      <dgm:prSet presAssocID="{5011741B-1154-4AEE-9A77-5E96C8C1F5B1}" presName="node" presStyleLbl="node1" presStyleIdx="2" presStyleCnt="6">
        <dgm:presLayoutVars>
          <dgm:bulletEnabled val="1"/>
        </dgm:presLayoutVars>
      </dgm:prSet>
      <dgm:spPr/>
      <dgm:t>
        <a:bodyPr/>
        <a:lstStyle/>
        <a:p>
          <a:endParaRPr lang="en-GB"/>
        </a:p>
      </dgm:t>
    </dgm:pt>
    <dgm:pt modelId="{31926EBD-7245-48EC-8910-63661FFD99A1}" type="pres">
      <dgm:prSet presAssocID="{F284B595-D373-45EF-8D84-8D33F53B48A7}" presName="Name9" presStyleLbl="parChTrans1D2" presStyleIdx="3" presStyleCnt="6"/>
      <dgm:spPr/>
      <dgm:t>
        <a:bodyPr/>
        <a:lstStyle/>
        <a:p>
          <a:endParaRPr lang="en-GB"/>
        </a:p>
      </dgm:t>
    </dgm:pt>
    <dgm:pt modelId="{9538BC8D-D489-45A1-8B24-BED0C63255EB}" type="pres">
      <dgm:prSet presAssocID="{F284B595-D373-45EF-8D84-8D33F53B48A7}" presName="connTx" presStyleLbl="parChTrans1D2" presStyleIdx="3" presStyleCnt="6"/>
      <dgm:spPr/>
      <dgm:t>
        <a:bodyPr/>
        <a:lstStyle/>
        <a:p>
          <a:endParaRPr lang="en-GB"/>
        </a:p>
      </dgm:t>
    </dgm:pt>
    <dgm:pt modelId="{9A70871D-2EEE-4235-9C65-4017784C2085}" type="pres">
      <dgm:prSet presAssocID="{B9841F3D-53B2-485E-BE26-E3BE211146DB}" presName="node" presStyleLbl="node1" presStyleIdx="3" presStyleCnt="6">
        <dgm:presLayoutVars>
          <dgm:bulletEnabled val="1"/>
        </dgm:presLayoutVars>
      </dgm:prSet>
      <dgm:spPr/>
      <dgm:t>
        <a:bodyPr/>
        <a:lstStyle/>
        <a:p>
          <a:endParaRPr lang="en-GB"/>
        </a:p>
      </dgm:t>
    </dgm:pt>
    <dgm:pt modelId="{2B2004C5-DE4E-4B61-8672-71614E1BB0D8}" type="pres">
      <dgm:prSet presAssocID="{CC614225-FA40-4941-A67D-4390AB9D0F1B}" presName="Name9" presStyleLbl="parChTrans1D2" presStyleIdx="4" presStyleCnt="6"/>
      <dgm:spPr/>
      <dgm:t>
        <a:bodyPr/>
        <a:lstStyle/>
        <a:p>
          <a:endParaRPr lang="en-GB"/>
        </a:p>
      </dgm:t>
    </dgm:pt>
    <dgm:pt modelId="{EA12B1BD-7B9F-4576-8830-55EFBBE2619A}" type="pres">
      <dgm:prSet presAssocID="{CC614225-FA40-4941-A67D-4390AB9D0F1B}" presName="connTx" presStyleLbl="parChTrans1D2" presStyleIdx="4" presStyleCnt="6"/>
      <dgm:spPr/>
      <dgm:t>
        <a:bodyPr/>
        <a:lstStyle/>
        <a:p>
          <a:endParaRPr lang="en-GB"/>
        </a:p>
      </dgm:t>
    </dgm:pt>
    <dgm:pt modelId="{253215F2-5CB1-4B20-A336-9EC5B26F04F1}" type="pres">
      <dgm:prSet presAssocID="{6836456F-8952-4B59-9679-56FAE5393AD1}" presName="node" presStyleLbl="node1" presStyleIdx="4" presStyleCnt="6" custRadScaleRad="99656" custRadScaleInc="2508">
        <dgm:presLayoutVars>
          <dgm:bulletEnabled val="1"/>
        </dgm:presLayoutVars>
      </dgm:prSet>
      <dgm:spPr/>
      <dgm:t>
        <a:bodyPr/>
        <a:lstStyle/>
        <a:p>
          <a:endParaRPr lang="en-GB"/>
        </a:p>
      </dgm:t>
    </dgm:pt>
    <dgm:pt modelId="{77A10F19-10B0-4E0E-A70F-D330872F4B4A}" type="pres">
      <dgm:prSet presAssocID="{9FCDD0B6-02C6-4FDF-BE91-3933C9F75B8C}" presName="Name9" presStyleLbl="parChTrans1D2" presStyleIdx="5" presStyleCnt="6"/>
      <dgm:spPr/>
      <dgm:t>
        <a:bodyPr/>
        <a:lstStyle/>
        <a:p>
          <a:endParaRPr lang="en-GB"/>
        </a:p>
      </dgm:t>
    </dgm:pt>
    <dgm:pt modelId="{86591CA3-C65D-4E78-9FB2-2EF148B70CF2}" type="pres">
      <dgm:prSet presAssocID="{9FCDD0B6-02C6-4FDF-BE91-3933C9F75B8C}" presName="connTx" presStyleLbl="parChTrans1D2" presStyleIdx="5" presStyleCnt="6"/>
      <dgm:spPr/>
      <dgm:t>
        <a:bodyPr/>
        <a:lstStyle/>
        <a:p>
          <a:endParaRPr lang="en-GB"/>
        </a:p>
      </dgm:t>
    </dgm:pt>
    <dgm:pt modelId="{B09B5603-8678-4111-A826-ED40FDBF33AC}" type="pres">
      <dgm:prSet presAssocID="{439EBB6B-4449-49B0-8FB2-BC57388C7F1E}" presName="node" presStyleLbl="node1" presStyleIdx="5" presStyleCnt="6">
        <dgm:presLayoutVars>
          <dgm:bulletEnabled val="1"/>
        </dgm:presLayoutVars>
      </dgm:prSet>
      <dgm:spPr/>
      <dgm:t>
        <a:bodyPr/>
        <a:lstStyle/>
        <a:p>
          <a:endParaRPr lang="en-GB"/>
        </a:p>
      </dgm:t>
    </dgm:pt>
  </dgm:ptLst>
  <dgm:cxnLst>
    <dgm:cxn modelId="{4B838CB0-2A0F-4192-B1BA-13BC1338AC3B}" type="presOf" srcId="{41E3A2BF-56A7-4822-AAE8-7C190AB0DAA7}" destId="{39A23FC8-9A15-413A-827F-52B2CDF1029C}" srcOrd="0" destOrd="0" presId="urn:microsoft.com/office/officeart/2005/8/layout/radial1"/>
    <dgm:cxn modelId="{6A30823B-C051-4033-A73D-38AA8BFBEE01}" srcId="{E5400E26-8A3F-4860-A107-59629C388124}" destId="{73E9E60E-8033-44D6-8C92-B79D6D5F2736}" srcOrd="0" destOrd="0" parTransId="{41E3A2BF-56A7-4822-AAE8-7C190AB0DAA7}" sibTransId="{5440406F-EABE-4104-92E3-CAF0CD9ED277}"/>
    <dgm:cxn modelId="{01CA3535-DEB2-4C74-A5D2-19EEAE717149}" type="presOf" srcId="{B9841F3D-53B2-485E-BE26-E3BE211146DB}" destId="{9A70871D-2EEE-4235-9C65-4017784C2085}" srcOrd="0" destOrd="0" presId="urn:microsoft.com/office/officeart/2005/8/layout/radial1"/>
    <dgm:cxn modelId="{35329072-A8CE-4B4C-9EA1-C8FDD0B29473}" type="presOf" srcId="{F284B595-D373-45EF-8D84-8D33F53B48A7}" destId="{31926EBD-7245-48EC-8910-63661FFD99A1}" srcOrd="0" destOrd="0" presId="urn:microsoft.com/office/officeart/2005/8/layout/radial1"/>
    <dgm:cxn modelId="{2F75FFB0-5EC9-4786-BD28-2F9408606953}" type="presOf" srcId="{F10F5710-7031-440B-A77D-D4D2A681FC89}" destId="{A1FFC1FB-DF2F-4496-853D-FAD51A2BEB62}" srcOrd="1" destOrd="0" presId="urn:microsoft.com/office/officeart/2005/8/layout/radial1"/>
    <dgm:cxn modelId="{1E1A4D03-5CFE-4D25-B76B-7BB669899F84}" type="presOf" srcId="{F284B595-D373-45EF-8D84-8D33F53B48A7}" destId="{9538BC8D-D489-45A1-8B24-BED0C63255EB}" srcOrd="1" destOrd="0" presId="urn:microsoft.com/office/officeart/2005/8/layout/radial1"/>
    <dgm:cxn modelId="{742E4FC4-584B-4E90-8575-23672A2971F6}" srcId="{E5400E26-8A3F-4860-A107-59629C388124}" destId="{439EBB6B-4449-49B0-8FB2-BC57388C7F1E}" srcOrd="5" destOrd="0" parTransId="{9FCDD0B6-02C6-4FDF-BE91-3933C9F75B8C}" sibTransId="{3D87CDCE-2A92-4059-A29B-6B0BC10CEAD1}"/>
    <dgm:cxn modelId="{127BD0AE-BC60-477F-A68C-38BB19693764}" srcId="{E5400E26-8A3F-4860-A107-59629C388124}" destId="{5011741B-1154-4AEE-9A77-5E96C8C1F5B1}" srcOrd="2" destOrd="0" parTransId="{E2EA9126-2B70-41B1-B8DD-D93192A1243B}" sibTransId="{F45B7BC0-C941-4153-8DCF-20AF67238B19}"/>
    <dgm:cxn modelId="{EFEAB1D8-ADAC-4007-B357-5BD000F700E7}" type="presOf" srcId="{CC614225-FA40-4941-A67D-4390AB9D0F1B}" destId="{EA12B1BD-7B9F-4576-8830-55EFBBE2619A}" srcOrd="1" destOrd="0" presId="urn:microsoft.com/office/officeart/2005/8/layout/radial1"/>
    <dgm:cxn modelId="{FD4001F3-C5DD-497C-868E-B45AE0810706}" type="presOf" srcId="{CC614225-FA40-4941-A67D-4390AB9D0F1B}" destId="{2B2004C5-DE4E-4B61-8672-71614E1BB0D8}" srcOrd="0" destOrd="0" presId="urn:microsoft.com/office/officeart/2005/8/layout/radial1"/>
    <dgm:cxn modelId="{0749531F-7959-4D47-853A-1B552155D291}" type="presOf" srcId="{5011741B-1154-4AEE-9A77-5E96C8C1F5B1}" destId="{132E376E-0A62-404B-9E55-3F48BEA33D41}" srcOrd="0" destOrd="0" presId="urn:microsoft.com/office/officeart/2005/8/layout/radial1"/>
    <dgm:cxn modelId="{9CCD2503-E10E-4C74-968C-9A58CC436262}" type="presOf" srcId="{9FCDD0B6-02C6-4FDF-BE91-3933C9F75B8C}" destId="{86591CA3-C65D-4E78-9FB2-2EF148B70CF2}" srcOrd="1" destOrd="0" presId="urn:microsoft.com/office/officeart/2005/8/layout/radial1"/>
    <dgm:cxn modelId="{8D84A612-9666-4441-953F-2BB9F72AEE92}" type="presOf" srcId="{D3C87B2A-5C61-4107-94D4-893B0BCB4BDC}" destId="{95CEF228-23F6-4134-B286-23AD242CAFD7}" srcOrd="0" destOrd="0" presId="urn:microsoft.com/office/officeart/2005/8/layout/radial1"/>
    <dgm:cxn modelId="{290B2CD3-0F12-4695-8A69-C1DF34345F80}" type="presOf" srcId="{F10F5710-7031-440B-A77D-D4D2A681FC89}" destId="{74C9115C-AFA7-4924-9B62-439FE3168900}" srcOrd="0" destOrd="0" presId="urn:microsoft.com/office/officeart/2005/8/layout/radial1"/>
    <dgm:cxn modelId="{0AE2A120-D254-4CD8-9502-0DA67F0A1BAE}" type="presOf" srcId="{E5400E26-8A3F-4860-A107-59629C388124}" destId="{DC3E3670-070A-4EBB-8AFB-152444A7CA21}" srcOrd="0" destOrd="0" presId="urn:microsoft.com/office/officeart/2005/8/layout/radial1"/>
    <dgm:cxn modelId="{58AB5BB0-0452-4C09-BF4A-7F538794168B}" type="presOf" srcId="{6836456F-8952-4B59-9679-56FAE5393AD1}" destId="{253215F2-5CB1-4B20-A336-9EC5B26F04F1}" srcOrd="0" destOrd="0" presId="urn:microsoft.com/office/officeart/2005/8/layout/radial1"/>
    <dgm:cxn modelId="{59C8A458-B7B6-456C-9AA7-C1740EC4C589}" type="presOf" srcId="{9FCDD0B6-02C6-4FDF-BE91-3933C9F75B8C}" destId="{77A10F19-10B0-4E0E-A70F-D330872F4B4A}" srcOrd="0" destOrd="0" presId="urn:microsoft.com/office/officeart/2005/8/layout/radial1"/>
    <dgm:cxn modelId="{65E2C70B-4D4B-48D2-B247-8433001EC267}" srcId="{E5400E26-8A3F-4860-A107-59629C388124}" destId="{6836456F-8952-4B59-9679-56FAE5393AD1}" srcOrd="4" destOrd="0" parTransId="{CC614225-FA40-4941-A67D-4390AB9D0F1B}" sibTransId="{2818A440-FB64-4031-878A-887DD3C7C84A}"/>
    <dgm:cxn modelId="{94165710-B911-489B-8846-FB2B095C6E89}" type="presOf" srcId="{E2EA9126-2B70-41B1-B8DD-D93192A1243B}" destId="{47FAF9CF-B590-4AF4-8E71-ADB4CD995BE2}" srcOrd="0" destOrd="0" presId="urn:microsoft.com/office/officeart/2005/8/layout/radial1"/>
    <dgm:cxn modelId="{DA48A2FA-69A4-444B-AFAC-8A83DB1175D6}" srcId="{E5400E26-8A3F-4860-A107-59629C388124}" destId="{B9841F3D-53B2-485E-BE26-E3BE211146DB}" srcOrd="3" destOrd="0" parTransId="{F284B595-D373-45EF-8D84-8D33F53B48A7}" sibTransId="{E87905E9-31BB-4A29-BF96-DE587E10F9AA}"/>
    <dgm:cxn modelId="{BE756A1E-FD18-48A7-9175-2E2E3811A632}" type="presOf" srcId="{6CD27774-0525-44F9-839B-467F346FFC02}" destId="{0CA4E700-7077-42C0-BB2C-EC73B1304082}" srcOrd="0" destOrd="0" presId="urn:microsoft.com/office/officeart/2005/8/layout/radial1"/>
    <dgm:cxn modelId="{3E37A6E9-507A-44B8-86AF-F7D01B91A04C}" type="presOf" srcId="{E2EA9126-2B70-41B1-B8DD-D93192A1243B}" destId="{0F69A0E0-90C5-4F82-A894-8BEDE305785B}" srcOrd="1" destOrd="0" presId="urn:microsoft.com/office/officeart/2005/8/layout/radial1"/>
    <dgm:cxn modelId="{2C40736C-33A8-4717-AC14-E85EA16578BB}" type="presOf" srcId="{41E3A2BF-56A7-4822-AAE8-7C190AB0DAA7}" destId="{B3E2C75B-6EE1-4CCE-91EC-486182765F1A}" srcOrd="1" destOrd="0" presId="urn:microsoft.com/office/officeart/2005/8/layout/radial1"/>
    <dgm:cxn modelId="{CC0B0F2D-EC19-42C0-832B-182AE0862AD4}" srcId="{E5400E26-8A3F-4860-A107-59629C388124}" destId="{D3C87B2A-5C61-4107-94D4-893B0BCB4BDC}" srcOrd="1" destOrd="0" parTransId="{F10F5710-7031-440B-A77D-D4D2A681FC89}" sibTransId="{FD59960E-E94D-46FF-9912-C35ECF2A00E7}"/>
    <dgm:cxn modelId="{07FB95A3-7E67-4335-B636-6090CDADA7A0}" type="presOf" srcId="{439EBB6B-4449-49B0-8FB2-BC57388C7F1E}" destId="{B09B5603-8678-4111-A826-ED40FDBF33AC}" srcOrd="0" destOrd="0" presId="urn:microsoft.com/office/officeart/2005/8/layout/radial1"/>
    <dgm:cxn modelId="{9F4E7A40-66F8-4139-AC33-750E083D35A7}" type="presOf" srcId="{73E9E60E-8033-44D6-8C92-B79D6D5F2736}" destId="{0D1E8AE7-51B2-4BFD-8522-5F64C7E91A61}" srcOrd="0" destOrd="0" presId="urn:microsoft.com/office/officeart/2005/8/layout/radial1"/>
    <dgm:cxn modelId="{AEDA4E1B-85E9-4E86-905E-319B562EFC6F}" srcId="{6CD27774-0525-44F9-839B-467F346FFC02}" destId="{E5400E26-8A3F-4860-A107-59629C388124}" srcOrd="0" destOrd="0" parTransId="{D0725824-C4F1-4D9D-A616-9327688D7F00}" sibTransId="{B0636893-3B64-49DA-84EE-7CC251E5CE2A}"/>
    <dgm:cxn modelId="{7AFF5871-3C93-48C8-82E0-D55BDF750F1A}" type="presParOf" srcId="{0CA4E700-7077-42C0-BB2C-EC73B1304082}" destId="{DC3E3670-070A-4EBB-8AFB-152444A7CA21}" srcOrd="0" destOrd="0" presId="urn:microsoft.com/office/officeart/2005/8/layout/radial1"/>
    <dgm:cxn modelId="{6F5DCEBC-14A8-4A4F-B424-EF68D6E1B14C}" type="presParOf" srcId="{0CA4E700-7077-42C0-BB2C-EC73B1304082}" destId="{39A23FC8-9A15-413A-827F-52B2CDF1029C}" srcOrd="1" destOrd="0" presId="urn:microsoft.com/office/officeart/2005/8/layout/radial1"/>
    <dgm:cxn modelId="{566BD425-C826-47D4-B478-81A2A25796AC}" type="presParOf" srcId="{39A23FC8-9A15-413A-827F-52B2CDF1029C}" destId="{B3E2C75B-6EE1-4CCE-91EC-486182765F1A}" srcOrd="0" destOrd="0" presId="urn:microsoft.com/office/officeart/2005/8/layout/radial1"/>
    <dgm:cxn modelId="{BBC785BB-DB7B-45BE-8F81-DD309F448E29}" type="presParOf" srcId="{0CA4E700-7077-42C0-BB2C-EC73B1304082}" destId="{0D1E8AE7-51B2-4BFD-8522-5F64C7E91A61}" srcOrd="2" destOrd="0" presId="urn:microsoft.com/office/officeart/2005/8/layout/radial1"/>
    <dgm:cxn modelId="{FCF8C14B-E59C-4A3F-90EF-25E532E5B99C}" type="presParOf" srcId="{0CA4E700-7077-42C0-BB2C-EC73B1304082}" destId="{74C9115C-AFA7-4924-9B62-439FE3168900}" srcOrd="3" destOrd="0" presId="urn:microsoft.com/office/officeart/2005/8/layout/radial1"/>
    <dgm:cxn modelId="{1EE59E0C-5611-4957-A8CC-311D9E996E12}" type="presParOf" srcId="{74C9115C-AFA7-4924-9B62-439FE3168900}" destId="{A1FFC1FB-DF2F-4496-853D-FAD51A2BEB62}" srcOrd="0" destOrd="0" presId="urn:microsoft.com/office/officeart/2005/8/layout/radial1"/>
    <dgm:cxn modelId="{132EE08E-0008-4E87-A05A-4D1AB86B8722}" type="presParOf" srcId="{0CA4E700-7077-42C0-BB2C-EC73B1304082}" destId="{95CEF228-23F6-4134-B286-23AD242CAFD7}" srcOrd="4" destOrd="0" presId="urn:microsoft.com/office/officeart/2005/8/layout/radial1"/>
    <dgm:cxn modelId="{DAE79122-02BC-4C81-8440-76AAF023A7AC}" type="presParOf" srcId="{0CA4E700-7077-42C0-BB2C-EC73B1304082}" destId="{47FAF9CF-B590-4AF4-8E71-ADB4CD995BE2}" srcOrd="5" destOrd="0" presId="urn:microsoft.com/office/officeart/2005/8/layout/radial1"/>
    <dgm:cxn modelId="{648B7245-4238-495A-92DB-02428B046E1C}" type="presParOf" srcId="{47FAF9CF-B590-4AF4-8E71-ADB4CD995BE2}" destId="{0F69A0E0-90C5-4F82-A894-8BEDE305785B}" srcOrd="0" destOrd="0" presId="urn:microsoft.com/office/officeart/2005/8/layout/radial1"/>
    <dgm:cxn modelId="{D107CB95-CCCF-493B-8A82-47DC09DD43F9}" type="presParOf" srcId="{0CA4E700-7077-42C0-BB2C-EC73B1304082}" destId="{132E376E-0A62-404B-9E55-3F48BEA33D41}" srcOrd="6" destOrd="0" presId="urn:microsoft.com/office/officeart/2005/8/layout/radial1"/>
    <dgm:cxn modelId="{1F78977F-4B9A-42CD-A1A5-D5C2F9362BC4}" type="presParOf" srcId="{0CA4E700-7077-42C0-BB2C-EC73B1304082}" destId="{31926EBD-7245-48EC-8910-63661FFD99A1}" srcOrd="7" destOrd="0" presId="urn:microsoft.com/office/officeart/2005/8/layout/radial1"/>
    <dgm:cxn modelId="{3337BB17-EE93-4BFD-BC82-B031BBB5E695}" type="presParOf" srcId="{31926EBD-7245-48EC-8910-63661FFD99A1}" destId="{9538BC8D-D489-45A1-8B24-BED0C63255EB}" srcOrd="0" destOrd="0" presId="urn:microsoft.com/office/officeart/2005/8/layout/radial1"/>
    <dgm:cxn modelId="{103B230D-AAE5-49FE-86DC-8ECF2DD9995F}" type="presParOf" srcId="{0CA4E700-7077-42C0-BB2C-EC73B1304082}" destId="{9A70871D-2EEE-4235-9C65-4017784C2085}" srcOrd="8" destOrd="0" presId="urn:microsoft.com/office/officeart/2005/8/layout/radial1"/>
    <dgm:cxn modelId="{E3DE38A3-3513-4488-92F7-F3FE7C316D8C}" type="presParOf" srcId="{0CA4E700-7077-42C0-BB2C-EC73B1304082}" destId="{2B2004C5-DE4E-4B61-8672-71614E1BB0D8}" srcOrd="9" destOrd="0" presId="urn:microsoft.com/office/officeart/2005/8/layout/radial1"/>
    <dgm:cxn modelId="{51E848F8-DAB1-4979-8450-074777465C79}" type="presParOf" srcId="{2B2004C5-DE4E-4B61-8672-71614E1BB0D8}" destId="{EA12B1BD-7B9F-4576-8830-55EFBBE2619A}" srcOrd="0" destOrd="0" presId="urn:microsoft.com/office/officeart/2005/8/layout/radial1"/>
    <dgm:cxn modelId="{48395791-083F-47C1-90BA-4F2C0475C647}" type="presParOf" srcId="{0CA4E700-7077-42C0-BB2C-EC73B1304082}" destId="{253215F2-5CB1-4B20-A336-9EC5B26F04F1}" srcOrd="10" destOrd="0" presId="urn:microsoft.com/office/officeart/2005/8/layout/radial1"/>
    <dgm:cxn modelId="{61F4803E-AEFD-4900-8DE7-24A34E657611}" type="presParOf" srcId="{0CA4E700-7077-42C0-BB2C-EC73B1304082}" destId="{77A10F19-10B0-4E0E-A70F-D330872F4B4A}" srcOrd="11" destOrd="0" presId="urn:microsoft.com/office/officeart/2005/8/layout/radial1"/>
    <dgm:cxn modelId="{A6D17F35-20C6-4AF8-B7BC-82A4B6C8B49A}" type="presParOf" srcId="{77A10F19-10B0-4E0E-A70F-D330872F4B4A}" destId="{86591CA3-C65D-4E78-9FB2-2EF148B70CF2}" srcOrd="0" destOrd="0" presId="urn:microsoft.com/office/officeart/2005/8/layout/radial1"/>
    <dgm:cxn modelId="{0555100D-7922-4C4A-9EFF-AF41B069AC0B}" type="presParOf" srcId="{0CA4E700-7077-42C0-BB2C-EC73B1304082}" destId="{B09B5603-8678-4111-A826-ED40FDBF33AC}" srcOrd="12" destOrd="0" presId="urn:microsoft.com/office/officeart/2005/8/layout/radial1"/>
  </dgm:cxnLst>
  <dgm:bg>
    <a:noFill/>
  </dgm:bg>
  <dgm:whole/>
  <dgm:extLst>
    <a:ext uri="http://schemas.microsoft.com/office/drawing/2008/diagram">
      <dsp:dataModelExt xmlns:dsp="http://schemas.microsoft.com/office/drawing/2008/diagram" relId="rId9"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6CD27774-0525-44F9-839B-467F346FFC02}" type="doc">
      <dgm:prSet loTypeId="urn:microsoft.com/office/officeart/2005/8/layout/radial1" loCatId="relationship" qsTypeId="urn:microsoft.com/office/officeart/2005/8/quickstyle/simple1" qsCatId="simple" csTypeId="urn:microsoft.com/office/officeart/2005/8/colors/accent2_5" csCatId="accent2" phldr="1"/>
      <dgm:spPr>
        <a:scene3d>
          <a:camera prst="orthographicFront"/>
          <a:lightRig rig="chilly" dir="t"/>
        </a:scene3d>
      </dgm:spPr>
    </dgm:pt>
    <dgm:pt modelId="{E5400E26-8A3F-4860-A107-59629C388124}">
      <dgm:prSet/>
      <dgm:spPr>
        <a:solidFill>
          <a:schemeClr val="bg2"/>
        </a:solidFill>
        <a:scene3d>
          <a:camera prst="orthographicFront"/>
          <a:lightRig rig="chilly" dir="t"/>
        </a:scene3d>
        <a:sp3d extrusionH="76200" prstMaterial="flat">
          <a:extrusionClr>
            <a:schemeClr val="accent3">
              <a:lumMod val="75000"/>
            </a:schemeClr>
          </a:extrusionClr>
        </a:sp3d>
      </dgm:spPr>
      <dgm:t>
        <a:bodyPr/>
        <a:lstStyle/>
        <a:p>
          <a:pPr marL="342900" marR="0" lvl="0" indent="-342900" algn="ctr" defTabSz="914400" rtl="0" eaLnBrk="1" fontAlgn="base" latinLnBrk="0" hangingPunct="1">
            <a:lnSpc>
              <a:spcPct val="80000"/>
            </a:lnSpc>
            <a:spcBef>
              <a:spcPct val="20000"/>
            </a:spcBef>
            <a:spcAft>
              <a:spcPct val="0"/>
            </a:spcAft>
            <a:buClrTx/>
            <a:buSzTx/>
            <a:buFontTx/>
            <a:buNone/>
            <a:tabLst/>
          </a:pPr>
          <a:r>
            <a:rPr kumimoji="0" lang="en-GB" b="1" i="0" u="none" strike="noStrike" cap="none" normalizeH="0" baseline="0" dirty="0" smtClean="0">
              <a:ln/>
              <a:solidFill>
                <a:schemeClr val="tx1"/>
              </a:solidFill>
              <a:effectLst/>
              <a:latin typeface="Arial" charset="0"/>
            </a:rPr>
            <a:t>Social </a:t>
          </a:r>
        </a:p>
        <a:p>
          <a:pPr marL="342900" marR="0" lvl="0" indent="-342900" algn="ctr" defTabSz="914400" rtl="0" eaLnBrk="1" fontAlgn="base" latinLnBrk="0" hangingPunct="1">
            <a:lnSpc>
              <a:spcPct val="80000"/>
            </a:lnSpc>
            <a:spcBef>
              <a:spcPct val="20000"/>
            </a:spcBef>
            <a:spcAft>
              <a:spcPct val="0"/>
            </a:spcAft>
            <a:buClrTx/>
            <a:buSzTx/>
            <a:buFontTx/>
            <a:buNone/>
            <a:tabLst/>
          </a:pPr>
          <a:r>
            <a:rPr kumimoji="0" lang="en-GB" b="1" i="0" u="none" strike="noStrike" cap="none" normalizeH="0" baseline="0" dirty="0" smtClean="0">
              <a:ln/>
              <a:solidFill>
                <a:schemeClr val="tx1"/>
              </a:solidFill>
              <a:effectLst/>
              <a:latin typeface="Arial" charset="0"/>
            </a:rPr>
            <a:t>media</a:t>
          </a:r>
        </a:p>
      </dgm:t>
    </dgm:pt>
    <dgm:pt modelId="{D0725824-C4F1-4D9D-A616-9327688D7F00}" type="parTrans" cxnId="{AEDA4E1B-85E9-4E86-905E-319B562EFC6F}">
      <dgm:prSet/>
      <dgm:spPr/>
      <dgm:t>
        <a:bodyPr/>
        <a:lstStyle/>
        <a:p>
          <a:endParaRPr lang="en-GB"/>
        </a:p>
      </dgm:t>
    </dgm:pt>
    <dgm:pt modelId="{B0636893-3B64-49DA-84EE-7CC251E5CE2A}" type="sibTrans" cxnId="{AEDA4E1B-85E9-4E86-905E-319B562EFC6F}">
      <dgm:prSet/>
      <dgm:spPr/>
      <dgm:t>
        <a:bodyPr/>
        <a:lstStyle/>
        <a:p>
          <a:endParaRPr lang="en-GB"/>
        </a:p>
      </dgm:t>
    </dgm:pt>
    <dgm:pt modelId="{73E9E60E-8033-44D6-8C92-B79D6D5F2736}">
      <dgm:prSet custT="1"/>
      <dgm:spPr>
        <a:solidFill>
          <a:schemeClr val="bg2"/>
        </a:solidFill>
        <a:scene3d>
          <a:camera prst="orthographicFront"/>
          <a:lightRig rig="chilly" dir="t"/>
        </a:scene3d>
        <a:sp3d extrusionH="76200" prstMaterial="flat">
          <a:extrusionClr>
            <a:schemeClr val="accent3">
              <a:lumMod val="75000"/>
            </a:schemeClr>
          </a:extrusionClr>
        </a:sp3d>
      </dgm:spPr>
      <dgm:t>
        <a:bodyPr/>
        <a:lstStyle/>
        <a:p>
          <a:pPr marL="342900" marR="0" lvl="0" indent="-342900" algn="ctr" defTabSz="914400" rtl="0" eaLnBrk="1" fontAlgn="base" latinLnBrk="0" hangingPunct="1">
            <a:lnSpc>
              <a:spcPct val="80000"/>
            </a:lnSpc>
            <a:spcBef>
              <a:spcPct val="20000"/>
            </a:spcBef>
            <a:spcAft>
              <a:spcPct val="0"/>
            </a:spcAft>
            <a:buClrTx/>
            <a:buSzTx/>
            <a:buFontTx/>
            <a:buNone/>
            <a:tabLst/>
          </a:pPr>
          <a:r>
            <a:rPr kumimoji="0" lang="en-GB" sz="1600" b="1" i="0" u="none" strike="noStrike" cap="none" normalizeH="0" baseline="0" dirty="0" smtClean="0">
              <a:ln/>
              <a:solidFill>
                <a:schemeClr val="tx1"/>
              </a:solidFill>
              <a:effectLst/>
              <a:latin typeface="Arial" charset="0"/>
            </a:rPr>
            <a:t>Blogs</a:t>
          </a:r>
        </a:p>
      </dgm:t>
    </dgm:pt>
    <dgm:pt modelId="{41E3A2BF-56A7-4822-AAE8-7C190AB0DAA7}" type="parTrans" cxnId="{6A30823B-C051-4033-A73D-38AA8BFBEE01}">
      <dgm:prSet/>
      <dgm:spPr>
        <a:scene3d>
          <a:camera prst="orthographicFront"/>
          <a:lightRig rig="chilly" dir="t"/>
        </a:scene3d>
        <a:sp3d extrusionH="76200">
          <a:extrusionClr>
            <a:schemeClr val="accent3">
              <a:lumMod val="75000"/>
            </a:schemeClr>
          </a:extrusionClr>
        </a:sp3d>
      </dgm:spPr>
      <dgm:t>
        <a:bodyPr/>
        <a:lstStyle/>
        <a:p>
          <a:endParaRPr lang="en-GB"/>
        </a:p>
      </dgm:t>
    </dgm:pt>
    <dgm:pt modelId="{5440406F-EABE-4104-92E3-CAF0CD9ED277}" type="sibTrans" cxnId="{6A30823B-C051-4033-A73D-38AA8BFBEE01}">
      <dgm:prSet/>
      <dgm:spPr/>
      <dgm:t>
        <a:bodyPr/>
        <a:lstStyle/>
        <a:p>
          <a:endParaRPr lang="en-GB"/>
        </a:p>
      </dgm:t>
    </dgm:pt>
    <dgm:pt modelId="{D3C87B2A-5C61-4107-94D4-893B0BCB4BDC}">
      <dgm:prSet custT="1"/>
      <dgm:spPr>
        <a:solidFill>
          <a:schemeClr val="bg2"/>
        </a:solidFill>
        <a:scene3d>
          <a:camera prst="orthographicFront"/>
          <a:lightRig rig="chilly" dir="t"/>
        </a:scene3d>
        <a:sp3d extrusionH="76200" prstMaterial="flat">
          <a:extrusionClr>
            <a:schemeClr val="accent3">
              <a:lumMod val="75000"/>
            </a:schemeClr>
          </a:extrusionClr>
        </a:sp3d>
      </dgm:spPr>
      <dgm:t>
        <a:bodyPr/>
        <a:lstStyle/>
        <a:p>
          <a:pPr marL="342900" marR="0" lvl="0" indent="-342900" algn="ctr" defTabSz="914400" rtl="0" eaLnBrk="1" fontAlgn="base" latinLnBrk="0" hangingPunct="1">
            <a:lnSpc>
              <a:spcPct val="80000"/>
            </a:lnSpc>
            <a:spcBef>
              <a:spcPct val="20000"/>
            </a:spcBef>
            <a:spcAft>
              <a:spcPct val="0"/>
            </a:spcAft>
            <a:buClrTx/>
            <a:buSzTx/>
            <a:buFontTx/>
            <a:buNone/>
            <a:tabLst/>
          </a:pPr>
          <a:r>
            <a:rPr kumimoji="0" lang="en-GB" sz="1600" b="1" i="0" u="none" strike="noStrike" cap="none" normalizeH="0" baseline="0" dirty="0" smtClean="0">
              <a:ln/>
              <a:solidFill>
                <a:schemeClr val="tx1"/>
              </a:solidFill>
              <a:effectLst/>
              <a:latin typeface="Arial" charset="0"/>
            </a:rPr>
            <a:t>Wikis</a:t>
          </a:r>
        </a:p>
      </dgm:t>
    </dgm:pt>
    <dgm:pt modelId="{F10F5710-7031-440B-A77D-D4D2A681FC89}" type="parTrans" cxnId="{CC0B0F2D-EC19-42C0-832B-182AE0862AD4}">
      <dgm:prSet/>
      <dgm:spPr>
        <a:scene3d>
          <a:camera prst="orthographicFront"/>
          <a:lightRig rig="chilly" dir="t"/>
        </a:scene3d>
        <a:sp3d extrusionH="76200">
          <a:extrusionClr>
            <a:schemeClr val="accent3">
              <a:lumMod val="75000"/>
            </a:schemeClr>
          </a:extrusionClr>
        </a:sp3d>
      </dgm:spPr>
      <dgm:t>
        <a:bodyPr/>
        <a:lstStyle/>
        <a:p>
          <a:endParaRPr lang="en-GB"/>
        </a:p>
      </dgm:t>
    </dgm:pt>
    <dgm:pt modelId="{FD59960E-E94D-46FF-9912-C35ECF2A00E7}" type="sibTrans" cxnId="{CC0B0F2D-EC19-42C0-832B-182AE0862AD4}">
      <dgm:prSet/>
      <dgm:spPr/>
      <dgm:t>
        <a:bodyPr/>
        <a:lstStyle/>
        <a:p>
          <a:endParaRPr lang="en-GB"/>
        </a:p>
      </dgm:t>
    </dgm:pt>
    <dgm:pt modelId="{5011741B-1154-4AEE-9A77-5E96C8C1F5B1}">
      <dgm:prSet custT="1"/>
      <dgm:spPr>
        <a:solidFill>
          <a:schemeClr val="bg2"/>
        </a:solidFill>
        <a:scene3d>
          <a:camera prst="orthographicFront"/>
          <a:lightRig rig="chilly" dir="t"/>
        </a:scene3d>
        <a:sp3d extrusionH="76200" prstMaterial="flat">
          <a:extrusionClr>
            <a:schemeClr val="accent3">
              <a:lumMod val="75000"/>
            </a:schemeClr>
          </a:extrusionClr>
        </a:sp3d>
      </dgm:spPr>
      <dgm:t>
        <a:bodyPr/>
        <a:lstStyle/>
        <a:p>
          <a:pPr marL="342900" marR="0" lvl="0" indent="-342900" algn="ctr" defTabSz="914400" rtl="0" eaLnBrk="1" fontAlgn="base" latinLnBrk="0" hangingPunct="1">
            <a:lnSpc>
              <a:spcPct val="80000"/>
            </a:lnSpc>
            <a:spcBef>
              <a:spcPct val="20000"/>
            </a:spcBef>
            <a:spcAft>
              <a:spcPct val="0"/>
            </a:spcAft>
            <a:buClrTx/>
            <a:buSzTx/>
            <a:buFontTx/>
            <a:buNone/>
            <a:tabLst/>
          </a:pPr>
          <a:r>
            <a:rPr kumimoji="0" lang="en-GB" sz="1600" b="1" i="0" u="none" strike="noStrike" cap="none" normalizeH="0" baseline="0" dirty="0" smtClean="0">
              <a:ln/>
              <a:solidFill>
                <a:schemeClr val="tx1"/>
              </a:solidFill>
              <a:effectLst/>
              <a:latin typeface="Arial" charset="0"/>
            </a:rPr>
            <a:t>RSS</a:t>
          </a:r>
        </a:p>
      </dgm:t>
    </dgm:pt>
    <dgm:pt modelId="{E2EA9126-2B70-41B1-B8DD-D93192A1243B}" type="parTrans" cxnId="{127BD0AE-BC60-477F-A68C-38BB19693764}">
      <dgm:prSet/>
      <dgm:spPr>
        <a:scene3d>
          <a:camera prst="orthographicFront"/>
          <a:lightRig rig="chilly" dir="t"/>
        </a:scene3d>
        <a:sp3d extrusionH="76200">
          <a:extrusionClr>
            <a:schemeClr val="accent3">
              <a:lumMod val="75000"/>
            </a:schemeClr>
          </a:extrusionClr>
        </a:sp3d>
      </dgm:spPr>
      <dgm:t>
        <a:bodyPr/>
        <a:lstStyle/>
        <a:p>
          <a:endParaRPr lang="en-GB"/>
        </a:p>
      </dgm:t>
    </dgm:pt>
    <dgm:pt modelId="{F45B7BC0-C941-4153-8DCF-20AF67238B19}" type="sibTrans" cxnId="{127BD0AE-BC60-477F-A68C-38BB19693764}">
      <dgm:prSet/>
      <dgm:spPr/>
      <dgm:t>
        <a:bodyPr/>
        <a:lstStyle/>
        <a:p>
          <a:endParaRPr lang="en-GB"/>
        </a:p>
      </dgm:t>
    </dgm:pt>
    <dgm:pt modelId="{B9841F3D-53B2-485E-BE26-E3BE211146DB}">
      <dgm:prSet custT="1"/>
      <dgm:spPr>
        <a:solidFill>
          <a:schemeClr val="bg2"/>
        </a:solidFill>
        <a:scene3d>
          <a:camera prst="orthographicFront"/>
          <a:lightRig rig="chilly" dir="t"/>
        </a:scene3d>
        <a:sp3d extrusionH="76200" prstMaterial="flat">
          <a:extrusionClr>
            <a:schemeClr val="accent3">
              <a:lumMod val="75000"/>
            </a:schemeClr>
          </a:extrusionClr>
        </a:sp3d>
      </dgm:spPr>
      <dgm:t>
        <a:bodyPr/>
        <a:lstStyle/>
        <a:p>
          <a:pPr marL="342900" marR="0" lvl="0" indent="-342900" algn="ctr" defTabSz="914400" rtl="0" eaLnBrk="1" fontAlgn="base" latinLnBrk="0" hangingPunct="1">
            <a:lnSpc>
              <a:spcPct val="80000"/>
            </a:lnSpc>
            <a:spcBef>
              <a:spcPct val="20000"/>
            </a:spcBef>
            <a:spcAft>
              <a:spcPct val="0"/>
            </a:spcAft>
            <a:buClrTx/>
            <a:buSzTx/>
            <a:buFontTx/>
            <a:buNone/>
            <a:tabLst/>
          </a:pPr>
          <a:endParaRPr kumimoji="0" lang="en-GB" sz="1600" b="1" i="0" u="none" strike="noStrike" cap="none" normalizeH="0" baseline="0" dirty="0" smtClean="0">
            <a:ln/>
            <a:solidFill>
              <a:schemeClr val="tx1"/>
            </a:solidFill>
            <a:effectLst/>
            <a:latin typeface="Arial" charset="0"/>
          </a:endParaRPr>
        </a:p>
        <a:p>
          <a:pPr marL="342900" marR="0" lvl="0" indent="-342900" algn="ctr" defTabSz="914400" rtl="0" eaLnBrk="1" fontAlgn="base" latinLnBrk="0" hangingPunct="1">
            <a:lnSpc>
              <a:spcPct val="80000"/>
            </a:lnSpc>
            <a:spcBef>
              <a:spcPct val="20000"/>
            </a:spcBef>
            <a:spcAft>
              <a:spcPct val="0"/>
            </a:spcAft>
            <a:buClrTx/>
            <a:buSzTx/>
            <a:buFontTx/>
            <a:buNone/>
            <a:tabLst/>
          </a:pPr>
          <a:r>
            <a:rPr kumimoji="0" lang="en-GB" sz="1600" b="1" i="0" u="none" strike="noStrike" cap="none" normalizeH="0" baseline="0" dirty="0" smtClean="0">
              <a:ln/>
              <a:solidFill>
                <a:schemeClr val="tx1"/>
              </a:solidFill>
              <a:effectLst/>
              <a:latin typeface="Arial" charset="0"/>
            </a:rPr>
            <a:t>Virtual </a:t>
          </a:r>
        </a:p>
        <a:p>
          <a:pPr marL="342900" marR="0" lvl="0" indent="-342900" algn="ctr" defTabSz="914400" rtl="0" eaLnBrk="1" fontAlgn="base" latinLnBrk="0" hangingPunct="1">
            <a:lnSpc>
              <a:spcPct val="80000"/>
            </a:lnSpc>
            <a:spcBef>
              <a:spcPct val="20000"/>
            </a:spcBef>
            <a:spcAft>
              <a:spcPct val="0"/>
            </a:spcAft>
            <a:buClrTx/>
            <a:buSzTx/>
            <a:buFontTx/>
            <a:buNone/>
            <a:tabLst/>
          </a:pPr>
          <a:r>
            <a:rPr kumimoji="0" lang="en-GB" sz="1600" b="1" i="0" u="none" strike="noStrike" cap="none" normalizeH="0" baseline="0" dirty="0" smtClean="0">
              <a:ln/>
              <a:solidFill>
                <a:schemeClr val="tx1"/>
              </a:solidFill>
              <a:effectLst/>
              <a:latin typeface="Arial" charset="0"/>
            </a:rPr>
            <a:t>worlds </a:t>
          </a:r>
        </a:p>
        <a:p>
          <a:pPr marL="342900" marR="0" lvl="0" indent="-342900" algn="ctr" defTabSz="914400" rtl="0" eaLnBrk="1" fontAlgn="base" latinLnBrk="0" hangingPunct="1">
            <a:lnSpc>
              <a:spcPct val="80000"/>
            </a:lnSpc>
            <a:spcBef>
              <a:spcPct val="20000"/>
            </a:spcBef>
            <a:spcAft>
              <a:spcPct val="0"/>
            </a:spcAft>
            <a:buClrTx/>
            <a:buSzTx/>
            <a:buFontTx/>
            <a:buNone/>
            <a:tabLst/>
          </a:pPr>
          <a:endParaRPr kumimoji="0" lang="en-GB" sz="1400" b="1" i="0" u="none" strike="noStrike" cap="none" normalizeH="0" baseline="0" dirty="0" smtClean="0">
            <a:ln/>
            <a:solidFill>
              <a:schemeClr val="tx1"/>
            </a:solidFill>
            <a:effectLst/>
            <a:latin typeface="Arial" charset="0"/>
          </a:endParaRPr>
        </a:p>
      </dgm:t>
    </dgm:pt>
    <dgm:pt modelId="{F284B595-D373-45EF-8D84-8D33F53B48A7}" type="parTrans" cxnId="{DA48A2FA-69A4-444B-AFAC-8A83DB1175D6}">
      <dgm:prSet/>
      <dgm:spPr>
        <a:scene3d>
          <a:camera prst="orthographicFront"/>
          <a:lightRig rig="chilly" dir="t"/>
        </a:scene3d>
        <a:sp3d extrusionH="76200">
          <a:extrusionClr>
            <a:schemeClr val="accent3">
              <a:lumMod val="75000"/>
            </a:schemeClr>
          </a:extrusionClr>
        </a:sp3d>
      </dgm:spPr>
      <dgm:t>
        <a:bodyPr/>
        <a:lstStyle/>
        <a:p>
          <a:endParaRPr lang="en-GB"/>
        </a:p>
      </dgm:t>
    </dgm:pt>
    <dgm:pt modelId="{E87905E9-31BB-4A29-BF96-DE587E10F9AA}" type="sibTrans" cxnId="{DA48A2FA-69A4-444B-AFAC-8A83DB1175D6}">
      <dgm:prSet/>
      <dgm:spPr/>
      <dgm:t>
        <a:bodyPr/>
        <a:lstStyle/>
        <a:p>
          <a:endParaRPr lang="en-GB"/>
        </a:p>
      </dgm:t>
    </dgm:pt>
    <dgm:pt modelId="{439EBB6B-4449-49B0-8FB2-BC57388C7F1E}">
      <dgm:prSet custT="1"/>
      <dgm:spPr>
        <a:solidFill>
          <a:schemeClr val="bg2"/>
        </a:solidFill>
        <a:scene3d>
          <a:camera prst="orthographicFront"/>
          <a:lightRig rig="chilly" dir="t"/>
        </a:scene3d>
        <a:sp3d extrusionH="76200" prstMaterial="flat">
          <a:extrusionClr>
            <a:schemeClr val="accent3">
              <a:lumMod val="75000"/>
            </a:schemeClr>
          </a:extrusionClr>
        </a:sp3d>
      </dgm:spPr>
      <dgm:t>
        <a:bodyPr/>
        <a:lstStyle/>
        <a:p>
          <a:pPr marL="342900" marR="0" lvl="0" indent="-342900" algn="ctr" defTabSz="914400" rtl="0" eaLnBrk="1" fontAlgn="base" latinLnBrk="0" hangingPunct="1">
            <a:lnSpc>
              <a:spcPct val="80000"/>
            </a:lnSpc>
            <a:spcBef>
              <a:spcPct val="20000"/>
            </a:spcBef>
            <a:spcAft>
              <a:spcPct val="0"/>
            </a:spcAft>
            <a:buClrTx/>
            <a:buSzTx/>
            <a:buFontTx/>
            <a:buNone/>
            <a:tabLst/>
          </a:pPr>
          <a:r>
            <a:rPr kumimoji="0" lang="en-GB" sz="1200" b="1" i="0" u="none" strike="noStrike" cap="none" normalizeH="0" baseline="0" dirty="0" smtClean="0">
              <a:ln/>
              <a:solidFill>
                <a:schemeClr val="tx1"/>
              </a:solidFill>
              <a:effectLst/>
              <a:latin typeface="Arial" charset="0"/>
            </a:rPr>
            <a:t>Social </a:t>
          </a:r>
        </a:p>
        <a:p>
          <a:pPr marL="342900" marR="0" lvl="0" indent="-342900" algn="ctr" defTabSz="914400" rtl="0" eaLnBrk="1" fontAlgn="base" latinLnBrk="0" hangingPunct="1">
            <a:lnSpc>
              <a:spcPct val="80000"/>
            </a:lnSpc>
            <a:spcBef>
              <a:spcPct val="20000"/>
            </a:spcBef>
            <a:spcAft>
              <a:spcPct val="0"/>
            </a:spcAft>
            <a:buClrTx/>
            <a:buSzTx/>
            <a:buFontTx/>
            <a:buNone/>
            <a:tabLst/>
          </a:pPr>
          <a:r>
            <a:rPr kumimoji="0" lang="en-GB" sz="1200" b="1" i="0" u="none" strike="noStrike" cap="none" normalizeH="0" baseline="0" dirty="0" smtClean="0">
              <a:ln/>
              <a:solidFill>
                <a:schemeClr val="tx1"/>
              </a:solidFill>
              <a:effectLst/>
              <a:latin typeface="Arial" charset="0"/>
            </a:rPr>
            <a:t>Networking</a:t>
          </a:r>
        </a:p>
      </dgm:t>
    </dgm:pt>
    <dgm:pt modelId="{9FCDD0B6-02C6-4FDF-BE91-3933C9F75B8C}" type="parTrans" cxnId="{742E4FC4-584B-4E90-8575-23672A2971F6}">
      <dgm:prSet/>
      <dgm:spPr>
        <a:scene3d>
          <a:camera prst="orthographicFront"/>
          <a:lightRig rig="chilly" dir="t"/>
        </a:scene3d>
        <a:sp3d extrusionH="76200">
          <a:extrusionClr>
            <a:schemeClr val="accent3">
              <a:lumMod val="75000"/>
            </a:schemeClr>
          </a:extrusionClr>
        </a:sp3d>
      </dgm:spPr>
      <dgm:t>
        <a:bodyPr/>
        <a:lstStyle/>
        <a:p>
          <a:endParaRPr lang="en-GB"/>
        </a:p>
      </dgm:t>
    </dgm:pt>
    <dgm:pt modelId="{3D87CDCE-2A92-4059-A29B-6B0BC10CEAD1}" type="sibTrans" cxnId="{742E4FC4-584B-4E90-8575-23672A2971F6}">
      <dgm:prSet/>
      <dgm:spPr/>
      <dgm:t>
        <a:bodyPr/>
        <a:lstStyle/>
        <a:p>
          <a:endParaRPr lang="en-GB"/>
        </a:p>
      </dgm:t>
    </dgm:pt>
    <dgm:pt modelId="{6836456F-8952-4B59-9679-56FAE5393AD1}">
      <dgm:prSet custT="1"/>
      <dgm:spPr>
        <a:solidFill>
          <a:schemeClr val="bg2"/>
        </a:solidFill>
        <a:scene3d>
          <a:camera prst="orthographicFront"/>
          <a:lightRig rig="chilly" dir="t"/>
        </a:scene3d>
        <a:sp3d extrusionH="76200" prstMaterial="flat">
          <a:extrusionClr>
            <a:schemeClr val="accent3">
              <a:lumMod val="75000"/>
            </a:schemeClr>
          </a:extrusionClr>
        </a:sp3d>
      </dgm:spPr>
      <dgm:t>
        <a:bodyPr/>
        <a:lstStyle/>
        <a:p>
          <a:pPr marL="342900" marR="0" lvl="0" indent="-342900" algn="ctr" defTabSz="914400" rtl="0" eaLnBrk="1" fontAlgn="base" latinLnBrk="0" hangingPunct="1">
            <a:lnSpc>
              <a:spcPct val="80000"/>
            </a:lnSpc>
            <a:spcBef>
              <a:spcPct val="20000"/>
            </a:spcBef>
            <a:spcAft>
              <a:spcPct val="0"/>
            </a:spcAft>
            <a:buClrTx/>
            <a:buSzTx/>
            <a:buFontTx/>
            <a:buNone/>
            <a:tabLst/>
          </a:pPr>
          <a:r>
            <a:rPr kumimoji="0" lang="en-GB" sz="1600" b="1" i="0" u="none" strike="noStrike" cap="none" normalizeH="0" baseline="0" dirty="0" smtClean="0">
              <a:ln/>
              <a:solidFill>
                <a:schemeClr val="tx1"/>
              </a:solidFill>
              <a:effectLst/>
              <a:latin typeface="Arial" charset="0"/>
            </a:rPr>
            <a:t>Media </a:t>
          </a:r>
        </a:p>
        <a:p>
          <a:pPr marL="342900" marR="0" lvl="0" indent="-342900" algn="ctr" defTabSz="914400" rtl="0" eaLnBrk="1" fontAlgn="base" latinLnBrk="0" hangingPunct="1">
            <a:lnSpc>
              <a:spcPct val="80000"/>
            </a:lnSpc>
            <a:spcBef>
              <a:spcPct val="20000"/>
            </a:spcBef>
            <a:spcAft>
              <a:spcPct val="0"/>
            </a:spcAft>
            <a:buClrTx/>
            <a:buSzTx/>
            <a:buFontTx/>
            <a:buNone/>
            <a:tabLst/>
          </a:pPr>
          <a:r>
            <a:rPr kumimoji="0" lang="en-GB" sz="1600" b="1" i="0" u="none" strike="noStrike" cap="none" normalizeH="0" baseline="0" dirty="0" smtClean="0">
              <a:ln/>
              <a:solidFill>
                <a:schemeClr val="tx1"/>
              </a:solidFill>
              <a:effectLst/>
              <a:latin typeface="Arial" charset="0"/>
            </a:rPr>
            <a:t>sharing</a:t>
          </a:r>
        </a:p>
      </dgm:t>
    </dgm:pt>
    <dgm:pt modelId="{2818A440-FB64-4031-878A-887DD3C7C84A}" type="sibTrans" cxnId="{65E2C70B-4D4B-48D2-B247-8433001EC267}">
      <dgm:prSet/>
      <dgm:spPr/>
      <dgm:t>
        <a:bodyPr/>
        <a:lstStyle/>
        <a:p>
          <a:endParaRPr lang="en-GB"/>
        </a:p>
      </dgm:t>
    </dgm:pt>
    <dgm:pt modelId="{CC614225-FA40-4941-A67D-4390AB9D0F1B}" type="parTrans" cxnId="{65E2C70B-4D4B-48D2-B247-8433001EC267}">
      <dgm:prSet/>
      <dgm:spPr>
        <a:scene3d>
          <a:camera prst="orthographicFront"/>
          <a:lightRig rig="chilly" dir="t"/>
        </a:scene3d>
        <a:sp3d extrusionH="76200">
          <a:extrusionClr>
            <a:schemeClr val="accent3">
              <a:lumMod val="75000"/>
            </a:schemeClr>
          </a:extrusionClr>
        </a:sp3d>
      </dgm:spPr>
      <dgm:t>
        <a:bodyPr/>
        <a:lstStyle/>
        <a:p>
          <a:endParaRPr lang="en-GB"/>
        </a:p>
      </dgm:t>
    </dgm:pt>
    <dgm:pt modelId="{17A47EEF-7912-4B9E-8DE8-B3F975015DC3}">
      <dgm:prSet custT="1"/>
      <dgm:spPr>
        <a:solidFill>
          <a:srgbClr val="D4CFB4">
            <a:alpha val="49804"/>
          </a:srgbClr>
        </a:solidFill>
      </dgm:spPr>
      <dgm:t>
        <a:bodyPr/>
        <a:lstStyle/>
        <a:p>
          <a:r>
            <a:rPr lang="en-US" sz="1000" b="1" dirty="0" smtClean="0">
              <a:solidFill>
                <a:schemeClr val="tx1"/>
              </a:solidFill>
              <a:latin typeface="Arial" panose="020B0604020202020204" pitchFamily="34" charset="0"/>
              <a:cs typeface="Arial" panose="020B0604020202020204" pitchFamily="34" charset="0"/>
            </a:rPr>
            <a:t>Social Bookmarking</a:t>
          </a:r>
          <a:endParaRPr lang="en-US" sz="1000" b="1" dirty="0">
            <a:solidFill>
              <a:schemeClr val="tx1"/>
            </a:solidFill>
            <a:latin typeface="Arial" panose="020B0604020202020204" pitchFamily="34" charset="0"/>
            <a:cs typeface="Arial" panose="020B0604020202020204" pitchFamily="34" charset="0"/>
          </a:endParaRPr>
        </a:p>
      </dgm:t>
    </dgm:pt>
    <dgm:pt modelId="{F77EB306-32F4-421B-911F-40EFBFB81CA8}" type="parTrans" cxnId="{3C4201C3-C23F-4B59-9091-EC4D7321A74D}">
      <dgm:prSet/>
      <dgm:spPr/>
      <dgm:t>
        <a:bodyPr/>
        <a:lstStyle/>
        <a:p>
          <a:endParaRPr lang="en-US"/>
        </a:p>
      </dgm:t>
    </dgm:pt>
    <dgm:pt modelId="{06522637-AECE-4902-A072-58C54F54C3C0}" type="sibTrans" cxnId="{3C4201C3-C23F-4B59-9091-EC4D7321A74D}">
      <dgm:prSet/>
      <dgm:spPr/>
      <dgm:t>
        <a:bodyPr/>
        <a:lstStyle/>
        <a:p>
          <a:endParaRPr lang="en-US"/>
        </a:p>
      </dgm:t>
    </dgm:pt>
    <dgm:pt modelId="{0CA4E700-7077-42C0-BB2C-EC73B1304082}" type="pres">
      <dgm:prSet presAssocID="{6CD27774-0525-44F9-839B-467F346FFC02}" presName="cycle" presStyleCnt="0">
        <dgm:presLayoutVars>
          <dgm:chMax val="1"/>
          <dgm:dir/>
          <dgm:animLvl val="ctr"/>
          <dgm:resizeHandles val="exact"/>
        </dgm:presLayoutVars>
      </dgm:prSet>
      <dgm:spPr/>
    </dgm:pt>
    <dgm:pt modelId="{DC3E3670-070A-4EBB-8AFB-152444A7CA21}" type="pres">
      <dgm:prSet presAssocID="{E5400E26-8A3F-4860-A107-59629C388124}" presName="centerShape" presStyleLbl="node0" presStyleIdx="0" presStyleCnt="1" custLinFactNeighborY="-1250"/>
      <dgm:spPr/>
      <dgm:t>
        <a:bodyPr/>
        <a:lstStyle/>
        <a:p>
          <a:endParaRPr lang="en-GB"/>
        </a:p>
      </dgm:t>
    </dgm:pt>
    <dgm:pt modelId="{39A23FC8-9A15-413A-827F-52B2CDF1029C}" type="pres">
      <dgm:prSet presAssocID="{41E3A2BF-56A7-4822-AAE8-7C190AB0DAA7}" presName="Name9" presStyleLbl="parChTrans1D2" presStyleIdx="0" presStyleCnt="7"/>
      <dgm:spPr/>
      <dgm:t>
        <a:bodyPr/>
        <a:lstStyle/>
        <a:p>
          <a:endParaRPr lang="en-GB"/>
        </a:p>
      </dgm:t>
    </dgm:pt>
    <dgm:pt modelId="{B3E2C75B-6EE1-4CCE-91EC-486182765F1A}" type="pres">
      <dgm:prSet presAssocID="{41E3A2BF-56A7-4822-AAE8-7C190AB0DAA7}" presName="connTx" presStyleLbl="parChTrans1D2" presStyleIdx="0" presStyleCnt="7"/>
      <dgm:spPr/>
      <dgm:t>
        <a:bodyPr/>
        <a:lstStyle/>
        <a:p>
          <a:endParaRPr lang="en-GB"/>
        </a:p>
      </dgm:t>
    </dgm:pt>
    <dgm:pt modelId="{0D1E8AE7-51B2-4BFD-8522-5F64C7E91A61}" type="pres">
      <dgm:prSet presAssocID="{73E9E60E-8033-44D6-8C92-B79D6D5F2736}" presName="node" presStyleLbl="node1" presStyleIdx="0" presStyleCnt="7" custRadScaleRad="100152" custRadScaleInc="-4245">
        <dgm:presLayoutVars>
          <dgm:bulletEnabled val="1"/>
        </dgm:presLayoutVars>
      </dgm:prSet>
      <dgm:spPr/>
      <dgm:t>
        <a:bodyPr/>
        <a:lstStyle/>
        <a:p>
          <a:endParaRPr lang="en-GB"/>
        </a:p>
      </dgm:t>
    </dgm:pt>
    <dgm:pt modelId="{74C9115C-AFA7-4924-9B62-439FE3168900}" type="pres">
      <dgm:prSet presAssocID="{F10F5710-7031-440B-A77D-D4D2A681FC89}" presName="Name9" presStyleLbl="parChTrans1D2" presStyleIdx="1" presStyleCnt="7"/>
      <dgm:spPr/>
      <dgm:t>
        <a:bodyPr/>
        <a:lstStyle/>
        <a:p>
          <a:endParaRPr lang="en-GB"/>
        </a:p>
      </dgm:t>
    </dgm:pt>
    <dgm:pt modelId="{A1FFC1FB-DF2F-4496-853D-FAD51A2BEB62}" type="pres">
      <dgm:prSet presAssocID="{F10F5710-7031-440B-A77D-D4D2A681FC89}" presName="connTx" presStyleLbl="parChTrans1D2" presStyleIdx="1" presStyleCnt="7"/>
      <dgm:spPr/>
      <dgm:t>
        <a:bodyPr/>
        <a:lstStyle/>
        <a:p>
          <a:endParaRPr lang="en-GB"/>
        </a:p>
      </dgm:t>
    </dgm:pt>
    <dgm:pt modelId="{95CEF228-23F6-4134-B286-23AD242CAFD7}" type="pres">
      <dgm:prSet presAssocID="{D3C87B2A-5C61-4107-94D4-893B0BCB4BDC}" presName="node" presStyleLbl="node1" presStyleIdx="1" presStyleCnt="7" custRadScaleRad="101578" custRadScaleInc="-4289">
        <dgm:presLayoutVars>
          <dgm:bulletEnabled val="1"/>
        </dgm:presLayoutVars>
      </dgm:prSet>
      <dgm:spPr/>
      <dgm:t>
        <a:bodyPr/>
        <a:lstStyle/>
        <a:p>
          <a:endParaRPr lang="en-GB"/>
        </a:p>
      </dgm:t>
    </dgm:pt>
    <dgm:pt modelId="{47FAF9CF-B590-4AF4-8E71-ADB4CD995BE2}" type="pres">
      <dgm:prSet presAssocID="{E2EA9126-2B70-41B1-B8DD-D93192A1243B}" presName="Name9" presStyleLbl="parChTrans1D2" presStyleIdx="2" presStyleCnt="7"/>
      <dgm:spPr/>
      <dgm:t>
        <a:bodyPr/>
        <a:lstStyle/>
        <a:p>
          <a:endParaRPr lang="en-GB"/>
        </a:p>
      </dgm:t>
    </dgm:pt>
    <dgm:pt modelId="{0F69A0E0-90C5-4F82-A894-8BEDE305785B}" type="pres">
      <dgm:prSet presAssocID="{E2EA9126-2B70-41B1-B8DD-D93192A1243B}" presName="connTx" presStyleLbl="parChTrans1D2" presStyleIdx="2" presStyleCnt="7"/>
      <dgm:spPr/>
      <dgm:t>
        <a:bodyPr/>
        <a:lstStyle/>
        <a:p>
          <a:endParaRPr lang="en-GB"/>
        </a:p>
      </dgm:t>
    </dgm:pt>
    <dgm:pt modelId="{132E376E-0A62-404B-9E55-3F48BEA33D41}" type="pres">
      <dgm:prSet presAssocID="{5011741B-1154-4AEE-9A77-5E96C8C1F5B1}" presName="node" presStyleLbl="node1" presStyleIdx="2" presStyleCnt="7" custRadScaleRad="99473" custRadScaleInc="-5461">
        <dgm:presLayoutVars>
          <dgm:bulletEnabled val="1"/>
        </dgm:presLayoutVars>
      </dgm:prSet>
      <dgm:spPr/>
      <dgm:t>
        <a:bodyPr/>
        <a:lstStyle/>
        <a:p>
          <a:endParaRPr lang="en-GB"/>
        </a:p>
      </dgm:t>
    </dgm:pt>
    <dgm:pt modelId="{31926EBD-7245-48EC-8910-63661FFD99A1}" type="pres">
      <dgm:prSet presAssocID="{F284B595-D373-45EF-8D84-8D33F53B48A7}" presName="Name9" presStyleLbl="parChTrans1D2" presStyleIdx="3" presStyleCnt="7"/>
      <dgm:spPr/>
      <dgm:t>
        <a:bodyPr/>
        <a:lstStyle/>
        <a:p>
          <a:endParaRPr lang="en-GB"/>
        </a:p>
      </dgm:t>
    </dgm:pt>
    <dgm:pt modelId="{9538BC8D-D489-45A1-8B24-BED0C63255EB}" type="pres">
      <dgm:prSet presAssocID="{F284B595-D373-45EF-8D84-8D33F53B48A7}" presName="connTx" presStyleLbl="parChTrans1D2" presStyleIdx="3" presStyleCnt="7"/>
      <dgm:spPr/>
      <dgm:t>
        <a:bodyPr/>
        <a:lstStyle/>
        <a:p>
          <a:endParaRPr lang="en-GB"/>
        </a:p>
      </dgm:t>
    </dgm:pt>
    <dgm:pt modelId="{9A70871D-2EEE-4235-9C65-4017784C2085}" type="pres">
      <dgm:prSet presAssocID="{B9841F3D-53B2-485E-BE26-E3BE211146DB}" presName="node" presStyleLbl="node1" presStyleIdx="3" presStyleCnt="7" custRadScaleRad="97753" custRadScaleInc="-2473">
        <dgm:presLayoutVars>
          <dgm:bulletEnabled val="1"/>
        </dgm:presLayoutVars>
      </dgm:prSet>
      <dgm:spPr/>
      <dgm:t>
        <a:bodyPr/>
        <a:lstStyle/>
        <a:p>
          <a:endParaRPr lang="en-GB"/>
        </a:p>
      </dgm:t>
    </dgm:pt>
    <dgm:pt modelId="{2B2004C5-DE4E-4B61-8672-71614E1BB0D8}" type="pres">
      <dgm:prSet presAssocID="{CC614225-FA40-4941-A67D-4390AB9D0F1B}" presName="Name9" presStyleLbl="parChTrans1D2" presStyleIdx="4" presStyleCnt="7"/>
      <dgm:spPr/>
      <dgm:t>
        <a:bodyPr/>
        <a:lstStyle/>
        <a:p>
          <a:endParaRPr lang="en-GB"/>
        </a:p>
      </dgm:t>
    </dgm:pt>
    <dgm:pt modelId="{EA12B1BD-7B9F-4576-8830-55EFBBE2619A}" type="pres">
      <dgm:prSet presAssocID="{CC614225-FA40-4941-A67D-4390AB9D0F1B}" presName="connTx" presStyleLbl="parChTrans1D2" presStyleIdx="4" presStyleCnt="7"/>
      <dgm:spPr/>
      <dgm:t>
        <a:bodyPr/>
        <a:lstStyle/>
        <a:p>
          <a:endParaRPr lang="en-GB"/>
        </a:p>
      </dgm:t>
    </dgm:pt>
    <dgm:pt modelId="{253215F2-5CB1-4B20-A336-9EC5B26F04F1}" type="pres">
      <dgm:prSet presAssocID="{6836456F-8952-4B59-9679-56FAE5393AD1}" presName="node" presStyleLbl="node1" presStyleIdx="4" presStyleCnt="7" custRadScaleRad="96359" custRadScaleInc="6825">
        <dgm:presLayoutVars>
          <dgm:bulletEnabled val="1"/>
        </dgm:presLayoutVars>
      </dgm:prSet>
      <dgm:spPr/>
      <dgm:t>
        <a:bodyPr/>
        <a:lstStyle/>
        <a:p>
          <a:endParaRPr lang="en-GB"/>
        </a:p>
      </dgm:t>
    </dgm:pt>
    <dgm:pt modelId="{77A10F19-10B0-4E0E-A70F-D330872F4B4A}" type="pres">
      <dgm:prSet presAssocID="{9FCDD0B6-02C6-4FDF-BE91-3933C9F75B8C}" presName="Name9" presStyleLbl="parChTrans1D2" presStyleIdx="5" presStyleCnt="7"/>
      <dgm:spPr/>
      <dgm:t>
        <a:bodyPr/>
        <a:lstStyle/>
        <a:p>
          <a:endParaRPr lang="en-GB"/>
        </a:p>
      </dgm:t>
    </dgm:pt>
    <dgm:pt modelId="{86591CA3-C65D-4E78-9FB2-2EF148B70CF2}" type="pres">
      <dgm:prSet presAssocID="{9FCDD0B6-02C6-4FDF-BE91-3933C9F75B8C}" presName="connTx" presStyleLbl="parChTrans1D2" presStyleIdx="5" presStyleCnt="7"/>
      <dgm:spPr/>
      <dgm:t>
        <a:bodyPr/>
        <a:lstStyle/>
        <a:p>
          <a:endParaRPr lang="en-GB"/>
        </a:p>
      </dgm:t>
    </dgm:pt>
    <dgm:pt modelId="{B09B5603-8678-4111-A826-ED40FDBF33AC}" type="pres">
      <dgm:prSet presAssocID="{439EBB6B-4449-49B0-8FB2-BC57388C7F1E}" presName="node" presStyleLbl="node1" presStyleIdx="5" presStyleCnt="7" custRadScaleRad="99473" custRadScaleInc="5461">
        <dgm:presLayoutVars>
          <dgm:bulletEnabled val="1"/>
        </dgm:presLayoutVars>
      </dgm:prSet>
      <dgm:spPr/>
      <dgm:t>
        <a:bodyPr/>
        <a:lstStyle/>
        <a:p>
          <a:endParaRPr lang="en-GB"/>
        </a:p>
      </dgm:t>
    </dgm:pt>
    <dgm:pt modelId="{4AC9301A-E657-4151-AE13-EB8848427571}" type="pres">
      <dgm:prSet presAssocID="{F77EB306-32F4-421B-911F-40EFBFB81CA8}" presName="Name9" presStyleLbl="parChTrans1D2" presStyleIdx="6" presStyleCnt="7"/>
      <dgm:spPr/>
      <dgm:t>
        <a:bodyPr/>
        <a:lstStyle/>
        <a:p>
          <a:endParaRPr lang="en-US"/>
        </a:p>
      </dgm:t>
    </dgm:pt>
    <dgm:pt modelId="{70481BC6-7586-4656-9EB3-A1EBC7D27FB2}" type="pres">
      <dgm:prSet presAssocID="{F77EB306-32F4-421B-911F-40EFBFB81CA8}" presName="connTx" presStyleLbl="parChTrans1D2" presStyleIdx="6" presStyleCnt="7"/>
      <dgm:spPr/>
      <dgm:t>
        <a:bodyPr/>
        <a:lstStyle/>
        <a:p>
          <a:endParaRPr lang="en-US"/>
        </a:p>
      </dgm:t>
    </dgm:pt>
    <dgm:pt modelId="{CF445B82-D6DA-4A64-ADBD-0471CC2AE89A}" type="pres">
      <dgm:prSet presAssocID="{17A47EEF-7912-4B9E-8DE8-B3F975015DC3}" presName="node" presStyleLbl="node1" presStyleIdx="6" presStyleCnt="7">
        <dgm:presLayoutVars>
          <dgm:bulletEnabled val="1"/>
        </dgm:presLayoutVars>
      </dgm:prSet>
      <dgm:spPr/>
      <dgm:t>
        <a:bodyPr/>
        <a:lstStyle/>
        <a:p>
          <a:endParaRPr lang="en-US"/>
        </a:p>
      </dgm:t>
    </dgm:pt>
  </dgm:ptLst>
  <dgm:cxnLst>
    <dgm:cxn modelId="{729824BE-A3B7-4C00-9453-6F01C0222B4F}" type="presOf" srcId="{E2EA9126-2B70-41B1-B8DD-D93192A1243B}" destId="{47FAF9CF-B590-4AF4-8E71-ADB4CD995BE2}" srcOrd="0" destOrd="0" presId="urn:microsoft.com/office/officeart/2005/8/layout/radial1"/>
    <dgm:cxn modelId="{DF4BE58E-6D42-4524-B60C-1F4C90E67AB6}" type="presOf" srcId="{F284B595-D373-45EF-8D84-8D33F53B48A7}" destId="{9538BC8D-D489-45A1-8B24-BED0C63255EB}" srcOrd="1" destOrd="0" presId="urn:microsoft.com/office/officeart/2005/8/layout/radial1"/>
    <dgm:cxn modelId="{8D5626E4-CE0A-47FB-B8E4-5F1D32409DDD}" type="presOf" srcId="{6836456F-8952-4B59-9679-56FAE5393AD1}" destId="{253215F2-5CB1-4B20-A336-9EC5B26F04F1}" srcOrd="0" destOrd="0" presId="urn:microsoft.com/office/officeart/2005/8/layout/radial1"/>
    <dgm:cxn modelId="{39E4824F-6838-4670-98D5-45F8C6BD9909}" type="presOf" srcId="{E2EA9126-2B70-41B1-B8DD-D93192A1243B}" destId="{0F69A0E0-90C5-4F82-A894-8BEDE305785B}" srcOrd="1" destOrd="0" presId="urn:microsoft.com/office/officeart/2005/8/layout/radial1"/>
    <dgm:cxn modelId="{437538B1-7398-4815-932D-34F3592C2D3B}" type="presOf" srcId="{F10F5710-7031-440B-A77D-D4D2A681FC89}" destId="{74C9115C-AFA7-4924-9B62-439FE3168900}" srcOrd="0" destOrd="0" presId="urn:microsoft.com/office/officeart/2005/8/layout/radial1"/>
    <dgm:cxn modelId="{3C4201C3-C23F-4B59-9091-EC4D7321A74D}" srcId="{E5400E26-8A3F-4860-A107-59629C388124}" destId="{17A47EEF-7912-4B9E-8DE8-B3F975015DC3}" srcOrd="6" destOrd="0" parTransId="{F77EB306-32F4-421B-911F-40EFBFB81CA8}" sibTransId="{06522637-AECE-4902-A072-58C54F54C3C0}"/>
    <dgm:cxn modelId="{6A30823B-C051-4033-A73D-38AA8BFBEE01}" srcId="{E5400E26-8A3F-4860-A107-59629C388124}" destId="{73E9E60E-8033-44D6-8C92-B79D6D5F2736}" srcOrd="0" destOrd="0" parTransId="{41E3A2BF-56A7-4822-AAE8-7C190AB0DAA7}" sibTransId="{5440406F-EABE-4104-92E3-CAF0CD9ED277}"/>
    <dgm:cxn modelId="{2BEEAF50-E559-47FA-BA6C-FDAB6F9C1BDE}" type="presOf" srcId="{5011741B-1154-4AEE-9A77-5E96C8C1F5B1}" destId="{132E376E-0A62-404B-9E55-3F48BEA33D41}" srcOrd="0" destOrd="0" presId="urn:microsoft.com/office/officeart/2005/8/layout/radial1"/>
    <dgm:cxn modelId="{11F72454-4270-4C39-ABCA-85569D7F99B5}" type="presOf" srcId="{F77EB306-32F4-421B-911F-40EFBFB81CA8}" destId="{4AC9301A-E657-4151-AE13-EB8848427571}" srcOrd="0" destOrd="0" presId="urn:microsoft.com/office/officeart/2005/8/layout/radial1"/>
    <dgm:cxn modelId="{742E4FC4-584B-4E90-8575-23672A2971F6}" srcId="{E5400E26-8A3F-4860-A107-59629C388124}" destId="{439EBB6B-4449-49B0-8FB2-BC57388C7F1E}" srcOrd="5" destOrd="0" parTransId="{9FCDD0B6-02C6-4FDF-BE91-3933C9F75B8C}" sibTransId="{3D87CDCE-2A92-4059-A29B-6B0BC10CEAD1}"/>
    <dgm:cxn modelId="{127BD0AE-BC60-477F-A68C-38BB19693764}" srcId="{E5400E26-8A3F-4860-A107-59629C388124}" destId="{5011741B-1154-4AEE-9A77-5E96C8C1F5B1}" srcOrd="2" destOrd="0" parTransId="{E2EA9126-2B70-41B1-B8DD-D93192A1243B}" sibTransId="{F45B7BC0-C941-4153-8DCF-20AF67238B19}"/>
    <dgm:cxn modelId="{83748F82-1FCD-4B02-866D-F8E72B751780}" type="presOf" srcId="{E5400E26-8A3F-4860-A107-59629C388124}" destId="{DC3E3670-070A-4EBB-8AFB-152444A7CA21}" srcOrd="0" destOrd="0" presId="urn:microsoft.com/office/officeart/2005/8/layout/radial1"/>
    <dgm:cxn modelId="{EE3CECB4-4EC8-4F2F-9C9C-81AE7851F561}" type="presOf" srcId="{41E3A2BF-56A7-4822-AAE8-7C190AB0DAA7}" destId="{B3E2C75B-6EE1-4CCE-91EC-486182765F1A}" srcOrd="1" destOrd="0" presId="urn:microsoft.com/office/officeart/2005/8/layout/radial1"/>
    <dgm:cxn modelId="{79F8B9DA-F622-41C7-842C-B583A92F039E}" type="presOf" srcId="{9FCDD0B6-02C6-4FDF-BE91-3933C9F75B8C}" destId="{86591CA3-C65D-4E78-9FB2-2EF148B70CF2}" srcOrd="1" destOrd="0" presId="urn:microsoft.com/office/officeart/2005/8/layout/radial1"/>
    <dgm:cxn modelId="{6437DA20-DD95-41E2-975A-3F762B80B81E}" type="presOf" srcId="{73E9E60E-8033-44D6-8C92-B79D6D5F2736}" destId="{0D1E8AE7-51B2-4BFD-8522-5F64C7E91A61}" srcOrd="0" destOrd="0" presId="urn:microsoft.com/office/officeart/2005/8/layout/radial1"/>
    <dgm:cxn modelId="{B519B39A-2DDD-4E16-A2C9-9F8F983E1E44}" type="presOf" srcId="{D3C87B2A-5C61-4107-94D4-893B0BCB4BDC}" destId="{95CEF228-23F6-4134-B286-23AD242CAFD7}" srcOrd="0" destOrd="0" presId="urn:microsoft.com/office/officeart/2005/8/layout/radial1"/>
    <dgm:cxn modelId="{CE362C5C-2C17-48CA-AC8D-81703EE4A860}" type="presOf" srcId="{17A47EEF-7912-4B9E-8DE8-B3F975015DC3}" destId="{CF445B82-D6DA-4A64-ADBD-0471CC2AE89A}" srcOrd="0" destOrd="0" presId="urn:microsoft.com/office/officeart/2005/8/layout/radial1"/>
    <dgm:cxn modelId="{50132357-CE58-4CC1-9820-F5665782E3B1}" type="presOf" srcId="{F10F5710-7031-440B-A77D-D4D2A681FC89}" destId="{A1FFC1FB-DF2F-4496-853D-FAD51A2BEB62}" srcOrd="1" destOrd="0" presId="urn:microsoft.com/office/officeart/2005/8/layout/radial1"/>
    <dgm:cxn modelId="{D9062E9E-26C9-4CA4-863F-628F659F1EA1}" type="presOf" srcId="{9FCDD0B6-02C6-4FDF-BE91-3933C9F75B8C}" destId="{77A10F19-10B0-4E0E-A70F-D330872F4B4A}" srcOrd="0" destOrd="0" presId="urn:microsoft.com/office/officeart/2005/8/layout/radial1"/>
    <dgm:cxn modelId="{29FB93F9-F250-4032-9D6C-A0CE09BD8179}" type="presOf" srcId="{6CD27774-0525-44F9-839B-467F346FFC02}" destId="{0CA4E700-7077-42C0-BB2C-EC73B1304082}" srcOrd="0" destOrd="0" presId="urn:microsoft.com/office/officeart/2005/8/layout/radial1"/>
    <dgm:cxn modelId="{871683DB-4009-4B8F-AA11-B983CFF89EDA}" type="presOf" srcId="{CC614225-FA40-4941-A67D-4390AB9D0F1B}" destId="{2B2004C5-DE4E-4B61-8672-71614E1BB0D8}" srcOrd="0" destOrd="0" presId="urn:microsoft.com/office/officeart/2005/8/layout/radial1"/>
    <dgm:cxn modelId="{C6663523-1677-4592-BDEC-7D735AED1092}" type="presOf" srcId="{F284B595-D373-45EF-8D84-8D33F53B48A7}" destId="{31926EBD-7245-48EC-8910-63661FFD99A1}" srcOrd="0" destOrd="0" presId="urn:microsoft.com/office/officeart/2005/8/layout/radial1"/>
    <dgm:cxn modelId="{95E9D319-7D1C-4F5C-B4FF-C916F2B6305E}" type="presOf" srcId="{B9841F3D-53B2-485E-BE26-E3BE211146DB}" destId="{9A70871D-2EEE-4235-9C65-4017784C2085}" srcOrd="0" destOrd="0" presId="urn:microsoft.com/office/officeart/2005/8/layout/radial1"/>
    <dgm:cxn modelId="{65E2C70B-4D4B-48D2-B247-8433001EC267}" srcId="{E5400E26-8A3F-4860-A107-59629C388124}" destId="{6836456F-8952-4B59-9679-56FAE5393AD1}" srcOrd="4" destOrd="0" parTransId="{CC614225-FA40-4941-A67D-4390AB9D0F1B}" sibTransId="{2818A440-FB64-4031-878A-887DD3C7C84A}"/>
    <dgm:cxn modelId="{DA48A2FA-69A4-444B-AFAC-8A83DB1175D6}" srcId="{E5400E26-8A3F-4860-A107-59629C388124}" destId="{B9841F3D-53B2-485E-BE26-E3BE211146DB}" srcOrd="3" destOrd="0" parTransId="{F284B595-D373-45EF-8D84-8D33F53B48A7}" sibTransId="{E87905E9-31BB-4A29-BF96-DE587E10F9AA}"/>
    <dgm:cxn modelId="{8DC37027-3392-4AA0-8DD0-1E8E9ACBEF76}" type="presOf" srcId="{F77EB306-32F4-421B-911F-40EFBFB81CA8}" destId="{70481BC6-7586-4656-9EB3-A1EBC7D27FB2}" srcOrd="1" destOrd="0" presId="urn:microsoft.com/office/officeart/2005/8/layout/radial1"/>
    <dgm:cxn modelId="{F12DB211-0E38-4B16-B823-C868C6AD0576}" type="presOf" srcId="{439EBB6B-4449-49B0-8FB2-BC57388C7F1E}" destId="{B09B5603-8678-4111-A826-ED40FDBF33AC}" srcOrd="0" destOrd="0" presId="urn:microsoft.com/office/officeart/2005/8/layout/radial1"/>
    <dgm:cxn modelId="{ECDFC297-3501-4E85-8196-DFF649005B40}" type="presOf" srcId="{41E3A2BF-56A7-4822-AAE8-7C190AB0DAA7}" destId="{39A23FC8-9A15-413A-827F-52B2CDF1029C}" srcOrd="0" destOrd="0" presId="urn:microsoft.com/office/officeart/2005/8/layout/radial1"/>
    <dgm:cxn modelId="{CC0B0F2D-EC19-42C0-832B-182AE0862AD4}" srcId="{E5400E26-8A3F-4860-A107-59629C388124}" destId="{D3C87B2A-5C61-4107-94D4-893B0BCB4BDC}" srcOrd="1" destOrd="0" parTransId="{F10F5710-7031-440B-A77D-D4D2A681FC89}" sibTransId="{FD59960E-E94D-46FF-9912-C35ECF2A00E7}"/>
    <dgm:cxn modelId="{A15238D7-8163-4D44-B528-00D52A3BAF33}" type="presOf" srcId="{CC614225-FA40-4941-A67D-4390AB9D0F1B}" destId="{EA12B1BD-7B9F-4576-8830-55EFBBE2619A}" srcOrd="1" destOrd="0" presId="urn:microsoft.com/office/officeart/2005/8/layout/radial1"/>
    <dgm:cxn modelId="{AEDA4E1B-85E9-4E86-905E-319B562EFC6F}" srcId="{6CD27774-0525-44F9-839B-467F346FFC02}" destId="{E5400E26-8A3F-4860-A107-59629C388124}" srcOrd="0" destOrd="0" parTransId="{D0725824-C4F1-4D9D-A616-9327688D7F00}" sibTransId="{B0636893-3B64-49DA-84EE-7CC251E5CE2A}"/>
    <dgm:cxn modelId="{FCE087F9-B268-40A3-B90B-7F6C29769416}" type="presParOf" srcId="{0CA4E700-7077-42C0-BB2C-EC73B1304082}" destId="{DC3E3670-070A-4EBB-8AFB-152444A7CA21}" srcOrd="0" destOrd="0" presId="urn:microsoft.com/office/officeart/2005/8/layout/radial1"/>
    <dgm:cxn modelId="{EFBE624B-4100-43CB-AD21-95E6121FFC7C}" type="presParOf" srcId="{0CA4E700-7077-42C0-BB2C-EC73B1304082}" destId="{39A23FC8-9A15-413A-827F-52B2CDF1029C}" srcOrd="1" destOrd="0" presId="urn:microsoft.com/office/officeart/2005/8/layout/radial1"/>
    <dgm:cxn modelId="{12152C01-B9D5-478D-8361-32424ADAF070}" type="presParOf" srcId="{39A23FC8-9A15-413A-827F-52B2CDF1029C}" destId="{B3E2C75B-6EE1-4CCE-91EC-486182765F1A}" srcOrd="0" destOrd="0" presId="urn:microsoft.com/office/officeart/2005/8/layout/radial1"/>
    <dgm:cxn modelId="{C0D90373-218A-40EC-AE61-A0A5188BCCA9}" type="presParOf" srcId="{0CA4E700-7077-42C0-BB2C-EC73B1304082}" destId="{0D1E8AE7-51B2-4BFD-8522-5F64C7E91A61}" srcOrd="2" destOrd="0" presId="urn:microsoft.com/office/officeart/2005/8/layout/radial1"/>
    <dgm:cxn modelId="{9A0D7BE2-4465-4FD9-8884-B3D919997B95}" type="presParOf" srcId="{0CA4E700-7077-42C0-BB2C-EC73B1304082}" destId="{74C9115C-AFA7-4924-9B62-439FE3168900}" srcOrd="3" destOrd="0" presId="urn:microsoft.com/office/officeart/2005/8/layout/radial1"/>
    <dgm:cxn modelId="{CD0ED8EC-3986-457F-BA57-9B3C60CC5B0E}" type="presParOf" srcId="{74C9115C-AFA7-4924-9B62-439FE3168900}" destId="{A1FFC1FB-DF2F-4496-853D-FAD51A2BEB62}" srcOrd="0" destOrd="0" presId="urn:microsoft.com/office/officeart/2005/8/layout/radial1"/>
    <dgm:cxn modelId="{6FF01DA9-57E6-461D-816D-AB639A33580A}" type="presParOf" srcId="{0CA4E700-7077-42C0-BB2C-EC73B1304082}" destId="{95CEF228-23F6-4134-B286-23AD242CAFD7}" srcOrd="4" destOrd="0" presId="urn:microsoft.com/office/officeart/2005/8/layout/radial1"/>
    <dgm:cxn modelId="{37B23A0C-F7C9-47C7-9F82-FF3DEFBEB730}" type="presParOf" srcId="{0CA4E700-7077-42C0-BB2C-EC73B1304082}" destId="{47FAF9CF-B590-4AF4-8E71-ADB4CD995BE2}" srcOrd="5" destOrd="0" presId="urn:microsoft.com/office/officeart/2005/8/layout/radial1"/>
    <dgm:cxn modelId="{C2B9EE1C-0EC9-432C-A9A7-9C4D598340CA}" type="presParOf" srcId="{47FAF9CF-B590-4AF4-8E71-ADB4CD995BE2}" destId="{0F69A0E0-90C5-4F82-A894-8BEDE305785B}" srcOrd="0" destOrd="0" presId="urn:microsoft.com/office/officeart/2005/8/layout/radial1"/>
    <dgm:cxn modelId="{5DC8C2B1-D2E5-4EB7-BB0D-AA4EBE280877}" type="presParOf" srcId="{0CA4E700-7077-42C0-BB2C-EC73B1304082}" destId="{132E376E-0A62-404B-9E55-3F48BEA33D41}" srcOrd="6" destOrd="0" presId="urn:microsoft.com/office/officeart/2005/8/layout/radial1"/>
    <dgm:cxn modelId="{E7EF78A9-60AB-4524-8086-F1A884DAAF5B}" type="presParOf" srcId="{0CA4E700-7077-42C0-BB2C-EC73B1304082}" destId="{31926EBD-7245-48EC-8910-63661FFD99A1}" srcOrd="7" destOrd="0" presId="urn:microsoft.com/office/officeart/2005/8/layout/radial1"/>
    <dgm:cxn modelId="{BF2E238F-1106-439D-997C-D943292BA67D}" type="presParOf" srcId="{31926EBD-7245-48EC-8910-63661FFD99A1}" destId="{9538BC8D-D489-45A1-8B24-BED0C63255EB}" srcOrd="0" destOrd="0" presId="urn:microsoft.com/office/officeart/2005/8/layout/radial1"/>
    <dgm:cxn modelId="{9FC8915B-6125-4904-A5A4-04CD09BC401F}" type="presParOf" srcId="{0CA4E700-7077-42C0-BB2C-EC73B1304082}" destId="{9A70871D-2EEE-4235-9C65-4017784C2085}" srcOrd="8" destOrd="0" presId="urn:microsoft.com/office/officeart/2005/8/layout/radial1"/>
    <dgm:cxn modelId="{550FFEF9-42F1-4F63-B314-2E5AF4473931}" type="presParOf" srcId="{0CA4E700-7077-42C0-BB2C-EC73B1304082}" destId="{2B2004C5-DE4E-4B61-8672-71614E1BB0D8}" srcOrd="9" destOrd="0" presId="urn:microsoft.com/office/officeart/2005/8/layout/radial1"/>
    <dgm:cxn modelId="{236C0CE3-CB8E-441B-B73E-587446626847}" type="presParOf" srcId="{2B2004C5-DE4E-4B61-8672-71614E1BB0D8}" destId="{EA12B1BD-7B9F-4576-8830-55EFBBE2619A}" srcOrd="0" destOrd="0" presId="urn:microsoft.com/office/officeart/2005/8/layout/radial1"/>
    <dgm:cxn modelId="{41C6FF78-457B-44C4-A004-45E56F1983EE}" type="presParOf" srcId="{0CA4E700-7077-42C0-BB2C-EC73B1304082}" destId="{253215F2-5CB1-4B20-A336-9EC5B26F04F1}" srcOrd="10" destOrd="0" presId="urn:microsoft.com/office/officeart/2005/8/layout/radial1"/>
    <dgm:cxn modelId="{11C12CCE-19B0-4F9E-8927-E34D5F8D5E35}" type="presParOf" srcId="{0CA4E700-7077-42C0-BB2C-EC73B1304082}" destId="{77A10F19-10B0-4E0E-A70F-D330872F4B4A}" srcOrd="11" destOrd="0" presId="urn:microsoft.com/office/officeart/2005/8/layout/radial1"/>
    <dgm:cxn modelId="{58C7CD31-E8AA-41CB-B4C5-952439383201}" type="presParOf" srcId="{77A10F19-10B0-4E0E-A70F-D330872F4B4A}" destId="{86591CA3-C65D-4E78-9FB2-2EF148B70CF2}" srcOrd="0" destOrd="0" presId="urn:microsoft.com/office/officeart/2005/8/layout/radial1"/>
    <dgm:cxn modelId="{FEE2566E-2A72-47F2-BDE8-BD4CFCFAB272}" type="presParOf" srcId="{0CA4E700-7077-42C0-BB2C-EC73B1304082}" destId="{B09B5603-8678-4111-A826-ED40FDBF33AC}" srcOrd="12" destOrd="0" presId="urn:microsoft.com/office/officeart/2005/8/layout/radial1"/>
    <dgm:cxn modelId="{7E216FE4-EECC-4006-8625-98338B1BD1C7}" type="presParOf" srcId="{0CA4E700-7077-42C0-BB2C-EC73B1304082}" destId="{4AC9301A-E657-4151-AE13-EB8848427571}" srcOrd="13" destOrd="0" presId="urn:microsoft.com/office/officeart/2005/8/layout/radial1"/>
    <dgm:cxn modelId="{B4AC3462-45E1-4D8F-BBB0-E3C487A55E0F}" type="presParOf" srcId="{4AC9301A-E657-4151-AE13-EB8848427571}" destId="{70481BC6-7586-4656-9EB3-A1EBC7D27FB2}" srcOrd="0" destOrd="0" presId="urn:microsoft.com/office/officeart/2005/8/layout/radial1"/>
    <dgm:cxn modelId="{3CACAB44-BD6E-42F1-9330-FE96DFB152BB}" type="presParOf" srcId="{0CA4E700-7077-42C0-BB2C-EC73B1304082}" destId="{CF445B82-D6DA-4A64-ADBD-0471CC2AE89A}" srcOrd="14" destOrd="0" presId="urn:microsoft.com/office/officeart/2005/8/layout/radial1"/>
  </dgm:cxnLst>
  <dgm:bg>
    <a:solidFill>
      <a:schemeClr val="bg1"/>
    </a:solidFill>
  </dgm:bg>
  <dgm:whole/>
  <dgm:extLst>
    <a:ext uri="http://schemas.microsoft.com/office/drawing/2008/diagram">
      <dsp:dataModelExt xmlns:dsp="http://schemas.microsoft.com/office/drawing/2008/diagram" relId="rId9"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0620B391-C429-41FF-94FF-3D4DC53572B7}" type="doc">
      <dgm:prSet loTypeId="urn:microsoft.com/office/officeart/2005/8/layout/radial3" loCatId="cycle" qsTypeId="urn:microsoft.com/office/officeart/2005/8/quickstyle/simple1" qsCatId="simple" csTypeId="urn:microsoft.com/office/officeart/2005/8/colors/accent1_2" csCatId="accent1" phldr="1"/>
      <dgm:spPr/>
      <dgm:t>
        <a:bodyPr/>
        <a:lstStyle/>
        <a:p>
          <a:endParaRPr lang="en-GB"/>
        </a:p>
      </dgm:t>
    </dgm:pt>
    <dgm:pt modelId="{CBF65897-122E-4DF2-8E33-5FBF85FD6ABE}">
      <dgm:prSet phldrT="[Text]"/>
      <dgm:spPr/>
      <dgm:t>
        <a:bodyPr/>
        <a:lstStyle/>
        <a:p>
          <a:r>
            <a:rPr lang="en-GB" dirty="0" smtClean="0"/>
            <a:t>Benefits</a:t>
          </a:r>
          <a:endParaRPr lang="en-GB" dirty="0"/>
        </a:p>
      </dgm:t>
    </dgm:pt>
    <dgm:pt modelId="{1CFF477F-A798-4603-90F1-3F2604C12816}" type="parTrans" cxnId="{EA204A1A-5943-4905-90BE-49BC6167E96D}">
      <dgm:prSet/>
      <dgm:spPr/>
      <dgm:t>
        <a:bodyPr/>
        <a:lstStyle/>
        <a:p>
          <a:endParaRPr lang="en-GB"/>
        </a:p>
      </dgm:t>
    </dgm:pt>
    <dgm:pt modelId="{A11A4055-88E9-4135-B611-DABC52336DA9}" type="sibTrans" cxnId="{EA204A1A-5943-4905-90BE-49BC6167E96D}">
      <dgm:prSet/>
      <dgm:spPr/>
      <dgm:t>
        <a:bodyPr/>
        <a:lstStyle/>
        <a:p>
          <a:endParaRPr lang="en-GB"/>
        </a:p>
      </dgm:t>
    </dgm:pt>
    <dgm:pt modelId="{283D091B-543F-452F-9A0F-405B4293C45C}">
      <dgm:prSet phldrT="[Text]"/>
      <dgm:spPr/>
      <dgm:t>
        <a:bodyPr/>
        <a:lstStyle/>
        <a:p>
          <a:r>
            <a:rPr lang="en-GB" dirty="0" smtClean="0"/>
            <a:t>Ubiquity</a:t>
          </a:r>
          <a:endParaRPr lang="en-GB" dirty="0"/>
        </a:p>
      </dgm:t>
    </dgm:pt>
    <dgm:pt modelId="{158FA495-4F15-4843-85AB-A5B346367E9B}" type="parTrans" cxnId="{F57F3FE0-4497-413D-BDC1-4D35B7C75600}">
      <dgm:prSet/>
      <dgm:spPr/>
      <dgm:t>
        <a:bodyPr/>
        <a:lstStyle/>
        <a:p>
          <a:endParaRPr lang="en-GB"/>
        </a:p>
      </dgm:t>
    </dgm:pt>
    <dgm:pt modelId="{AA6FD15E-7F62-43BC-9C9F-E500CD2C8A86}" type="sibTrans" cxnId="{F57F3FE0-4497-413D-BDC1-4D35B7C75600}">
      <dgm:prSet/>
      <dgm:spPr/>
      <dgm:t>
        <a:bodyPr/>
        <a:lstStyle/>
        <a:p>
          <a:endParaRPr lang="en-GB"/>
        </a:p>
      </dgm:t>
    </dgm:pt>
    <dgm:pt modelId="{28E4C428-D45D-4FCA-BA37-4CB33F332828}">
      <dgm:prSet phldrT="[Text]"/>
      <dgm:spPr/>
      <dgm:t>
        <a:bodyPr/>
        <a:lstStyle/>
        <a:p>
          <a:r>
            <a:rPr lang="en-GB" dirty="0" smtClean="0"/>
            <a:t>Reachability</a:t>
          </a:r>
          <a:endParaRPr lang="en-GB" dirty="0"/>
        </a:p>
      </dgm:t>
    </dgm:pt>
    <dgm:pt modelId="{1A6635C0-537C-4337-8EE1-6D824B6184B3}" type="parTrans" cxnId="{FFCF5414-9FC1-40CE-AE4A-BBADFE8BCF1C}">
      <dgm:prSet/>
      <dgm:spPr/>
      <dgm:t>
        <a:bodyPr/>
        <a:lstStyle/>
        <a:p>
          <a:endParaRPr lang="en-GB"/>
        </a:p>
      </dgm:t>
    </dgm:pt>
    <dgm:pt modelId="{D7E14B32-8991-4008-A733-2E765BBDBBAB}" type="sibTrans" cxnId="{FFCF5414-9FC1-40CE-AE4A-BBADFE8BCF1C}">
      <dgm:prSet/>
      <dgm:spPr/>
      <dgm:t>
        <a:bodyPr/>
        <a:lstStyle/>
        <a:p>
          <a:endParaRPr lang="en-GB"/>
        </a:p>
      </dgm:t>
    </dgm:pt>
    <dgm:pt modelId="{B75ACA5B-EDDA-473C-9FE3-C2CD8C99F6FD}">
      <dgm:prSet phldrT="[Text]"/>
      <dgm:spPr/>
      <dgm:t>
        <a:bodyPr/>
        <a:lstStyle/>
        <a:p>
          <a:r>
            <a:rPr lang="en-GB" dirty="0" smtClean="0"/>
            <a:t>Convenience</a:t>
          </a:r>
          <a:endParaRPr lang="en-GB" dirty="0"/>
        </a:p>
      </dgm:t>
    </dgm:pt>
    <dgm:pt modelId="{16BE8BBD-0F37-44E7-89CD-A408FDC0A43C}" type="parTrans" cxnId="{03E1656A-0EE6-495F-A1F0-A86904327C1A}">
      <dgm:prSet/>
      <dgm:spPr/>
      <dgm:t>
        <a:bodyPr/>
        <a:lstStyle/>
        <a:p>
          <a:endParaRPr lang="en-GB"/>
        </a:p>
      </dgm:t>
    </dgm:pt>
    <dgm:pt modelId="{278B64CC-2E1A-4F3E-B58D-CAD8985C29D6}" type="sibTrans" cxnId="{03E1656A-0EE6-495F-A1F0-A86904327C1A}">
      <dgm:prSet/>
      <dgm:spPr/>
      <dgm:t>
        <a:bodyPr/>
        <a:lstStyle/>
        <a:p>
          <a:endParaRPr lang="en-GB"/>
        </a:p>
      </dgm:t>
    </dgm:pt>
    <dgm:pt modelId="{C3107F37-D331-49FE-9BAA-959F50B7E88F}">
      <dgm:prSet/>
      <dgm:spPr/>
      <dgm:t>
        <a:bodyPr/>
        <a:lstStyle/>
        <a:p>
          <a:r>
            <a:rPr lang="en-US" dirty="0" smtClean="0"/>
            <a:t>Interactivity</a:t>
          </a:r>
          <a:endParaRPr lang="en-US" dirty="0"/>
        </a:p>
      </dgm:t>
    </dgm:pt>
    <dgm:pt modelId="{D20B3CEF-1DBD-46C3-AC96-56015F235272}" type="parTrans" cxnId="{81BA93F4-0D3F-482E-8D28-329450524A36}">
      <dgm:prSet/>
      <dgm:spPr/>
      <dgm:t>
        <a:bodyPr/>
        <a:lstStyle/>
        <a:p>
          <a:endParaRPr lang="en-US"/>
        </a:p>
      </dgm:t>
    </dgm:pt>
    <dgm:pt modelId="{E1505181-9721-4386-80BE-CC5D1F9869C5}" type="sibTrans" cxnId="{81BA93F4-0D3F-482E-8D28-329450524A36}">
      <dgm:prSet/>
      <dgm:spPr/>
      <dgm:t>
        <a:bodyPr/>
        <a:lstStyle/>
        <a:p>
          <a:endParaRPr lang="en-US"/>
        </a:p>
      </dgm:t>
    </dgm:pt>
    <dgm:pt modelId="{277808BB-DE06-4C4F-8F20-F631E2B6E757}">
      <dgm:prSet/>
      <dgm:spPr/>
      <dgm:t>
        <a:bodyPr/>
        <a:lstStyle/>
        <a:p>
          <a:r>
            <a:rPr lang="en-US" dirty="0" err="1" smtClean="0"/>
            <a:t>Personalisation</a:t>
          </a:r>
          <a:endParaRPr lang="en-US" dirty="0"/>
        </a:p>
      </dgm:t>
    </dgm:pt>
    <dgm:pt modelId="{E2FDED89-198E-43AF-B792-2727E55B5C42}" type="parTrans" cxnId="{821E37CF-7F5A-41F0-81DB-879D42F41C1D}">
      <dgm:prSet/>
      <dgm:spPr/>
      <dgm:t>
        <a:bodyPr/>
        <a:lstStyle/>
        <a:p>
          <a:endParaRPr lang="en-US"/>
        </a:p>
      </dgm:t>
    </dgm:pt>
    <dgm:pt modelId="{98122215-4571-46FE-AC7E-2E05AD3082BC}" type="sibTrans" cxnId="{821E37CF-7F5A-41F0-81DB-879D42F41C1D}">
      <dgm:prSet/>
      <dgm:spPr/>
      <dgm:t>
        <a:bodyPr/>
        <a:lstStyle/>
        <a:p>
          <a:endParaRPr lang="en-US"/>
        </a:p>
      </dgm:t>
    </dgm:pt>
    <dgm:pt modelId="{D8C400A0-7AD6-4634-ABDA-F1DFDC8EF8B0}" type="pres">
      <dgm:prSet presAssocID="{0620B391-C429-41FF-94FF-3D4DC53572B7}" presName="composite" presStyleCnt="0">
        <dgm:presLayoutVars>
          <dgm:chMax val="1"/>
          <dgm:dir/>
          <dgm:resizeHandles val="exact"/>
        </dgm:presLayoutVars>
      </dgm:prSet>
      <dgm:spPr/>
      <dgm:t>
        <a:bodyPr/>
        <a:lstStyle/>
        <a:p>
          <a:endParaRPr lang="en-GB"/>
        </a:p>
      </dgm:t>
    </dgm:pt>
    <dgm:pt modelId="{2034E79D-70C7-4F64-BA81-D1C1858124C0}" type="pres">
      <dgm:prSet presAssocID="{0620B391-C429-41FF-94FF-3D4DC53572B7}" presName="radial" presStyleCnt="0">
        <dgm:presLayoutVars>
          <dgm:animLvl val="ctr"/>
        </dgm:presLayoutVars>
      </dgm:prSet>
      <dgm:spPr/>
    </dgm:pt>
    <dgm:pt modelId="{619369F5-648C-4A69-9B6F-CB90E5CCE77F}" type="pres">
      <dgm:prSet presAssocID="{CBF65897-122E-4DF2-8E33-5FBF85FD6ABE}" presName="centerShape" presStyleLbl="vennNode1" presStyleIdx="0" presStyleCnt="6"/>
      <dgm:spPr/>
      <dgm:t>
        <a:bodyPr/>
        <a:lstStyle/>
        <a:p>
          <a:endParaRPr lang="en-GB"/>
        </a:p>
      </dgm:t>
    </dgm:pt>
    <dgm:pt modelId="{D06355B0-F556-44FE-8D70-3C8DD14E8D2E}" type="pres">
      <dgm:prSet presAssocID="{283D091B-543F-452F-9A0F-405B4293C45C}" presName="node" presStyleLbl="vennNode1" presStyleIdx="1" presStyleCnt="6">
        <dgm:presLayoutVars>
          <dgm:bulletEnabled val="1"/>
        </dgm:presLayoutVars>
      </dgm:prSet>
      <dgm:spPr/>
      <dgm:t>
        <a:bodyPr/>
        <a:lstStyle/>
        <a:p>
          <a:endParaRPr lang="en-GB"/>
        </a:p>
      </dgm:t>
    </dgm:pt>
    <dgm:pt modelId="{50EEAA8D-4A86-47B1-8CAD-AFB0CF58840B}" type="pres">
      <dgm:prSet presAssocID="{28E4C428-D45D-4FCA-BA37-4CB33F332828}" presName="node" presStyleLbl="vennNode1" presStyleIdx="2" presStyleCnt="6">
        <dgm:presLayoutVars>
          <dgm:bulletEnabled val="1"/>
        </dgm:presLayoutVars>
      </dgm:prSet>
      <dgm:spPr/>
      <dgm:t>
        <a:bodyPr/>
        <a:lstStyle/>
        <a:p>
          <a:endParaRPr lang="en-GB"/>
        </a:p>
      </dgm:t>
    </dgm:pt>
    <dgm:pt modelId="{4C6221BB-5EDB-4690-A207-E2A27E5F2663}" type="pres">
      <dgm:prSet presAssocID="{B75ACA5B-EDDA-473C-9FE3-C2CD8C99F6FD}" presName="node" presStyleLbl="vennNode1" presStyleIdx="3" presStyleCnt="6">
        <dgm:presLayoutVars>
          <dgm:bulletEnabled val="1"/>
        </dgm:presLayoutVars>
      </dgm:prSet>
      <dgm:spPr/>
      <dgm:t>
        <a:bodyPr/>
        <a:lstStyle/>
        <a:p>
          <a:endParaRPr lang="en-GB"/>
        </a:p>
      </dgm:t>
    </dgm:pt>
    <dgm:pt modelId="{A3B616A7-C23E-49A4-A56B-E227D642C740}" type="pres">
      <dgm:prSet presAssocID="{C3107F37-D331-49FE-9BAA-959F50B7E88F}" presName="node" presStyleLbl="vennNode1" presStyleIdx="4" presStyleCnt="6">
        <dgm:presLayoutVars>
          <dgm:bulletEnabled val="1"/>
        </dgm:presLayoutVars>
      </dgm:prSet>
      <dgm:spPr/>
      <dgm:t>
        <a:bodyPr/>
        <a:lstStyle/>
        <a:p>
          <a:endParaRPr lang="en-US"/>
        </a:p>
      </dgm:t>
    </dgm:pt>
    <dgm:pt modelId="{EA7BAA30-FE03-4FF7-8710-6FE1E0C2B403}" type="pres">
      <dgm:prSet presAssocID="{277808BB-DE06-4C4F-8F20-F631E2B6E757}" presName="node" presStyleLbl="vennNode1" presStyleIdx="5" presStyleCnt="6">
        <dgm:presLayoutVars>
          <dgm:bulletEnabled val="1"/>
        </dgm:presLayoutVars>
      </dgm:prSet>
      <dgm:spPr/>
      <dgm:t>
        <a:bodyPr/>
        <a:lstStyle/>
        <a:p>
          <a:endParaRPr lang="en-US"/>
        </a:p>
      </dgm:t>
    </dgm:pt>
  </dgm:ptLst>
  <dgm:cxnLst>
    <dgm:cxn modelId="{EA204A1A-5943-4905-90BE-49BC6167E96D}" srcId="{0620B391-C429-41FF-94FF-3D4DC53572B7}" destId="{CBF65897-122E-4DF2-8E33-5FBF85FD6ABE}" srcOrd="0" destOrd="0" parTransId="{1CFF477F-A798-4603-90F1-3F2604C12816}" sibTransId="{A11A4055-88E9-4135-B611-DABC52336DA9}"/>
    <dgm:cxn modelId="{821E37CF-7F5A-41F0-81DB-879D42F41C1D}" srcId="{CBF65897-122E-4DF2-8E33-5FBF85FD6ABE}" destId="{277808BB-DE06-4C4F-8F20-F631E2B6E757}" srcOrd="4" destOrd="0" parTransId="{E2FDED89-198E-43AF-B792-2727E55B5C42}" sibTransId="{98122215-4571-46FE-AC7E-2E05AD3082BC}"/>
    <dgm:cxn modelId="{03E1656A-0EE6-495F-A1F0-A86904327C1A}" srcId="{CBF65897-122E-4DF2-8E33-5FBF85FD6ABE}" destId="{B75ACA5B-EDDA-473C-9FE3-C2CD8C99F6FD}" srcOrd="2" destOrd="0" parTransId="{16BE8BBD-0F37-44E7-89CD-A408FDC0A43C}" sibTransId="{278B64CC-2E1A-4F3E-B58D-CAD8985C29D6}"/>
    <dgm:cxn modelId="{F57F3FE0-4497-413D-BDC1-4D35B7C75600}" srcId="{CBF65897-122E-4DF2-8E33-5FBF85FD6ABE}" destId="{283D091B-543F-452F-9A0F-405B4293C45C}" srcOrd="0" destOrd="0" parTransId="{158FA495-4F15-4843-85AB-A5B346367E9B}" sibTransId="{AA6FD15E-7F62-43BC-9C9F-E500CD2C8A86}"/>
    <dgm:cxn modelId="{81BA93F4-0D3F-482E-8D28-329450524A36}" srcId="{CBF65897-122E-4DF2-8E33-5FBF85FD6ABE}" destId="{C3107F37-D331-49FE-9BAA-959F50B7E88F}" srcOrd="3" destOrd="0" parTransId="{D20B3CEF-1DBD-46C3-AC96-56015F235272}" sibTransId="{E1505181-9721-4386-80BE-CC5D1F9869C5}"/>
    <dgm:cxn modelId="{2B9ADE99-2C73-4173-A5AE-D822317B0960}" type="presOf" srcId="{C3107F37-D331-49FE-9BAA-959F50B7E88F}" destId="{A3B616A7-C23E-49A4-A56B-E227D642C740}" srcOrd="0" destOrd="0" presId="urn:microsoft.com/office/officeart/2005/8/layout/radial3"/>
    <dgm:cxn modelId="{6E4C41F0-6E65-4AA3-8CC0-A93B93CB6D00}" type="presOf" srcId="{277808BB-DE06-4C4F-8F20-F631E2B6E757}" destId="{EA7BAA30-FE03-4FF7-8710-6FE1E0C2B403}" srcOrd="0" destOrd="0" presId="urn:microsoft.com/office/officeart/2005/8/layout/radial3"/>
    <dgm:cxn modelId="{2B9184A2-F8FA-4489-AB6E-5DE57D4884EB}" type="presOf" srcId="{CBF65897-122E-4DF2-8E33-5FBF85FD6ABE}" destId="{619369F5-648C-4A69-9B6F-CB90E5CCE77F}" srcOrd="0" destOrd="0" presId="urn:microsoft.com/office/officeart/2005/8/layout/radial3"/>
    <dgm:cxn modelId="{FFCF5414-9FC1-40CE-AE4A-BBADFE8BCF1C}" srcId="{CBF65897-122E-4DF2-8E33-5FBF85FD6ABE}" destId="{28E4C428-D45D-4FCA-BA37-4CB33F332828}" srcOrd="1" destOrd="0" parTransId="{1A6635C0-537C-4337-8EE1-6D824B6184B3}" sibTransId="{D7E14B32-8991-4008-A733-2E765BBDBBAB}"/>
    <dgm:cxn modelId="{A0E2A4C7-E174-4C0E-9152-0CAE1EE7973B}" type="presOf" srcId="{28E4C428-D45D-4FCA-BA37-4CB33F332828}" destId="{50EEAA8D-4A86-47B1-8CAD-AFB0CF58840B}" srcOrd="0" destOrd="0" presId="urn:microsoft.com/office/officeart/2005/8/layout/radial3"/>
    <dgm:cxn modelId="{190F9668-E3BE-438D-9F0D-FC4C6DD3D21C}" type="presOf" srcId="{B75ACA5B-EDDA-473C-9FE3-C2CD8C99F6FD}" destId="{4C6221BB-5EDB-4690-A207-E2A27E5F2663}" srcOrd="0" destOrd="0" presId="urn:microsoft.com/office/officeart/2005/8/layout/radial3"/>
    <dgm:cxn modelId="{D779CB9B-7BEB-4F3E-8D74-6AC8E3BFFA57}" type="presOf" srcId="{0620B391-C429-41FF-94FF-3D4DC53572B7}" destId="{D8C400A0-7AD6-4634-ABDA-F1DFDC8EF8B0}" srcOrd="0" destOrd="0" presId="urn:microsoft.com/office/officeart/2005/8/layout/radial3"/>
    <dgm:cxn modelId="{FF2799E4-53F6-45C1-9CF9-AFD0DDFBE6A5}" type="presOf" srcId="{283D091B-543F-452F-9A0F-405B4293C45C}" destId="{D06355B0-F556-44FE-8D70-3C8DD14E8D2E}" srcOrd="0" destOrd="0" presId="urn:microsoft.com/office/officeart/2005/8/layout/radial3"/>
    <dgm:cxn modelId="{C310D4CE-C0AF-4DDA-828E-6D0654FC8D12}" type="presParOf" srcId="{D8C400A0-7AD6-4634-ABDA-F1DFDC8EF8B0}" destId="{2034E79D-70C7-4F64-BA81-D1C1858124C0}" srcOrd="0" destOrd="0" presId="urn:microsoft.com/office/officeart/2005/8/layout/radial3"/>
    <dgm:cxn modelId="{3CE01696-039B-45D5-810B-5BF080B02A00}" type="presParOf" srcId="{2034E79D-70C7-4F64-BA81-D1C1858124C0}" destId="{619369F5-648C-4A69-9B6F-CB90E5CCE77F}" srcOrd="0" destOrd="0" presId="urn:microsoft.com/office/officeart/2005/8/layout/radial3"/>
    <dgm:cxn modelId="{65C55E9B-4468-43BB-A89E-91E16DB13C8F}" type="presParOf" srcId="{2034E79D-70C7-4F64-BA81-D1C1858124C0}" destId="{D06355B0-F556-44FE-8D70-3C8DD14E8D2E}" srcOrd="1" destOrd="0" presId="urn:microsoft.com/office/officeart/2005/8/layout/radial3"/>
    <dgm:cxn modelId="{A4C7F48F-A143-4C7A-A869-F81E521833B7}" type="presParOf" srcId="{2034E79D-70C7-4F64-BA81-D1C1858124C0}" destId="{50EEAA8D-4A86-47B1-8CAD-AFB0CF58840B}" srcOrd="2" destOrd="0" presId="urn:microsoft.com/office/officeart/2005/8/layout/radial3"/>
    <dgm:cxn modelId="{84F8879D-8D17-495D-B1E3-DF3397D2D2DE}" type="presParOf" srcId="{2034E79D-70C7-4F64-BA81-D1C1858124C0}" destId="{4C6221BB-5EDB-4690-A207-E2A27E5F2663}" srcOrd="3" destOrd="0" presId="urn:microsoft.com/office/officeart/2005/8/layout/radial3"/>
    <dgm:cxn modelId="{1926808F-E93E-47E8-BBAD-FB5A00CC5A90}" type="presParOf" srcId="{2034E79D-70C7-4F64-BA81-D1C1858124C0}" destId="{A3B616A7-C23E-49A4-A56B-E227D642C740}" srcOrd="4" destOrd="0" presId="urn:microsoft.com/office/officeart/2005/8/layout/radial3"/>
    <dgm:cxn modelId="{CB4F0CC1-C384-46FE-880B-CAB31B9C550E}" type="presParOf" srcId="{2034E79D-70C7-4F64-BA81-D1C1858124C0}" destId="{EA7BAA30-FE03-4FF7-8710-6FE1E0C2B403}" srcOrd="5" destOrd="0" presId="urn:microsoft.com/office/officeart/2005/8/layout/radial3"/>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DD6AD12-EF01-4F67-AA3B-8E50886E5601}">
      <dsp:nvSpPr>
        <dsp:cNvPr id="0" name=""/>
        <dsp:cNvSpPr/>
      </dsp:nvSpPr>
      <dsp:spPr>
        <a:xfrm>
          <a:off x="1350000" y="728160"/>
          <a:ext cx="4860839" cy="4860839"/>
        </a:xfrm>
        <a:prstGeom prst="blockArc">
          <a:avLst>
            <a:gd name="adj1" fmla="val 11880000"/>
            <a:gd name="adj2" fmla="val 16200000"/>
            <a:gd name="adj3" fmla="val 4639"/>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8D2A2665-DCA6-4841-A71F-F94CB79E1156}">
      <dsp:nvSpPr>
        <dsp:cNvPr id="0" name=""/>
        <dsp:cNvSpPr/>
      </dsp:nvSpPr>
      <dsp:spPr>
        <a:xfrm>
          <a:off x="1350000" y="728160"/>
          <a:ext cx="4860839" cy="4860839"/>
        </a:xfrm>
        <a:prstGeom prst="blockArc">
          <a:avLst>
            <a:gd name="adj1" fmla="val 7560000"/>
            <a:gd name="adj2" fmla="val 11880000"/>
            <a:gd name="adj3" fmla="val 4639"/>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86F30519-DE10-4D93-9A5D-D408463F7780}">
      <dsp:nvSpPr>
        <dsp:cNvPr id="0" name=""/>
        <dsp:cNvSpPr/>
      </dsp:nvSpPr>
      <dsp:spPr>
        <a:xfrm>
          <a:off x="1350000" y="728160"/>
          <a:ext cx="4860839" cy="4860839"/>
        </a:xfrm>
        <a:prstGeom prst="blockArc">
          <a:avLst>
            <a:gd name="adj1" fmla="val 3240000"/>
            <a:gd name="adj2" fmla="val 7560000"/>
            <a:gd name="adj3" fmla="val 4639"/>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CBD52EE1-29BA-404F-9DD4-8C8EBF06A63A}">
      <dsp:nvSpPr>
        <dsp:cNvPr id="0" name=""/>
        <dsp:cNvSpPr/>
      </dsp:nvSpPr>
      <dsp:spPr>
        <a:xfrm>
          <a:off x="1350000" y="728160"/>
          <a:ext cx="4860839" cy="4860839"/>
        </a:xfrm>
        <a:prstGeom prst="blockArc">
          <a:avLst>
            <a:gd name="adj1" fmla="val 20520000"/>
            <a:gd name="adj2" fmla="val 3240000"/>
            <a:gd name="adj3" fmla="val 4639"/>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8534FD6A-0D13-4F6C-9910-EF25916B8A71}">
      <dsp:nvSpPr>
        <dsp:cNvPr id="0" name=""/>
        <dsp:cNvSpPr/>
      </dsp:nvSpPr>
      <dsp:spPr>
        <a:xfrm>
          <a:off x="1350000" y="728160"/>
          <a:ext cx="4860839" cy="4860839"/>
        </a:xfrm>
        <a:prstGeom prst="blockArc">
          <a:avLst>
            <a:gd name="adj1" fmla="val 16200000"/>
            <a:gd name="adj2" fmla="val 20520000"/>
            <a:gd name="adj3" fmla="val 4639"/>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610D3AD4-D552-4CE5-B76A-7AA2D16B0A16}">
      <dsp:nvSpPr>
        <dsp:cNvPr id="0" name=""/>
        <dsp:cNvSpPr/>
      </dsp:nvSpPr>
      <dsp:spPr>
        <a:xfrm>
          <a:off x="2661799" y="2039959"/>
          <a:ext cx="2237240" cy="2237240"/>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lvl="0" algn="ctr" defTabSz="933450">
            <a:lnSpc>
              <a:spcPct val="90000"/>
            </a:lnSpc>
            <a:spcBef>
              <a:spcPct val="0"/>
            </a:spcBef>
            <a:spcAft>
              <a:spcPct val="35000"/>
            </a:spcAft>
          </a:pPr>
          <a:r>
            <a:rPr lang="en-US" sz="2100" kern="1200" dirty="0" smtClean="0"/>
            <a:t>Digital Business Infrastructure</a:t>
          </a:r>
          <a:endParaRPr lang="en-US" sz="2100" kern="1200" dirty="0"/>
        </a:p>
      </dsp:txBody>
      <dsp:txXfrm>
        <a:off x="2989435" y="2367595"/>
        <a:ext cx="1581968" cy="1581968"/>
      </dsp:txXfrm>
    </dsp:sp>
    <dsp:sp modelId="{3B4E0E17-010F-40EC-A94C-04765706BC66}">
      <dsp:nvSpPr>
        <dsp:cNvPr id="0" name=""/>
        <dsp:cNvSpPr/>
      </dsp:nvSpPr>
      <dsp:spPr>
        <a:xfrm>
          <a:off x="2997385" y="1504"/>
          <a:ext cx="1566068" cy="1566068"/>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lvl="0" algn="ctr" defTabSz="666750">
            <a:lnSpc>
              <a:spcPct val="90000"/>
            </a:lnSpc>
            <a:spcBef>
              <a:spcPct val="0"/>
            </a:spcBef>
            <a:spcAft>
              <a:spcPct val="35000"/>
            </a:spcAft>
          </a:pPr>
          <a:r>
            <a:rPr lang="en-US" sz="1500" kern="1200" dirty="0" smtClean="0"/>
            <a:t>Network Infrastructure</a:t>
          </a:r>
          <a:endParaRPr lang="en-US" sz="1500" kern="1200" dirty="0"/>
        </a:p>
      </dsp:txBody>
      <dsp:txXfrm>
        <a:off x="3226730" y="230849"/>
        <a:ext cx="1107378" cy="1107378"/>
      </dsp:txXfrm>
    </dsp:sp>
    <dsp:sp modelId="{46DCAA93-D777-4F29-B1B9-6571618F777D}">
      <dsp:nvSpPr>
        <dsp:cNvPr id="0" name=""/>
        <dsp:cNvSpPr/>
      </dsp:nvSpPr>
      <dsp:spPr>
        <a:xfrm>
          <a:off x="5255233" y="1641926"/>
          <a:ext cx="1566068" cy="1566068"/>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lvl="0" algn="ctr" defTabSz="666750">
            <a:lnSpc>
              <a:spcPct val="90000"/>
            </a:lnSpc>
            <a:spcBef>
              <a:spcPct val="0"/>
            </a:spcBef>
            <a:spcAft>
              <a:spcPct val="35000"/>
            </a:spcAft>
          </a:pPr>
          <a:r>
            <a:rPr lang="en-US" sz="1500" kern="1200" dirty="0" smtClean="0"/>
            <a:t>Multimedia &amp; Publishing Infrastructure</a:t>
          </a:r>
          <a:endParaRPr lang="en-US" sz="1500" kern="1200" dirty="0"/>
        </a:p>
      </dsp:txBody>
      <dsp:txXfrm>
        <a:off x="5484578" y="1871271"/>
        <a:ext cx="1107378" cy="1107378"/>
      </dsp:txXfrm>
    </dsp:sp>
    <dsp:sp modelId="{00561DCF-2A34-40CE-81D4-100A7AB9FDA3}">
      <dsp:nvSpPr>
        <dsp:cNvPr id="0" name=""/>
        <dsp:cNvSpPr/>
      </dsp:nvSpPr>
      <dsp:spPr>
        <a:xfrm>
          <a:off x="4392812" y="4296185"/>
          <a:ext cx="1566068" cy="1566068"/>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lvl="0" algn="ctr" defTabSz="666750">
            <a:lnSpc>
              <a:spcPct val="90000"/>
            </a:lnSpc>
            <a:spcBef>
              <a:spcPct val="0"/>
            </a:spcBef>
            <a:spcAft>
              <a:spcPct val="35000"/>
            </a:spcAft>
          </a:pPr>
          <a:r>
            <a:rPr lang="en-US" sz="1500" kern="1200" dirty="0" smtClean="0"/>
            <a:t>Messaging &amp; Information Infrastructure</a:t>
          </a:r>
          <a:endParaRPr lang="en-US" sz="1500" kern="1200" dirty="0"/>
        </a:p>
      </dsp:txBody>
      <dsp:txXfrm>
        <a:off x="4622157" y="4525530"/>
        <a:ext cx="1107378" cy="1107378"/>
      </dsp:txXfrm>
    </dsp:sp>
    <dsp:sp modelId="{3FF05ACA-6CBB-436F-B97E-07B27A65B399}">
      <dsp:nvSpPr>
        <dsp:cNvPr id="0" name=""/>
        <dsp:cNvSpPr/>
      </dsp:nvSpPr>
      <dsp:spPr>
        <a:xfrm>
          <a:off x="1601959" y="4296185"/>
          <a:ext cx="1566068" cy="1566068"/>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lvl="0" algn="ctr" defTabSz="666750">
            <a:lnSpc>
              <a:spcPct val="90000"/>
            </a:lnSpc>
            <a:spcBef>
              <a:spcPct val="0"/>
            </a:spcBef>
            <a:spcAft>
              <a:spcPct val="35000"/>
            </a:spcAft>
          </a:pPr>
          <a:r>
            <a:rPr lang="en-US" sz="1500" kern="1200" dirty="0" smtClean="0"/>
            <a:t>Business Service Infrastructure</a:t>
          </a:r>
          <a:endParaRPr lang="en-US" sz="1500" kern="1200" dirty="0"/>
        </a:p>
      </dsp:txBody>
      <dsp:txXfrm>
        <a:off x="1831304" y="4525530"/>
        <a:ext cx="1107378" cy="1107378"/>
      </dsp:txXfrm>
    </dsp:sp>
    <dsp:sp modelId="{DCAA7799-D403-4296-96A3-E55C9EE32304}">
      <dsp:nvSpPr>
        <dsp:cNvPr id="0" name=""/>
        <dsp:cNvSpPr/>
      </dsp:nvSpPr>
      <dsp:spPr>
        <a:xfrm>
          <a:off x="739538" y="1641926"/>
          <a:ext cx="1566068" cy="1566068"/>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lvl="0" algn="ctr" defTabSz="666750">
            <a:lnSpc>
              <a:spcPct val="90000"/>
            </a:lnSpc>
            <a:spcBef>
              <a:spcPct val="0"/>
            </a:spcBef>
            <a:spcAft>
              <a:spcPct val="35000"/>
            </a:spcAft>
          </a:pPr>
          <a:r>
            <a:rPr lang="en-US" sz="1500" kern="1200" dirty="0" smtClean="0"/>
            <a:t>Interfacing Infrastructure</a:t>
          </a:r>
          <a:endParaRPr lang="en-US" sz="1500" kern="1200" dirty="0"/>
        </a:p>
      </dsp:txBody>
      <dsp:txXfrm>
        <a:off x="968883" y="1871271"/>
        <a:ext cx="1107378" cy="110737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103F25A-BACF-4054-A575-9B7D7E13E2AF}">
      <dsp:nvSpPr>
        <dsp:cNvPr id="0" name=""/>
        <dsp:cNvSpPr/>
      </dsp:nvSpPr>
      <dsp:spPr>
        <a:xfrm>
          <a:off x="4405788" y="3164"/>
          <a:ext cx="1141808" cy="11418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US" sz="1600" kern="1200" dirty="0" smtClean="0"/>
            <a:t>Build content on website</a:t>
          </a:r>
          <a:endParaRPr lang="en-US" sz="1600" kern="1200" dirty="0"/>
        </a:p>
      </dsp:txBody>
      <dsp:txXfrm>
        <a:off x="4405788" y="3164"/>
        <a:ext cx="1141808" cy="1141808"/>
      </dsp:txXfrm>
    </dsp:sp>
    <dsp:sp modelId="{3FD7A691-BCBA-4CA2-ADB9-D5F5E67096D8}">
      <dsp:nvSpPr>
        <dsp:cNvPr id="0" name=""/>
        <dsp:cNvSpPr/>
      </dsp:nvSpPr>
      <dsp:spPr>
        <a:xfrm>
          <a:off x="673374" y="109231"/>
          <a:ext cx="6358106" cy="6358106"/>
        </a:xfrm>
        <a:prstGeom prst="circularArrow">
          <a:avLst>
            <a:gd name="adj1" fmla="val 3502"/>
            <a:gd name="adj2" fmla="val 217152"/>
            <a:gd name="adj3" fmla="val 19268413"/>
            <a:gd name="adj4" fmla="val 18314435"/>
            <a:gd name="adj5" fmla="val 4086"/>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597B167-EB81-4C90-8518-BB9BF6864530}">
      <dsp:nvSpPr>
        <dsp:cNvPr id="0" name=""/>
        <dsp:cNvSpPr/>
      </dsp:nvSpPr>
      <dsp:spPr>
        <a:xfrm>
          <a:off x="5995739" y="1593115"/>
          <a:ext cx="1141808" cy="11418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US" sz="1600" kern="1200" dirty="0" smtClean="0"/>
            <a:t>Decide on keywords</a:t>
          </a:r>
          <a:endParaRPr lang="en-US" sz="1600" kern="1200" dirty="0"/>
        </a:p>
      </dsp:txBody>
      <dsp:txXfrm>
        <a:off x="5995739" y="1593115"/>
        <a:ext cx="1141808" cy="1141808"/>
      </dsp:txXfrm>
    </dsp:sp>
    <dsp:sp modelId="{24656931-BA65-4D69-856F-8197FD5848BA}">
      <dsp:nvSpPr>
        <dsp:cNvPr id="0" name=""/>
        <dsp:cNvSpPr/>
      </dsp:nvSpPr>
      <dsp:spPr>
        <a:xfrm>
          <a:off x="673374" y="109231"/>
          <a:ext cx="6358106" cy="6358106"/>
        </a:xfrm>
        <a:prstGeom prst="circularArrow">
          <a:avLst>
            <a:gd name="adj1" fmla="val 3502"/>
            <a:gd name="adj2" fmla="val 217152"/>
            <a:gd name="adj3" fmla="val 434259"/>
            <a:gd name="adj4" fmla="val 20948589"/>
            <a:gd name="adj5" fmla="val 4086"/>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CF506DD-5224-4014-92D7-0CCF1323B057}">
      <dsp:nvSpPr>
        <dsp:cNvPr id="0" name=""/>
        <dsp:cNvSpPr/>
      </dsp:nvSpPr>
      <dsp:spPr>
        <a:xfrm>
          <a:off x="5995739" y="3841645"/>
          <a:ext cx="1141808" cy="11418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US" sz="1600" kern="1200" dirty="0" smtClean="0"/>
            <a:t>Add keywords to content</a:t>
          </a:r>
          <a:endParaRPr lang="en-US" sz="1600" kern="1200" dirty="0"/>
        </a:p>
      </dsp:txBody>
      <dsp:txXfrm>
        <a:off x="5995739" y="3841645"/>
        <a:ext cx="1141808" cy="1141808"/>
      </dsp:txXfrm>
    </dsp:sp>
    <dsp:sp modelId="{B691A132-AFEB-48CF-8AA8-D446E590A257}">
      <dsp:nvSpPr>
        <dsp:cNvPr id="0" name=""/>
        <dsp:cNvSpPr/>
      </dsp:nvSpPr>
      <dsp:spPr>
        <a:xfrm>
          <a:off x="673374" y="109231"/>
          <a:ext cx="6358106" cy="6358106"/>
        </a:xfrm>
        <a:prstGeom prst="circularArrow">
          <a:avLst>
            <a:gd name="adj1" fmla="val 3502"/>
            <a:gd name="adj2" fmla="val 217152"/>
            <a:gd name="adj3" fmla="val 3068413"/>
            <a:gd name="adj4" fmla="val 2114435"/>
            <a:gd name="adj5" fmla="val 4086"/>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E1548AE-8344-416B-8321-0C2D0B87F93F}">
      <dsp:nvSpPr>
        <dsp:cNvPr id="0" name=""/>
        <dsp:cNvSpPr/>
      </dsp:nvSpPr>
      <dsp:spPr>
        <a:xfrm>
          <a:off x="4405788" y="5431596"/>
          <a:ext cx="1141808" cy="11418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US" sz="1600" kern="1200" dirty="0" smtClean="0"/>
            <a:t>Submit to search engine</a:t>
          </a:r>
          <a:endParaRPr lang="en-US" sz="1600" kern="1200" dirty="0"/>
        </a:p>
      </dsp:txBody>
      <dsp:txXfrm>
        <a:off x="4405788" y="5431596"/>
        <a:ext cx="1141808" cy="1141808"/>
      </dsp:txXfrm>
    </dsp:sp>
    <dsp:sp modelId="{186110D8-5B8B-4E46-8271-6AD444F3BEEF}">
      <dsp:nvSpPr>
        <dsp:cNvPr id="0" name=""/>
        <dsp:cNvSpPr/>
      </dsp:nvSpPr>
      <dsp:spPr>
        <a:xfrm>
          <a:off x="673374" y="109231"/>
          <a:ext cx="6358106" cy="6358106"/>
        </a:xfrm>
        <a:prstGeom prst="circularArrow">
          <a:avLst>
            <a:gd name="adj1" fmla="val 3502"/>
            <a:gd name="adj2" fmla="val 217152"/>
            <a:gd name="adj3" fmla="val 5834259"/>
            <a:gd name="adj4" fmla="val 4748589"/>
            <a:gd name="adj5" fmla="val 4086"/>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71B2F9F-C000-4FE8-979E-919FE97A06C1}">
      <dsp:nvSpPr>
        <dsp:cNvPr id="0" name=""/>
        <dsp:cNvSpPr/>
      </dsp:nvSpPr>
      <dsp:spPr>
        <a:xfrm>
          <a:off x="2157258" y="5431596"/>
          <a:ext cx="1141808" cy="11418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US" sz="1600" kern="1200" dirty="0" smtClean="0"/>
            <a:t>Find existing ranking</a:t>
          </a:r>
          <a:endParaRPr lang="en-US" sz="1600" kern="1200" dirty="0"/>
        </a:p>
      </dsp:txBody>
      <dsp:txXfrm>
        <a:off x="2157258" y="5431596"/>
        <a:ext cx="1141808" cy="1141808"/>
      </dsp:txXfrm>
    </dsp:sp>
    <dsp:sp modelId="{42F0C3B8-178F-4C9A-9007-382EEF672671}">
      <dsp:nvSpPr>
        <dsp:cNvPr id="0" name=""/>
        <dsp:cNvSpPr/>
      </dsp:nvSpPr>
      <dsp:spPr>
        <a:xfrm>
          <a:off x="673374" y="109231"/>
          <a:ext cx="6358106" cy="6358106"/>
        </a:xfrm>
        <a:prstGeom prst="circularArrow">
          <a:avLst>
            <a:gd name="adj1" fmla="val 3502"/>
            <a:gd name="adj2" fmla="val 217152"/>
            <a:gd name="adj3" fmla="val 8468413"/>
            <a:gd name="adj4" fmla="val 7514435"/>
            <a:gd name="adj5" fmla="val 4086"/>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419EE30-07DE-4DAD-BC99-8A585A29A0C4}">
      <dsp:nvSpPr>
        <dsp:cNvPr id="0" name=""/>
        <dsp:cNvSpPr/>
      </dsp:nvSpPr>
      <dsp:spPr>
        <a:xfrm>
          <a:off x="567307" y="3841645"/>
          <a:ext cx="1141808" cy="11418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US" sz="1600" kern="1200" dirty="0" err="1" smtClean="0"/>
            <a:t>Optimise</a:t>
          </a:r>
          <a:r>
            <a:rPr lang="en-US" sz="1600" kern="1200" dirty="0" smtClean="0"/>
            <a:t> pages</a:t>
          </a:r>
          <a:endParaRPr lang="en-US" sz="1600" kern="1200" dirty="0"/>
        </a:p>
      </dsp:txBody>
      <dsp:txXfrm>
        <a:off x="567307" y="3841645"/>
        <a:ext cx="1141808" cy="1141808"/>
      </dsp:txXfrm>
    </dsp:sp>
    <dsp:sp modelId="{F0803BFF-5128-401A-B63E-F5CCE90FCFF5}">
      <dsp:nvSpPr>
        <dsp:cNvPr id="0" name=""/>
        <dsp:cNvSpPr/>
      </dsp:nvSpPr>
      <dsp:spPr>
        <a:xfrm>
          <a:off x="673374" y="109231"/>
          <a:ext cx="6358106" cy="6358106"/>
        </a:xfrm>
        <a:prstGeom prst="circularArrow">
          <a:avLst>
            <a:gd name="adj1" fmla="val 3502"/>
            <a:gd name="adj2" fmla="val 217152"/>
            <a:gd name="adj3" fmla="val 11234259"/>
            <a:gd name="adj4" fmla="val 10148589"/>
            <a:gd name="adj5" fmla="val 4086"/>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0A3F1BE-CB73-4463-93F5-9F6F412DC8DB}">
      <dsp:nvSpPr>
        <dsp:cNvPr id="0" name=""/>
        <dsp:cNvSpPr/>
      </dsp:nvSpPr>
      <dsp:spPr>
        <a:xfrm>
          <a:off x="567307" y="1593115"/>
          <a:ext cx="1141808" cy="11418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US" sz="1600" kern="1200" dirty="0" err="1" smtClean="0"/>
            <a:t>Analyse</a:t>
          </a:r>
          <a:r>
            <a:rPr lang="en-US" sz="1600" kern="1200" dirty="0" smtClean="0"/>
            <a:t> traffic conversion</a:t>
          </a:r>
          <a:endParaRPr lang="en-US" sz="1600" kern="1200" dirty="0"/>
        </a:p>
      </dsp:txBody>
      <dsp:txXfrm>
        <a:off x="567307" y="1593115"/>
        <a:ext cx="1141808" cy="1141808"/>
      </dsp:txXfrm>
    </dsp:sp>
    <dsp:sp modelId="{A3C164CD-4A68-4AB9-BF01-3227CC02191F}">
      <dsp:nvSpPr>
        <dsp:cNvPr id="0" name=""/>
        <dsp:cNvSpPr/>
      </dsp:nvSpPr>
      <dsp:spPr>
        <a:xfrm>
          <a:off x="673374" y="109231"/>
          <a:ext cx="6358106" cy="6358106"/>
        </a:xfrm>
        <a:prstGeom prst="circularArrow">
          <a:avLst>
            <a:gd name="adj1" fmla="val 3502"/>
            <a:gd name="adj2" fmla="val 217152"/>
            <a:gd name="adj3" fmla="val 13508649"/>
            <a:gd name="adj4" fmla="val 12914435"/>
            <a:gd name="adj5" fmla="val 4086"/>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BBB9A07-43AC-4E92-A928-A1C51B16955C}">
      <dsp:nvSpPr>
        <dsp:cNvPr id="0" name=""/>
        <dsp:cNvSpPr/>
      </dsp:nvSpPr>
      <dsp:spPr>
        <a:xfrm>
          <a:off x="1915886" y="3164"/>
          <a:ext cx="1624553" cy="11418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US" sz="1600" kern="1200" dirty="0" smtClean="0"/>
            <a:t>Site Maintenance &amp; </a:t>
          </a:r>
          <a:r>
            <a:rPr lang="en-US" sz="1600" kern="1200" dirty="0" err="1" smtClean="0"/>
            <a:t>reoptimisation</a:t>
          </a:r>
          <a:endParaRPr lang="en-US" sz="1600" kern="1200" dirty="0"/>
        </a:p>
      </dsp:txBody>
      <dsp:txXfrm>
        <a:off x="1915886" y="3164"/>
        <a:ext cx="1624553" cy="1141808"/>
      </dsp:txXfrm>
    </dsp:sp>
    <dsp:sp modelId="{F268FFDE-DCBA-4424-8895-8E9DD7B6D701}">
      <dsp:nvSpPr>
        <dsp:cNvPr id="0" name=""/>
        <dsp:cNvSpPr/>
      </dsp:nvSpPr>
      <dsp:spPr>
        <a:xfrm>
          <a:off x="673374" y="109231"/>
          <a:ext cx="6358106" cy="6358106"/>
        </a:xfrm>
        <a:prstGeom prst="circularArrow">
          <a:avLst>
            <a:gd name="adj1" fmla="val 3502"/>
            <a:gd name="adj2" fmla="val 217152"/>
            <a:gd name="adj3" fmla="val 16634259"/>
            <a:gd name="adj4" fmla="val 15834235"/>
            <a:gd name="adj5" fmla="val 4086"/>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C3E3670-070A-4EBB-8AFB-152444A7CA21}">
      <dsp:nvSpPr>
        <dsp:cNvPr id="0" name=""/>
        <dsp:cNvSpPr/>
      </dsp:nvSpPr>
      <dsp:spPr>
        <a:xfrm>
          <a:off x="3088435" y="1739060"/>
          <a:ext cx="1322479" cy="1322479"/>
        </a:xfrm>
        <a:prstGeom prst="ellipse">
          <a:avLst/>
        </a:prstGeom>
        <a:solidFill>
          <a:schemeClr val="bg2"/>
        </a:solidFill>
        <a:ln w="25400" cap="flat" cmpd="sng" algn="ctr">
          <a:solidFill>
            <a:schemeClr val="lt1">
              <a:hueOff val="0"/>
              <a:satOff val="0"/>
              <a:lumOff val="0"/>
              <a:alphaOff val="0"/>
            </a:schemeClr>
          </a:solidFill>
          <a:prstDash val="solid"/>
        </a:ln>
        <a:effectLst/>
        <a:scene3d>
          <a:camera prst="orthographicFront"/>
          <a:lightRig rig="chilly" dir="t"/>
        </a:scene3d>
        <a:sp3d extrusionH="76200" prstMaterial="flat">
          <a:extrusionClr>
            <a:schemeClr val="accent3">
              <a:lumMod val="75000"/>
            </a:schemeClr>
          </a:extrusionClr>
        </a:sp3d>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342900" marR="0" lvl="0" indent="-342900" algn="ctr" defTabSz="914400" rtl="0" eaLnBrk="1" fontAlgn="base" latinLnBrk="0" hangingPunct="1">
            <a:lnSpc>
              <a:spcPct val="80000"/>
            </a:lnSpc>
            <a:spcBef>
              <a:spcPct val="0"/>
            </a:spcBef>
            <a:spcAft>
              <a:spcPct val="0"/>
            </a:spcAft>
            <a:buClrTx/>
            <a:buSzTx/>
            <a:buFontTx/>
            <a:buNone/>
            <a:tabLst/>
          </a:pPr>
          <a:r>
            <a:rPr kumimoji="0" lang="en-GB" sz="1800" b="1" i="0" u="none" strike="noStrike" kern="1200" cap="none" normalizeH="0" baseline="0" dirty="0" smtClean="0">
              <a:ln/>
              <a:solidFill>
                <a:schemeClr val="tx1"/>
              </a:solidFill>
              <a:effectLst/>
              <a:latin typeface="Arial" charset="0"/>
            </a:rPr>
            <a:t>Social</a:t>
          </a:r>
        </a:p>
        <a:p>
          <a:pPr marL="342900" marR="0" lvl="0" indent="-342900" algn="ctr" defTabSz="914400" rtl="0" eaLnBrk="1" fontAlgn="base" latinLnBrk="0" hangingPunct="1">
            <a:lnSpc>
              <a:spcPct val="80000"/>
            </a:lnSpc>
            <a:spcBef>
              <a:spcPct val="0"/>
            </a:spcBef>
            <a:spcAft>
              <a:spcPct val="0"/>
            </a:spcAft>
            <a:buClrTx/>
            <a:buSzTx/>
            <a:buFontTx/>
            <a:buNone/>
            <a:tabLst/>
          </a:pPr>
          <a:r>
            <a:rPr kumimoji="0" lang="en-GB" sz="1800" b="1" i="0" u="none" strike="noStrike" kern="1200" cap="none" normalizeH="0" baseline="0" dirty="0" smtClean="0">
              <a:ln/>
              <a:solidFill>
                <a:schemeClr val="tx1"/>
              </a:solidFill>
              <a:effectLst/>
              <a:latin typeface="Arial" charset="0"/>
            </a:rPr>
            <a:t> Media</a:t>
          </a:r>
        </a:p>
      </dsp:txBody>
      <dsp:txXfrm>
        <a:off x="3282108" y="1932733"/>
        <a:ext cx="935133" cy="935133"/>
      </dsp:txXfrm>
    </dsp:sp>
    <dsp:sp modelId="{39A23FC8-9A15-413A-827F-52B2CDF1029C}">
      <dsp:nvSpPr>
        <dsp:cNvPr id="0" name=""/>
        <dsp:cNvSpPr/>
      </dsp:nvSpPr>
      <dsp:spPr>
        <a:xfrm rot="16218768">
          <a:off x="3546118" y="1514898"/>
          <a:ext cx="416607" cy="31742"/>
        </a:xfrm>
        <a:custGeom>
          <a:avLst/>
          <a:gdLst/>
          <a:ahLst/>
          <a:cxnLst/>
          <a:rect l="0" t="0" r="0" b="0"/>
          <a:pathLst>
            <a:path>
              <a:moveTo>
                <a:pt x="0" y="15871"/>
              </a:moveTo>
              <a:lnTo>
                <a:pt x="416607" y="15871"/>
              </a:lnTo>
            </a:path>
          </a:pathLst>
        </a:custGeom>
        <a:noFill/>
        <a:ln w="25400" cap="flat" cmpd="sng" algn="ctr">
          <a:solidFill>
            <a:schemeClr val="accent2">
              <a:tint val="90000"/>
              <a:hueOff val="0"/>
              <a:satOff val="0"/>
              <a:lumOff val="0"/>
              <a:alphaOff val="0"/>
            </a:schemeClr>
          </a:solidFill>
          <a:prstDash val="solid"/>
        </a:ln>
        <a:effectLst/>
        <a:scene3d>
          <a:camera prst="orthographicFront"/>
          <a:lightRig rig="chilly" dir="t"/>
        </a:scene3d>
        <a:sp3d extrusionH="76200">
          <a:extrusionClr>
            <a:schemeClr val="accent3">
              <a:lumMod val="75000"/>
            </a:schemeClr>
          </a:extrusionClr>
        </a:sp3d>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622300">
            <a:lnSpc>
              <a:spcPct val="90000"/>
            </a:lnSpc>
            <a:spcBef>
              <a:spcPct val="0"/>
            </a:spcBef>
            <a:spcAft>
              <a:spcPct val="35000"/>
            </a:spcAft>
          </a:pPr>
          <a:endParaRPr lang="en-GB" sz="1400" kern="1200"/>
        </a:p>
      </dsp:txBody>
      <dsp:txXfrm>
        <a:off x="3744006" y="1520354"/>
        <a:ext cx="20830" cy="20830"/>
      </dsp:txXfrm>
    </dsp:sp>
    <dsp:sp modelId="{0D1E8AE7-51B2-4BFD-8522-5F64C7E91A61}">
      <dsp:nvSpPr>
        <dsp:cNvPr id="0" name=""/>
        <dsp:cNvSpPr/>
      </dsp:nvSpPr>
      <dsp:spPr>
        <a:xfrm>
          <a:off x="3097929" y="0"/>
          <a:ext cx="1322479" cy="1322479"/>
        </a:xfrm>
        <a:prstGeom prst="ellipse">
          <a:avLst/>
        </a:prstGeom>
        <a:solidFill>
          <a:schemeClr val="bg2"/>
        </a:solidFill>
        <a:ln w="25400" cap="flat" cmpd="sng" algn="ctr">
          <a:solidFill>
            <a:schemeClr val="lt1">
              <a:hueOff val="0"/>
              <a:satOff val="0"/>
              <a:lumOff val="0"/>
              <a:alphaOff val="0"/>
            </a:schemeClr>
          </a:solidFill>
          <a:prstDash val="solid"/>
        </a:ln>
        <a:effectLst/>
        <a:scene3d>
          <a:camera prst="orthographicFront"/>
          <a:lightRig rig="chilly" dir="t"/>
        </a:scene3d>
        <a:sp3d extrusionH="76200" prstMaterial="flat">
          <a:extrusionClr>
            <a:schemeClr val="accent3">
              <a:lumMod val="75000"/>
            </a:schemeClr>
          </a:extrusionClr>
        </a:sp3d>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342900" marR="0" lvl="0" indent="-342900" algn="ctr" defTabSz="914400" rtl="0" eaLnBrk="1" fontAlgn="base" latinLnBrk="0" hangingPunct="1">
            <a:lnSpc>
              <a:spcPct val="80000"/>
            </a:lnSpc>
            <a:spcBef>
              <a:spcPct val="0"/>
            </a:spcBef>
            <a:spcAft>
              <a:spcPct val="0"/>
            </a:spcAft>
            <a:buClrTx/>
            <a:buSzTx/>
            <a:buFontTx/>
            <a:buNone/>
            <a:tabLst/>
          </a:pPr>
          <a:r>
            <a:rPr kumimoji="0" lang="en-GB" sz="1400" b="1" i="0" u="none" strike="noStrike" kern="1200" cap="none" normalizeH="0" baseline="0" dirty="0" smtClean="0">
              <a:ln/>
              <a:solidFill>
                <a:schemeClr val="tx1"/>
              </a:solidFill>
              <a:effectLst/>
              <a:latin typeface="Arial" charset="0"/>
            </a:rPr>
            <a:t>Hear</a:t>
          </a:r>
        </a:p>
      </dsp:txBody>
      <dsp:txXfrm>
        <a:off x="3291602" y="193673"/>
        <a:ext cx="935133" cy="935133"/>
      </dsp:txXfrm>
    </dsp:sp>
    <dsp:sp modelId="{74C9115C-AFA7-4924-9B62-439FE3168900}">
      <dsp:nvSpPr>
        <dsp:cNvPr id="0" name=""/>
        <dsp:cNvSpPr/>
      </dsp:nvSpPr>
      <dsp:spPr>
        <a:xfrm rot="19800000">
          <a:off x="4295567" y="1953948"/>
          <a:ext cx="399443" cy="31742"/>
        </a:xfrm>
        <a:custGeom>
          <a:avLst/>
          <a:gdLst/>
          <a:ahLst/>
          <a:cxnLst/>
          <a:rect l="0" t="0" r="0" b="0"/>
          <a:pathLst>
            <a:path>
              <a:moveTo>
                <a:pt x="0" y="15871"/>
              </a:moveTo>
              <a:lnTo>
                <a:pt x="399443" y="15871"/>
              </a:lnTo>
            </a:path>
          </a:pathLst>
        </a:custGeom>
        <a:noFill/>
        <a:ln w="25400" cap="flat" cmpd="sng" algn="ctr">
          <a:solidFill>
            <a:schemeClr val="accent2">
              <a:tint val="90000"/>
              <a:hueOff val="0"/>
              <a:satOff val="0"/>
              <a:lumOff val="0"/>
              <a:alphaOff val="0"/>
            </a:schemeClr>
          </a:solidFill>
          <a:prstDash val="solid"/>
        </a:ln>
        <a:effectLst/>
        <a:scene3d>
          <a:camera prst="orthographicFront"/>
          <a:lightRig rig="chilly" dir="t"/>
        </a:scene3d>
        <a:sp3d extrusionH="76200">
          <a:extrusionClr>
            <a:schemeClr val="accent3">
              <a:lumMod val="75000"/>
            </a:schemeClr>
          </a:extrusionClr>
        </a:sp3d>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622300">
            <a:lnSpc>
              <a:spcPct val="90000"/>
            </a:lnSpc>
            <a:spcBef>
              <a:spcPct val="0"/>
            </a:spcBef>
            <a:spcAft>
              <a:spcPct val="35000"/>
            </a:spcAft>
          </a:pPr>
          <a:endParaRPr lang="en-GB" sz="1400" kern="1200"/>
        </a:p>
      </dsp:txBody>
      <dsp:txXfrm>
        <a:off x="4485303" y="1959833"/>
        <a:ext cx="19972" cy="19972"/>
      </dsp:txXfrm>
    </dsp:sp>
    <dsp:sp modelId="{95CEF228-23F6-4134-B286-23AD242CAFD7}">
      <dsp:nvSpPr>
        <dsp:cNvPr id="0" name=""/>
        <dsp:cNvSpPr/>
      </dsp:nvSpPr>
      <dsp:spPr>
        <a:xfrm>
          <a:off x="4579664" y="878099"/>
          <a:ext cx="1322479" cy="1322479"/>
        </a:xfrm>
        <a:prstGeom prst="ellipse">
          <a:avLst/>
        </a:prstGeom>
        <a:solidFill>
          <a:schemeClr val="bg2"/>
        </a:solidFill>
        <a:ln w="25400" cap="flat" cmpd="sng" algn="ctr">
          <a:solidFill>
            <a:schemeClr val="lt1">
              <a:hueOff val="0"/>
              <a:satOff val="0"/>
              <a:lumOff val="0"/>
              <a:alphaOff val="0"/>
            </a:schemeClr>
          </a:solidFill>
          <a:prstDash val="solid"/>
        </a:ln>
        <a:effectLst/>
        <a:scene3d>
          <a:camera prst="orthographicFront"/>
          <a:lightRig rig="chilly" dir="t"/>
        </a:scene3d>
        <a:sp3d extrusionH="76200" prstMaterial="flat">
          <a:extrusionClr>
            <a:schemeClr val="accent3">
              <a:lumMod val="75000"/>
            </a:schemeClr>
          </a:extrusionClr>
        </a:sp3d>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342900" marR="0" lvl="0" indent="-342900" algn="ctr" defTabSz="914400" rtl="0" eaLnBrk="1" fontAlgn="base" latinLnBrk="0" hangingPunct="1">
            <a:lnSpc>
              <a:spcPct val="80000"/>
            </a:lnSpc>
            <a:spcBef>
              <a:spcPct val="0"/>
            </a:spcBef>
            <a:spcAft>
              <a:spcPct val="0"/>
            </a:spcAft>
            <a:buClrTx/>
            <a:buSzTx/>
            <a:buFontTx/>
            <a:buNone/>
            <a:tabLst/>
          </a:pPr>
          <a:r>
            <a:rPr kumimoji="0" lang="en-GB" sz="1400" b="1" i="0" u="none" strike="noStrike" kern="1200" cap="none" normalizeH="0" baseline="0" dirty="0" smtClean="0">
              <a:ln/>
              <a:solidFill>
                <a:schemeClr val="tx1"/>
              </a:solidFill>
              <a:effectLst/>
              <a:latin typeface="Arial" charset="0"/>
            </a:rPr>
            <a:t>See</a:t>
          </a:r>
        </a:p>
      </dsp:txBody>
      <dsp:txXfrm>
        <a:off x="4773337" y="1071772"/>
        <a:ext cx="935133" cy="935133"/>
      </dsp:txXfrm>
    </dsp:sp>
    <dsp:sp modelId="{47FAF9CF-B590-4AF4-8E71-ADB4CD995BE2}">
      <dsp:nvSpPr>
        <dsp:cNvPr id="0" name=""/>
        <dsp:cNvSpPr/>
      </dsp:nvSpPr>
      <dsp:spPr>
        <a:xfrm rot="1800000">
          <a:off x="4295567" y="2814909"/>
          <a:ext cx="399443" cy="31742"/>
        </a:xfrm>
        <a:custGeom>
          <a:avLst/>
          <a:gdLst/>
          <a:ahLst/>
          <a:cxnLst/>
          <a:rect l="0" t="0" r="0" b="0"/>
          <a:pathLst>
            <a:path>
              <a:moveTo>
                <a:pt x="0" y="15871"/>
              </a:moveTo>
              <a:lnTo>
                <a:pt x="399443" y="15871"/>
              </a:lnTo>
            </a:path>
          </a:pathLst>
        </a:custGeom>
        <a:noFill/>
        <a:ln w="25400" cap="flat" cmpd="sng" algn="ctr">
          <a:solidFill>
            <a:schemeClr val="accent2">
              <a:tint val="90000"/>
              <a:hueOff val="0"/>
              <a:satOff val="0"/>
              <a:lumOff val="0"/>
              <a:alphaOff val="0"/>
            </a:schemeClr>
          </a:solidFill>
          <a:prstDash val="solid"/>
        </a:ln>
        <a:effectLst/>
        <a:scene3d>
          <a:camera prst="orthographicFront"/>
          <a:lightRig rig="chilly" dir="t"/>
        </a:scene3d>
        <a:sp3d extrusionH="76200">
          <a:extrusionClr>
            <a:schemeClr val="accent3">
              <a:lumMod val="75000"/>
            </a:schemeClr>
          </a:extrusionClr>
        </a:sp3d>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622300">
            <a:lnSpc>
              <a:spcPct val="90000"/>
            </a:lnSpc>
            <a:spcBef>
              <a:spcPct val="0"/>
            </a:spcBef>
            <a:spcAft>
              <a:spcPct val="35000"/>
            </a:spcAft>
          </a:pPr>
          <a:endParaRPr lang="en-GB" sz="1400" kern="1200"/>
        </a:p>
      </dsp:txBody>
      <dsp:txXfrm>
        <a:off x="4485303" y="2820794"/>
        <a:ext cx="19972" cy="19972"/>
      </dsp:txXfrm>
    </dsp:sp>
    <dsp:sp modelId="{132E376E-0A62-404B-9E55-3F48BEA33D41}">
      <dsp:nvSpPr>
        <dsp:cNvPr id="0" name=""/>
        <dsp:cNvSpPr/>
      </dsp:nvSpPr>
      <dsp:spPr>
        <a:xfrm>
          <a:off x="4579664" y="2600021"/>
          <a:ext cx="1322479" cy="1322479"/>
        </a:xfrm>
        <a:prstGeom prst="ellipse">
          <a:avLst/>
        </a:prstGeom>
        <a:solidFill>
          <a:schemeClr val="bg2"/>
        </a:solidFill>
        <a:ln w="25400" cap="flat" cmpd="sng" algn="ctr">
          <a:solidFill>
            <a:schemeClr val="lt1">
              <a:hueOff val="0"/>
              <a:satOff val="0"/>
              <a:lumOff val="0"/>
              <a:alphaOff val="0"/>
            </a:schemeClr>
          </a:solidFill>
          <a:prstDash val="solid"/>
        </a:ln>
        <a:effectLst/>
        <a:scene3d>
          <a:camera prst="orthographicFront"/>
          <a:lightRig rig="chilly" dir="t"/>
        </a:scene3d>
        <a:sp3d extrusionH="76200" prstMaterial="flat">
          <a:extrusionClr>
            <a:schemeClr val="accent3">
              <a:lumMod val="75000"/>
            </a:schemeClr>
          </a:extrusionClr>
        </a:sp3d>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342900" marR="0" lvl="0" indent="-342900" algn="ctr" defTabSz="914400" rtl="0" eaLnBrk="1" fontAlgn="base" latinLnBrk="0" hangingPunct="1">
            <a:lnSpc>
              <a:spcPct val="80000"/>
            </a:lnSpc>
            <a:spcBef>
              <a:spcPct val="0"/>
            </a:spcBef>
            <a:spcAft>
              <a:spcPct val="0"/>
            </a:spcAft>
            <a:buClrTx/>
            <a:buSzTx/>
            <a:buFontTx/>
            <a:buNone/>
            <a:tabLst/>
          </a:pPr>
          <a:r>
            <a:rPr kumimoji="0" lang="en-GB" sz="1400" b="1" i="0" u="none" strike="noStrike" kern="1200" cap="none" normalizeH="0" baseline="0" dirty="0" smtClean="0">
              <a:ln/>
              <a:solidFill>
                <a:schemeClr val="tx1"/>
              </a:solidFill>
              <a:effectLst/>
              <a:latin typeface="Arial" charset="0"/>
            </a:rPr>
            <a:t>Browse</a:t>
          </a:r>
        </a:p>
      </dsp:txBody>
      <dsp:txXfrm>
        <a:off x="4773337" y="2793694"/>
        <a:ext cx="935133" cy="935133"/>
      </dsp:txXfrm>
    </dsp:sp>
    <dsp:sp modelId="{31926EBD-7245-48EC-8910-63661FFD99A1}">
      <dsp:nvSpPr>
        <dsp:cNvPr id="0" name=""/>
        <dsp:cNvSpPr/>
      </dsp:nvSpPr>
      <dsp:spPr>
        <a:xfrm rot="5400000">
          <a:off x="3549953" y="3245390"/>
          <a:ext cx="399443" cy="31742"/>
        </a:xfrm>
        <a:custGeom>
          <a:avLst/>
          <a:gdLst/>
          <a:ahLst/>
          <a:cxnLst/>
          <a:rect l="0" t="0" r="0" b="0"/>
          <a:pathLst>
            <a:path>
              <a:moveTo>
                <a:pt x="0" y="15871"/>
              </a:moveTo>
              <a:lnTo>
                <a:pt x="399443" y="15871"/>
              </a:lnTo>
            </a:path>
          </a:pathLst>
        </a:custGeom>
        <a:noFill/>
        <a:ln w="25400" cap="flat" cmpd="sng" algn="ctr">
          <a:solidFill>
            <a:schemeClr val="accent2">
              <a:tint val="90000"/>
              <a:hueOff val="0"/>
              <a:satOff val="0"/>
              <a:lumOff val="0"/>
              <a:alphaOff val="0"/>
            </a:schemeClr>
          </a:solidFill>
          <a:prstDash val="solid"/>
        </a:ln>
        <a:effectLst/>
        <a:scene3d>
          <a:camera prst="orthographicFront"/>
          <a:lightRig rig="chilly" dir="t"/>
        </a:scene3d>
        <a:sp3d extrusionH="76200">
          <a:extrusionClr>
            <a:schemeClr val="accent3">
              <a:lumMod val="75000"/>
            </a:schemeClr>
          </a:extrusionClr>
        </a:sp3d>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622300">
            <a:lnSpc>
              <a:spcPct val="90000"/>
            </a:lnSpc>
            <a:spcBef>
              <a:spcPct val="0"/>
            </a:spcBef>
            <a:spcAft>
              <a:spcPct val="35000"/>
            </a:spcAft>
          </a:pPr>
          <a:endParaRPr lang="en-GB" sz="1400" kern="1200"/>
        </a:p>
      </dsp:txBody>
      <dsp:txXfrm>
        <a:off x="3739688" y="3251275"/>
        <a:ext cx="19972" cy="19972"/>
      </dsp:txXfrm>
    </dsp:sp>
    <dsp:sp modelId="{9A70871D-2EEE-4235-9C65-4017784C2085}">
      <dsp:nvSpPr>
        <dsp:cNvPr id="0" name=""/>
        <dsp:cNvSpPr/>
      </dsp:nvSpPr>
      <dsp:spPr>
        <a:xfrm>
          <a:off x="3088435" y="3460983"/>
          <a:ext cx="1322479" cy="1322479"/>
        </a:xfrm>
        <a:prstGeom prst="ellipse">
          <a:avLst/>
        </a:prstGeom>
        <a:solidFill>
          <a:schemeClr val="bg2"/>
        </a:solidFill>
        <a:ln w="25400" cap="flat" cmpd="sng" algn="ctr">
          <a:solidFill>
            <a:schemeClr val="lt1">
              <a:hueOff val="0"/>
              <a:satOff val="0"/>
              <a:lumOff val="0"/>
              <a:alphaOff val="0"/>
            </a:schemeClr>
          </a:solidFill>
          <a:prstDash val="solid"/>
        </a:ln>
        <a:effectLst/>
        <a:scene3d>
          <a:camera prst="orthographicFront"/>
          <a:lightRig rig="chilly" dir="t"/>
        </a:scene3d>
        <a:sp3d extrusionH="76200" prstMaterial="flat">
          <a:extrusionClr>
            <a:schemeClr val="accent3">
              <a:lumMod val="75000"/>
            </a:schemeClr>
          </a:extrusionClr>
        </a:sp3d>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342900" marR="0" lvl="0" indent="-342900" algn="ctr" defTabSz="914400" rtl="0" eaLnBrk="1" fontAlgn="base" latinLnBrk="0" hangingPunct="1">
            <a:lnSpc>
              <a:spcPct val="80000"/>
            </a:lnSpc>
            <a:spcBef>
              <a:spcPct val="0"/>
            </a:spcBef>
            <a:spcAft>
              <a:spcPct val="0"/>
            </a:spcAft>
            <a:buClrTx/>
            <a:buSzTx/>
            <a:buFontTx/>
            <a:buNone/>
            <a:tabLst/>
          </a:pPr>
          <a:endParaRPr kumimoji="0" lang="en-GB" sz="1400" b="1" i="0" u="none" strike="noStrike" kern="1200" cap="none" normalizeH="0" baseline="0" dirty="0" smtClean="0">
            <a:ln/>
            <a:solidFill>
              <a:schemeClr val="tx1"/>
            </a:solidFill>
            <a:effectLst/>
            <a:latin typeface="Arial" charset="0"/>
          </a:endParaRPr>
        </a:p>
        <a:p>
          <a:pPr marL="342900" marR="0" lvl="0" indent="-342900" algn="ctr" defTabSz="914400" rtl="0" eaLnBrk="1" fontAlgn="base" latinLnBrk="0" hangingPunct="1">
            <a:lnSpc>
              <a:spcPct val="80000"/>
            </a:lnSpc>
            <a:spcBef>
              <a:spcPct val="0"/>
            </a:spcBef>
            <a:spcAft>
              <a:spcPct val="0"/>
            </a:spcAft>
            <a:buClrTx/>
            <a:buSzTx/>
            <a:buFontTx/>
            <a:buNone/>
            <a:tabLst/>
          </a:pPr>
          <a:r>
            <a:rPr kumimoji="0" lang="en-GB" sz="1400" b="1" i="0" u="none" strike="noStrike" kern="1200" cap="none" normalizeH="0" baseline="0" dirty="0" smtClean="0">
              <a:ln/>
              <a:solidFill>
                <a:schemeClr val="tx1"/>
              </a:solidFill>
              <a:effectLst/>
              <a:latin typeface="Arial" charset="0"/>
            </a:rPr>
            <a:t>Write &amp;</a:t>
          </a:r>
        </a:p>
        <a:p>
          <a:pPr marL="342900" marR="0" lvl="0" indent="-342900" algn="ctr" defTabSz="914400" rtl="0" eaLnBrk="1" fontAlgn="base" latinLnBrk="0" hangingPunct="1">
            <a:lnSpc>
              <a:spcPct val="80000"/>
            </a:lnSpc>
            <a:spcBef>
              <a:spcPct val="0"/>
            </a:spcBef>
            <a:spcAft>
              <a:spcPct val="0"/>
            </a:spcAft>
            <a:buClrTx/>
            <a:buSzTx/>
            <a:buFontTx/>
            <a:buNone/>
            <a:tabLst/>
          </a:pPr>
          <a:r>
            <a:rPr kumimoji="0" lang="en-GB" sz="1400" b="1" i="0" u="none" strike="noStrike" kern="1200" cap="none" normalizeH="0" baseline="0" dirty="0" smtClean="0">
              <a:ln/>
              <a:solidFill>
                <a:schemeClr val="tx1"/>
              </a:solidFill>
              <a:effectLst/>
              <a:latin typeface="Arial" charset="0"/>
            </a:rPr>
            <a:t> Discuss</a:t>
          </a:r>
        </a:p>
        <a:p>
          <a:pPr marL="342900" marR="0" lvl="0" indent="-342900" algn="ctr" defTabSz="914400" rtl="0" eaLnBrk="1" fontAlgn="base" latinLnBrk="0" hangingPunct="1">
            <a:lnSpc>
              <a:spcPct val="80000"/>
            </a:lnSpc>
            <a:spcBef>
              <a:spcPct val="0"/>
            </a:spcBef>
            <a:spcAft>
              <a:spcPct val="0"/>
            </a:spcAft>
            <a:buClrTx/>
            <a:buSzTx/>
            <a:buFontTx/>
            <a:buNone/>
            <a:tabLst/>
          </a:pPr>
          <a:endParaRPr kumimoji="0" lang="en-GB" sz="1400" b="1" i="0" u="none" strike="noStrike" kern="1200" cap="none" normalizeH="0" baseline="0" dirty="0" smtClean="0">
            <a:ln/>
            <a:solidFill>
              <a:schemeClr val="tx1"/>
            </a:solidFill>
            <a:effectLst/>
            <a:latin typeface="Arial" charset="0"/>
          </a:endParaRPr>
        </a:p>
      </dsp:txBody>
      <dsp:txXfrm>
        <a:off x="3282108" y="3654656"/>
        <a:ext cx="935133" cy="935133"/>
      </dsp:txXfrm>
    </dsp:sp>
    <dsp:sp modelId="{2B2004C5-DE4E-4B61-8672-71614E1BB0D8}">
      <dsp:nvSpPr>
        <dsp:cNvPr id="0" name=""/>
        <dsp:cNvSpPr/>
      </dsp:nvSpPr>
      <dsp:spPr>
        <a:xfrm rot="9045144">
          <a:off x="2804296" y="2803634"/>
          <a:ext cx="393520" cy="31742"/>
        </a:xfrm>
        <a:custGeom>
          <a:avLst/>
          <a:gdLst/>
          <a:ahLst/>
          <a:cxnLst/>
          <a:rect l="0" t="0" r="0" b="0"/>
          <a:pathLst>
            <a:path>
              <a:moveTo>
                <a:pt x="0" y="15871"/>
              </a:moveTo>
              <a:lnTo>
                <a:pt x="393520" y="15871"/>
              </a:lnTo>
            </a:path>
          </a:pathLst>
        </a:custGeom>
        <a:noFill/>
        <a:ln w="25400" cap="flat" cmpd="sng" algn="ctr">
          <a:solidFill>
            <a:schemeClr val="accent2">
              <a:tint val="90000"/>
              <a:hueOff val="0"/>
              <a:satOff val="0"/>
              <a:lumOff val="0"/>
              <a:alphaOff val="0"/>
            </a:schemeClr>
          </a:solidFill>
          <a:prstDash val="solid"/>
        </a:ln>
        <a:effectLst/>
        <a:scene3d>
          <a:camera prst="orthographicFront"/>
          <a:lightRig rig="chilly" dir="t"/>
        </a:scene3d>
        <a:sp3d extrusionH="76200">
          <a:extrusionClr>
            <a:schemeClr val="accent3">
              <a:lumMod val="75000"/>
            </a:schemeClr>
          </a:extrusionClr>
        </a:sp3d>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622300">
            <a:lnSpc>
              <a:spcPct val="90000"/>
            </a:lnSpc>
            <a:spcBef>
              <a:spcPct val="0"/>
            </a:spcBef>
            <a:spcAft>
              <a:spcPct val="35000"/>
            </a:spcAft>
          </a:pPr>
          <a:endParaRPr lang="en-GB" sz="1400" kern="1200"/>
        </a:p>
      </dsp:txBody>
      <dsp:txXfrm rot="10800000">
        <a:off x="2991218" y="2809667"/>
        <a:ext cx="19676" cy="19676"/>
      </dsp:txXfrm>
    </dsp:sp>
    <dsp:sp modelId="{253215F2-5CB1-4B20-A336-9EC5B26F04F1}">
      <dsp:nvSpPr>
        <dsp:cNvPr id="0" name=""/>
        <dsp:cNvSpPr/>
      </dsp:nvSpPr>
      <dsp:spPr>
        <a:xfrm>
          <a:off x="1591197" y="2577471"/>
          <a:ext cx="1322479" cy="1322479"/>
        </a:xfrm>
        <a:prstGeom prst="ellipse">
          <a:avLst/>
        </a:prstGeom>
        <a:solidFill>
          <a:schemeClr val="bg2"/>
        </a:solidFill>
        <a:ln w="25400" cap="flat" cmpd="sng" algn="ctr">
          <a:solidFill>
            <a:schemeClr val="lt1">
              <a:hueOff val="0"/>
              <a:satOff val="0"/>
              <a:lumOff val="0"/>
              <a:alphaOff val="0"/>
            </a:schemeClr>
          </a:solidFill>
          <a:prstDash val="solid"/>
        </a:ln>
        <a:effectLst/>
        <a:scene3d>
          <a:camera prst="orthographicFront"/>
          <a:lightRig rig="chilly" dir="t"/>
        </a:scene3d>
        <a:sp3d extrusionH="76200" prstMaterial="flat">
          <a:extrusionClr>
            <a:schemeClr val="accent3">
              <a:lumMod val="75000"/>
            </a:schemeClr>
          </a:extrusionClr>
        </a:sp3d>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342900" marR="0" lvl="0" indent="-342900" algn="ctr" defTabSz="914400" rtl="0" eaLnBrk="1" fontAlgn="base" latinLnBrk="0" hangingPunct="1">
            <a:lnSpc>
              <a:spcPct val="80000"/>
            </a:lnSpc>
            <a:spcBef>
              <a:spcPct val="0"/>
            </a:spcBef>
            <a:spcAft>
              <a:spcPct val="0"/>
            </a:spcAft>
            <a:buClrTx/>
            <a:buSzTx/>
            <a:buFontTx/>
            <a:buNone/>
            <a:tabLst/>
          </a:pPr>
          <a:r>
            <a:rPr kumimoji="0" lang="en-GB" sz="1400" b="1" i="0" u="none" strike="noStrike" kern="1200" cap="none" normalizeH="0" baseline="0" dirty="0" smtClean="0">
              <a:ln/>
              <a:solidFill>
                <a:schemeClr val="tx1"/>
              </a:solidFill>
              <a:effectLst/>
              <a:latin typeface="Arial" charset="0"/>
            </a:rPr>
            <a:t>Network</a:t>
          </a:r>
        </a:p>
      </dsp:txBody>
      <dsp:txXfrm>
        <a:off x="1784870" y="2771144"/>
        <a:ext cx="935133" cy="935133"/>
      </dsp:txXfrm>
    </dsp:sp>
    <dsp:sp modelId="{77A10F19-10B0-4E0E-A70F-D330872F4B4A}">
      <dsp:nvSpPr>
        <dsp:cNvPr id="0" name=""/>
        <dsp:cNvSpPr/>
      </dsp:nvSpPr>
      <dsp:spPr>
        <a:xfrm rot="12600000">
          <a:off x="2804338" y="1953948"/>
          <a:ext cx="399443" cy="31742"/>
        </a:xfrm>
        <a:custGeom>
          <a:avLst/>
          <a:gdLst/>
          <a:ahLst/>
          <a:cxnLst/>
          <a:rect l="0" t="0" r="0" b="0"/>
          <a:pathLst>
            <a:path>
              <a:moveTo>
                <a:pt x="0" y="15871"/>
              </a:moveTo>
              <a:lnTo>
                <a:pt x="399443" y="15871"/>
              </a:lnTo>
            </a:path>
          </a:pathLst>
        </a:custGeom>
        <a:noFill/>
        <a:ln w="25400" cap="flat" cmpd="sng" algn="ctr">
          <a:solidFill>
            <a:schemeClr val="accent2">
              <a:tint val="90000"/>
              <a:hueOff val="0"/>
              <a:satOff val="0"/>
              <a:lumOff val="0"/>
              <a:alphaOff val="0"/>
            </a:schemeClr>
          </a:solidFill>
          <a:prstDash val="solid"/>
        </a:ln>
        <a:effectLst/>
        <a:scene3d>
          <a:camera prst="orthographicFront"/>
          <a:lightRig rig="chilly" dir="t"/>
        </a:scene3d>
        <a:sp3d extrusionH="76200">
          <a:extrusionClr>
            <a:schemeClr val="accent3">
              <a:lumMod val="75000"/>
            </a:schemeClr>
          </a:extrusionClr>
        </a:sp3d>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622300">
            <a:lnSpc>
              <a:spcPct val="90000"/>
            </a:lnSpc>
            <a:spcBef>
              <a:spcPct val="0"/>
            </a:spcBef>
            <a:spcAft>
              <a:spcPct val="35000"/>
            </a:spcAft>
          </a:pPr>
          <a:endParaRPr lang="en-GB" sz="1400" kern="1200"/>
        </a:p>
      </dsp:txBody>
      <dsp:txXfrm rot="10800000">
        <a:off x="2994074" y="1959833"/>
        <a:ext cx="19972" cy="19972"/>
      </dsp:txXfrm>
    </dsp:sp>
    <dsp:sp modelId="{B09B5603-8678-4111-A826-ED40FDBF33AC}">
      <dsp:nvSpPr>
        <dsp:cNvPr id="0" name=""/>
        <dsp:cNvSpPr/>
      </dsp:nvSpPr>
      <dsp:spPr>
        <a:xfrm>
          <a:off x="1597206" y="878099"/>
          <a:ext cx="1322479" cy="1322479"/>
        </a:xfrm>
        <a:prstGeom prst="ellipse">
          <a:avLst/>
        </a:prstGeom>
        <a:solidFill>
          <a:schemeClr val="bg2"/>
        </a:solidFill>
        <a:ln w="25400" cap="flat" cmpd="sng" algn="ctr">
          <a:solidFill>
            <a:schemeClr val="lt1">
              <a:hueOff val="0"/>
              <a:satOff val="0"/>
              <a:lumOff val="0"/>
              <a:alphaOff val="0"/>
            </a:schemeClr>
          </a:solidFill>
          <a:prstDash val="solid"/>
        </a:ln>
        <a:effectLst/>
        <a:scene3d>
          <a:camera prst="orthographicFront"/>
          <a:lightRig rig="chilly" dir="t"/>
        </a:scene3d>
        <a:sp3d extrusionH="76200" prstMaterial="flat">
          <a:extrusionClr>
            <a:schemeClr val="accent3">
              <a:lumMod val="75000"/>
            </a:schemeClr>
          </a:extrusionClr>
        </a:sp3d>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342900" marR="0" lvl="0" indent="-342900" algn="ctr" defTabSz="914400" rtl="0" eaLnBrk="1" fontAlgn="base" latinLnBrk="0" hangingPunct="1">
            <a:lnSpc>
              <a:spcPct val="80000"/>
            </a:lnSpc>
            <a:spcBef>
              <a:spcPct val="0"/>
            </a:spcBef>
            <a:spcAft>
              <a:spcPct val="0"/>
            </a:spcAft>
            <a:buClrTx/>
            <a:buSzTx/>
            <a:buFontTx/>
            <a:buNone/>
            <a:tabLst/>
          </a:pPr>
          <a:r>
            <a:rPr kumimoji="0" lang="en-GB" sz="1200" b="1" i="0" u="none" strike="noStrike" kern="1200" cap="none" normalizeH="0" baseline="0" dirty="0" smtClean="0">
              <a:ln/>
              <a:solidFill>
                <a:schemeClr val="tx1"/>
              </a:solidFill>
              <a:effectLst/>
              <a:latin typeface="Arial" charset="0"/>
            </a:rPr>
            <a:t>Collaborate</a:t>
          </a:r>
        </a:p>
      </dsp:txBody>
      <dsp:txXfrm>
        <a:off x="1790879" y="1071772"/>
        <a:ext cx="935133" cy="935133"/>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C3E3670-070A-4EBB-8AFB-152444A7CA21}">
      <dsp:nvSpPr>
        <dsp:cNvPr id="0" name=""/>
        <dsp:cNvSpPr/>
      </dsp:nvSpPr>
      <dsp:spPr>
        <a:xfrm>
          <a:off x="2843837" y="1817928"/>
          <a:ext cx="1241747" cy="1241747"/>
        </a:xfrm>
        <a:prstGeom prst="ellipse">
          <a:avLst/>
        </a:prstGeom>
        <a:solidFill>
          <a:schemeClr val="bg2"/>
        </a:solidFill>
        <a:ln w="25400" cap="flat" cmpd="sng" algn="ctr">
          <a:solidFill>
            <a:schemeClr val="lt1">
              <a:hueOff val="0"/>
              <a:satOff val="0"/>
              <a:lumOff val="0"/>
              <a:alphaOff val="0"/>
            </a:schemeClr>
          </a:solidFill>
          <a:prstDash val="solid"/>
        </a:ln>
        <a:effectLst/>
        <a:scene3d>
          <a:camera prst="orthographicFront"/>
          <a:lightRig rig="chilly" dir="t"/>
        </a:scene3d>
        <a:sp3d extrusionH="76200" prstMaterial="flat">
          <a:extrusionClr>
            <a:schemeClr val="accent3">
              <a:lumMod val="75000"/>
            </a:schemeClr>
          </a:extrusionClr>
        </a:sp3d>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342900" marR="0" lvl="0" indent="-342900" algn="ctr" defTabSz="914400" rtl="0" eaLnBrk="1" fontAlgn="base" latinLnBrk="0" hangingPunct="1">
            <a:lnSpc>
              <a:spcPct val="80000"/>
            </a:lnSpc>
            <a:spcBef>
              <a:spcPct val="0"/>
            </a:spcBef>
            <a:spcAft>
              <a:spcPct val="0"/>
            </a:spcAft>
            <a:buClrTx/>
            <a:buSzTx/>
            <a:buFontTx/>
            <a:buNone/>
            <a:tabLst/>
          </a:pPr>
          <a:r>
            <a:rPr kumimoji="0" lang="en-GB" sz="2200" b="1" i="0" u="none" strike="noStrike" kern="1200" cap="none" normalizeH="0" baseline="0" dirty="0" smtClean="0">
              <a:ln/>
              <a:solidFill>
                <a:schemeClr val="tx1"/>
              </a:solidFill>
              <a:effectLst/>
              <a:latin typeface="Arial" charset="0"/>
            </a:rPr>
            <a:t>Social </a:t>
          </a:r>
        </a:p>
        <a:p>
          <a:pPr marL="342900" marR="0" lvl="0" indent="-342900" algn="ctr" defTabSz="914400" rtl="0" eaLnBrk="1" fontAlgn="base" latinLnBrk="0" hangingPunct="1">
            <a:lnSpc>
              <a:spcPct val="80000"/>
            </a:lnSpc>
            <a:spcBef>
              <a:spcPct val="0"/>
            </a:spcBef>
            <a:spcAft>
              <a:spcPct val="0"/>
            </a:spcAft>
            <a:buClrTx/>
            <a:buSzTx/>
            <a:buFontTx/>
            <a:buNone/>
            <a:tabLst/>
          </a:pPr>
          <a:r>
            <a:rPr kumimoji="0" lang="en-GB" sz="2200" b="1" i="0" u="none" strike="noStrike" kern="1200" cap="none" normalizeH="0" baseline="0" dirty="0" smtClean="0">
              <a:ln/>
              <a:solidFill>
                <a:schemeClr val="tx1"/>
              </a:solidFill>
              <a:effectLst/>
              <a:latin typeface="Arial" charset="0"/>
            </a:rPr>
            <a:t>media</a:t>
          </a:r>
        </a:p>
      </dsp:txBody>
      <dsp:txXfrm>
        <a:off x="3025687" y="1999778"/>
        <a:ext cx="878047" cy="878047"/>
      </dsp:txXfrm>
    </dsp:sp>
    <dsp:sp modelId="{39A23FC8-9A15-413A-827F-52B2CDF1029C}">
      <dsp:nvSpPr>
        <dsp:cNvPr id="0" name=""/>
        <dsp:cNvSpPr/>
      </dsp:nvSpPr>
      <dsp:spPr>
        <a:xfrm rot="16132829">
          <a:off x="3158685" y="1513710"/>
          <a:ext cx="576525" cy="32255"/>
        </a:xfrm>
        <a:custGeom>
          <a:avLst/>
          <a:gdLst/>
          <a:ahLst/>
          <a:cxnLst/>
          <a:rect l="0" t="0" r="0" b="0"/>
          <a:pathLst>
            <a:path>
              <a:moveTo>
                <a:pt x="0" y="16127"/>
              </a:moveTo>
              <a:lnTo>
                <a:pt x="576525" y="16127"/>
              </a:lnTo>
            </a:path>
          </a:pathLst>
        </a:custGeom>
        <a:noFill/>
        <a:ln w="25400" cap="flat" cmpd="sng" algn="ctr">
          <a:solidFill>
            <a:schemeClr val="accent2">
              <a:tint val="90000"/>
              <a:hueOff val="0"/>
              <a:satOff val="0"/>
              <a:lumOff val="0"/>
              <a:alphaOff val="0"/>
            </a:schemeClr>
          </a:solidFill>
          <a:prstDash val="solid"/>
        </a:ln>
        <a:effectLst/>
        <a:scene3d>
          <a:camera prst="orthographicFront"/>
          <a:lightRig rig="chilly" dir="t"/>
        </a:scene3d>
        <a:sp3d extrusionH="76200">
          <a:extrusionClr>
            <a:schemeClr val="accent3">
              <a:lumMod val="75000"/>
            </a:schemeClr>
          </a:extrusionClr>
        </a:sp3d>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GB" sz="500" kern="1200"/>
        </a:p>
      </dsp:txBody>
      <dsp:txXfrm rot="10800000">
        <a:off x="3432535" y="1515425"/>
        <a:ext cx="28826" cy="28826"/>
      </dsp:txXfrm>
    </dsp:sp>
    <dsp:sp modelId="{0D1E8AE7-51B2-4BFD-8522-5F64C7E91A61}">
      <dsp:nvSpPr>
        <dsp:cNvPr id="0" name=""/>
        <dsp:cNvSpPr/>
      </dsp:nvSpPr>
      <dsp:spPr>
        <a:xfrm>
          <a:off x="2808312" y="2"/>
          <a:ext cx="1241747" cy="1241747"/>
        </a:xfrm>
        <a:prstGeom prst="ellipse">
          <a:avLst/>
        </a:prstGeom>
        <a:solidFill>
          <a:schemeClr val="bg2"/>
        </a:solidFill>
        <a:ln w="25400" cap="flat" cmpd="sng" algn="ctr">
          <a:solidFill>
            <a:schemeClr val="lt1">
              <a:hueOff val="0"/>
              <a:satOff val="0"/>
              <a:lumOff val="0"/>
              <a:alphaOff val="0"/>
            </a:schemeClr>
          </a:solidFill>
          <a:prstDash val="solid"/>
        </a:ln>
        <a:effectLst/>
        <a:scene3d>
          <a:camera prst="orthographicFront"/>
          <a:lightRig rig="chilly" dir="t"/>
        </a:scene3d>
        <a:sp3d extrusionH="76200" prstMaterial="flat">
          <a:extrusionClr>
            <a:schemeClr val="accent3">
              <a:lumMod val="75000"/>
            </a:schemeClr>
          </a:extrusionClr>
        </a:sp3d>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342900" marR="0" lvl="0" indent="-342900" algn="ctr" defTabSz="914400" rtl="0" eaLnBrk="1" fontAlgn="base" latinLnBrk="0" hangingPunct="1">
            <a:lnSpc>
              <a:spcPct val="80000"/>
            </a:lnSpc>
            <a:spcBef>
              <a:spcPct val="0"/>
            </a:spcBef>
            <a:spcAft>
              <a:spcPct val="0"/>
            </a:spcAft>
            <a:buClrTx/>
            <a:buSzTx/>
            <a:buFontTx/>
            <a:buNone/>
            <a:tabLst/>
          </a:pPr>
          <a:r>
            <a:rPr kumimoji="0" lang="en-GB" sz="1600" b="1" i="0" u="none" strike="noStrike" kern="1200" cap="none" normalizeH="0" baseline="0" dirty="0" smtClean="0">
              <a:ln/>
              <a:solidFill>
                <a:schemeClr val="tx1"/>
              </a:solidFill>
              <a:effectLst/>
              <a:latin typeface="Arial" charset="0"/>
            </a:rPr>
            <a:t>Blogs</a:t>
          </a:r>
        </a:p>
      </dsp:txBody>
      <dsp:txXfrm>
        <a:off x="2990162" y="181852"/>
        <a:ext cx="878047" cy="878047"/>
      </dsp:txXfrm>
    </dsp:sp>
    <dsp:sp modelId="{74C9115C-AFA7-4924-9B62-439FE3168900}">
      <dsp:nvSpPr>
        <dsp:cNvPr id="0" name=""/>
        <dsp:cNvSpPr/>
      </dsp:nvSpPr>
      <dsp:spPr>
        <a:xfrm rot="19285695">
          <a:off x="3882467" y="1842203"/>
          <a:ext cx="620244" cy="32255"/>
        </a:xfrm>
        <a:custGeom>
          <a:avLst/>
          <a:gdLst/>
          <a:ahLst/>
          <a:cxnLst/>
          <a:rect l="0" t="0" r="0" b="0"/>
          <a:pathLst>
            <a:path>
              <a:moveTo>
                <a:pt x="0" y="16127"/>
              </a:moveTo>
              <a:lnTo>
                <a:pt x="620244" y="16127"/>
              </a:lnTo>
            </a:path>
          </a:pathLst>
        </a:custGeom>
        <a:noFill/>
        <a:ln w="25400" cap="flat" cmpd="sng" algn="ctr">
          <a:solidFill>
            <a:schemeClr val="accent2">
              <a:tint val="90000"/>
              <a:hueOff val="0"/>
              <a:satOff val="0"/>
              <a:lumOff val="0"/>
              <a:alphaOff val="0"/>
            </a:schemeClr>
          </a:solidFill>
          <a:prstDash val="solid"/>
        </a:ln>
        <a:effectLst/>
        <a:scene3d>
          <a:camera prst="orthographicFront"/>
          <a:lightRig rig="chilly" dir="t"/>
        </a:scene3d>
        <a:sp3d extrusionH="76200">
          <a:extrusionClr>
            <a:schemeClr val="accent3">
              <a:lumMod val="75000"/>
            </a:schemeClr>
          </a:extrusionClr>
        </a:sp3d>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GB" sz="500" kern="1200"/>
        </a:p>
      </dsp:txBody>
      <dsp:txXfrm>
        <a:off x="4177083" y="1842824"/>
        <a:ext cx="31012" cy="31012"/>
      </dsp:txXfrm>
    </dsp:sp>
    <dsp:sp modelId="{95CEF228-23F6-4134-B286-23AD242CAFD7}">
      <dsp:nvSpPr>
        <dsp:cNvPr id="0" name=""/>
        <dsp:cNvSpPr/>
      </dsp:nvSpPr>
      <dsp:spPr>
        <a:xfrm>
          <a:off x="4299594" y="656986"/>
          <a:ext cx="1241747" cy="1241747"/>
        </a:xfrm>
        <a:prstGeom prst="ellipse">
          <a:avLst/>
        </a:prstGeom>
        <a:solidFill>
          <a:schemeClr val="bg2"/>
        </a:solidFill>
        <a:ln w="25400" cap="flat" cmpd="sng" algn="ctr">
          <a:solidFill>
            <a:schemeClr val="lt1">
              <a:hueOff val="0"/>
              <a:satOff val="0"/>
              <a:lumOff val="0"/>
              <a:alphaOff val="0"/>
            </a:schemeClr>
          </a:solidFill>
          <a:prstDash val="solid"/>
        </a:ln>
        <a:effectLst/>
        <a:scene3d>
          <a:camera prst="orthographicFront"/>
          <a:lightRig rig="chilly" dir="t"/>
        </a:scene3d>
        <a:sp3d extrusionH="76200" prstMaterial="flat">
          <a:extrusionClr>
            <a:schemeClr val="accent3">
              <a:lumMod val="75000"/>
            </a:schemeClr>
          </a:extrusionClr>
        </a:sp3d>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342900" marR="0" lvl="0" indent="-342900" algn="ctr" defTabSz="914400" rtl="0" eaLnBrk="1" fontAlgn="base" latinLnBrk="0" hangingPunct="1">
            <a:lnSpc>
              <a:spcPct val="80000"/>
            </a:lnSpc>
            <a:spcBef>
              <a:spcPct val="0"/>
            </a:spcBef>
            <a:spcAft>
              <a:spcPct val="0"/>
            </a:spcAft>
            <a:buClrTx/>
            <a:buSzTx/>
            <a:buFontTx/>
            <a:buNone/>
            <a:tabLst/>
          </a:pPr>
          <a:r>
            <a:rPr kumimoji="0" lang="en-GB" sz="1600" b="1" i="0" u="none" strike="noStrike" kern="1200" cap="none" normalizeH="0" baseline="0" dirty="0" smtClean="0">
              <a:ln/>
              <a:solidFill>
                <a:schemeClr val="tx1"/>
              </a:solidFill>
              <a:effectLst/>
              <a:latin typeface="Arial" charset="0"/>
            </a:rPr>
            <a:t>Wikis</a:t>
          </a:r>
        </a:p>
      </dsp:txBody>
      <dsp:txXfrm>
        <a:off x="4481444" y="838836"/>
        <a:ext cx="878047" cy="878047"/>
      </dsp:txXfrm>
    </dsp:sp>
    <dsp:sp modelId="{47FAF9CF-B590-4AF4-8E71-ADB4CD995BE2}">
      <dsp:nvSpPr>
        <dsp:cNvPr id="0" name=""/>
        <dsp:cNvSpPr/>
      </dsp:nvSpPr>
      <dsp:spPr>
        <a:xfrm rot="771414">
          <a:off x="4062243" y="2629833"/>
          <a:ext cx="620225" cy="32255"/>
        </a:xfrm>
        <a:custGeom>
          <a:avLst/>
          <a:gdLst/>
          <a:ahLst/>
          <a:cxnLst/>
          <a:rect l="0" t="0" r="0" b="0"/>
          <a:pathLst>
            <a:path>
              <a:moveTo>
                <a:pt x="0" y="16127"/>
              </a:moveTo>
              <a:lnTo>
                <a:pt x="620225" y="16127"/>
              </a:lnTo>
            </a:path>
          </a:pathLst>
        </a:custGeom>
        <a:noFill/>
        <a:ln w="25400" cap="flat" cmpd="sng" algn="ctr">
          <a:solidFill>
            <a:schemeClr val="accent2">
              <a:tint val="90000"/>
              <a:hueOff val="0"/>
              <a:satOff val="0"/>
              <a:lumOff val="0"/>
              <a:alphaOff val="0"/>
            </a:schemeClr>
          </a:solidFill>
          <a:prstDash val="solid"/>
        </a:ln>
        <a:effectLst/>
        <a:scene3d>
          <a:camera prst="orthographicFront"/>
          <a:lightRig rig="chilly" dir="t"/>
        </a:scene3d>
        <a:sp3d extrusionH="76200">
          <a:extrusionClr>
            <a:schemeClr val="accent3">
              <a:lumMod val="75000"/>
            </a:schemeClr>
          </a:extrusionClr>
        </a:sp3d>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GB" sz="500" kern="1200"/>
        </a:p>
      </dsp:txBody>
      <dsp:txXfrm>
        <a:off x="4356850" y="2630456"/>
        <a:ext cx="31011" cy="31011"/>
      </dsp:txXfrm>
    </dsp:sp>
    <dsp:sp modelId="{132E376E-0A62-404B-9E55-3F48BEA33D41}">
      <dsp:nvSpPr>
        <dsp:cNvPr id="0" name=""/>
        <dsp:cNvSpPr/>
      </dsp:nvSpPr>
      <dsp:spPr>
        <a:xfrm>
          <a:off x="4659128" y="2232248"/>
          <a:ext cx="1241747" cy="1241747"/>
        </a:xfrm>
        <a:prstGeom prst="ellipse">
          <a:avLst/>
        </a:prstGeom>
        <a:solidFill>
          <a:schemeClr val="bg2"/>
        </a:solidFill>
        <a:ln w="25400" cap="flat" cmpd="sng" algn="ctr">
          <a:solidFill>
            <a:schemeClr val="lt1">
              <a:hueOff val="0"/>
              <a:satOff val="0"/>
              <a:lumOff val="0"/>
              <a:alphaOff val="0"/>
            </a:schemeClr>
          </a:solidFill>
          <a:prstDash val="solid"/>
        </a:ln>
        <a:effectLst/>
        <a:scene3d>
          <a:camera prst="orthographicFront"/>
          <a:lightRig rig="chilly" dir="t"/>
        </a:scene3d>
        <a:sp3d extrusionH="76200" prstMaterial="flat">
          <a:extrusionClr>
            <a:schemeClr val="accent3">
              <a:lumMod val="75000"/>
            </a:schemeClr>
          </a:extrusionClr>
        </a:sp3d>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342900" marR="0" lvl="0" indent="-342900" algn="ctr" defTabSz="914400" rtl="0" eaLnBrk="1" fontAlgn="base" latinLnBrk="0" hangingPunct="1">
            <a:lnSpc>
              <a:spcPct val="80000"/>
            </a:lnSpc>
            <a:spcBef>
              <a:spcPct val="0"/>
            </a:spcBef>
            <a:spcAft>
              <a:spcPct val="0"/>
            </a:spcAft>
            <a:buClrTx/>
            <a:buSzTx/>
            <a:buFontTx/>
            <a:buNone/>
            <a:tabLst/>
          </a:pPr>
          <a:r>
            <a:rPr kumimoji="0" lang="en-GB" sz="1600" b="1" i="0" u="none" strike="noStrike" kern="1200" cap="none" normalizeH="0" baseline="0" dirty="0" smtClean="0">
              <a:ln/>
              <a:solidFill>
                <a:schemeClr val="tx1"/>
              </a:solidFill>
              <a:effectLst/>
              <a:latin typeface="Arial" charset="0"/>
            </a:rPr>
            <a:t>RSS</a:t>
          </a:r>
        </a:p>
      </dsp:txBody>
      <dsp:txXfrm>
        <a:off x="4840978" y="2414098"/>
        <a:ext cx="878047" cy="878047"/>
      </dsp:txXfrm>
    </dsp:sp>
    <dsp:sp modelId="{31926EBD-7245-48EC-8910-63661FFD99A1}">
      <dsp:nvSpPr>
        <dsp:cNvPr id="0" name=""/>
        <dsp:cNvSpPr/>
      </dsp:nvSpPr>
      <dsp:spPr>
        <a:xfrm rot="3857136">
          <a:off x="3558539" y="3261462"/>
          <a:ext cx="620224" cy="32255"/>
        </a:xfrm>
        <a:custGeom>
          <a:avLst/>
          <a:gdLst/>
          <a:ahLst/>
          <a:cxnLst/>
          <a:rect l="0" t="0" r="0" b="0"/>
          <a:pathLst>
            <a:path>
              <a:moveTo>
                <a:pt x="0" y="16127"/>
              </a:moveTo>
              <a:lnTo>
                <a:pt x="620224" y="16127"/>
              </a:lnTo>
            </a:path>
          </a:pathLst>
        </a:custGeom>
        <a:noFill/>
        <a:ln w="25400" cap="flat" cmpd="sng" algn="ctr">
          <a:solidFill>
            <a:schemeClr val="accent2">
              <a:tint val="90000"/>
              <a:hueOff val="0"/>
              <a:satOff val="0"/>
              <a:lumOff val="0"/>
              <a:alphaOff val="0"/>
            </a:schemeClr>
          </a:solidFill>
          <a:prstDash val="solid"/>
        </a:ln>
        <a:effectLst/>
        <a:scene3d>
          <a:camera prst="orthographicFront"/>
          <a:lightRig rig="chilly" dir="t"/>
        </a:scene3d>
        <a:sp3d extrusionH="76200">
          <a:extrusionClr>
            <a:schemeClr val="accent3">
              <a:lumMod val="75000"/>
            </a:schemeClr>
          </a:extrusionClr>
        </a:sp3d>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GB" sz="500" kern="1200"/>
        </a:p>
      </dsp:txBody>
      <dsp:txXfrm>
        <a:off x="3853146" y="3262084"/>
        <a:ext cx="31011" cy="31011"/>
      </dsp:txXfrm>
    </dsp:sp>
    <dsp:sp modelId="{9A70871D-2EEE-4235-9C65-4017784C2085}">
      <dsp:nvSpPr>
        <dsp:cNvPr id="0" name=""/>
        <dsp:cNvSpPr/>
      </dsp:nvSpPr>
      <dsp:spPr>
        <a:xfrm>
          <a:off x="3651720" y="3495505"/>
          <a:ext cx="1241747" cy="1241747"/>
        </a:xfrm>
        <a:prstGeom prst="ellipse">
          <a:avLst/>
        </a:prstGeom>
        <a:solidFill>
          <a:schemeClr val="bg2"/>
        </a:solidFill>
        <a:ln w="25400" cap="flat" cmpd="sng" algn="ctr">
          <a:solidFill>
            <a:schemeClr val="lt1">
              <a:hueOff val="0"/>
              <a:satOff val="0"/>
              <a:lumOff val="0"/>
              <a:alphaOff val="0"/>
            </a:schemeClr>
          </a:solidFill>
          <a:prstDash val="solid"/>
        </a:ln>
        <a:effectLst/>
        <a:scene3d>
          <a:camera prst="orthographicFront"/>
          <a:lightRig rig="chilly" dir="t"/>
        </a:scene3d>
        <a:sp3d extrusionH="76200" prstMaterial="flat">
          <a:extrusionClr>
            <a:schemeClr val="accent3">
              <a:lumMod val="75000"/>
            </a:schemeClr>
          </a:extrusionClr>
        </a:sp3d>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342900" marR="0" lvl="0" indent="-342900" algn="ctr" defTabSz="914400" rtl="0" eaLnBrk="1" fontAlgn="base" latinLnBrk="0" hangingPunct="1">
            <a:lnSpc>
              <a:spcPct val="80000"/>
            </a:lnSpc>
            <a:spcBef>
              <a:spcPct val="0"/>
            </a:spcBef>
            <a:spcAft>
              <a:spcPct val="0"/>
            </a:spcAft>
            <a:buClrTx/>
            <a:buSzTx/>
            <a:buFontTx/>
            <a:buNone/>
            <a:tabLst/>
          </a:pPr>
          <a:endParaRPr kumimoji="0" lang="en-GB" sz="1600" b="1" i="0" u="none" strike="noStrike" kern="1200" cap="none" normalizeH="0" baseline="0" dirty="0" smtClean="0">
            <a:ln/>
            <a:solidFill>
              <a:schemeClr val="tx1"/>
            </a:solidFill>
            <a:effectLst/>
            <a:latin typeface="Arial" charset="0"/>
          </a:endParaRPr>
        </a:p>
        <a:p>
          <a:pPr marL="342900" marR="0" lvl="0" indent="-342900" algn="ctr" defTabSz="914400" rtl="0" eaLnBrk="1" fontAlgn="base" latinLnBrk="0" hangingPunct="1">
            <a:lnSpc>
              <a:spcPct val="80000"/>
            </a:lnSpc>
            <a:spcBef>
              <a:spcPct val="0"/>
            </a:spcBef>
            <a:spcAft>
              <a:spcPct val="0"/>
            </a:spcAft>
            <a:buClrTx/>
            <a:buSzTx/>
            <a:buFontTx/>
            <a:buNone/>
            <a:tabLst/>
          </a:pPr>
          <a:r>
            <a:rPr kumimoji="0" lang="en-GB" sz="1600" b="1" i="0" u="none" strike="noStrike" kern="1200" cap="none" normalizeH="0" baseline="0" dirty="0" smtClean="0">
              <a:ln/>
              <a:solidFill>
                <a:schemeClr val="tx1"/>
              </a:solidFill>
              <a:effectLst/>
              <a:latin typeface="Arial" charset="0"/>
            </a:rPr>
            <a:t>Virtual </a:t>
          </a:r>
        </a:p>
        <a:p>
          <a:pPr marL="342900" marR="0" lvl="0" indent="-342900" algn="ctr" defTabSz="914400" rtl="0" eaLnBrk="1" fontAlgn="base" latinLnBrk="0" hangingPunct="1">
            <a:lnSpc>
              <a:spcPct val="80000"/>
            </a:lnSpc>
            <a:spcBef>
              <a:spcPct val="0"/>
            </a:spcBef>
            <a:spcAft>
              <a:spcPct val="0"/>
            </a:spcAft>
            <a:buClrTx/>
            <a:buSzTx/>
            <a:buFontTx/>
            <a:buNone/>
            <a:tabLst/>
          </a:pPr>
          <a:r>
            <a:rPr kumimoji="0" lang="en-GB" sz="1600" b="1" i="0" u="none" strike="noStrike" kern="1200" cap="none" normalizeH="0" baseline="0" dirty="0" smtClean="0">
              <a:ln/>
              <a:solidFill>
                <a:schemeClr val="tx1"/>
              </a:solidFill>
              <a:effectLst/>
              <a:latin typeface="Arial" charset="0"/>
            </a:rPr>
            <a:t>worlds </a:t>
          </a:r>
        </a:p>
        <a:p>
          <a:pPr marL="342900" marR="0" lvl="0" indent="-342900" algn="ctr" defTabSz="914400" rtl="0" eaLnBrk="1" fontAlgn="base" latinLnBrk="0" hangingPunct="1">
            <a:lnSpc>
              <a:spcPct val="80000"/>
            </a:lnSpc>
            <a:spcBef>
              <a:spcPct val="0"/>
            </a:spcBef>
            <a:spcAft>
              <a:spcPct val="0"/>
            </a:spcAft>
            <a:buClrTx/>
            <a:buSzTx/>
            <a:buFontTx/>
            <a:buNone/>
            <a:tabLst/>
          </a:pPr>
          <a:endParaRPr kumimoji="0" lang="en-GB" sz="1400" b="1" i="0" u="none" strike="noStrike" kern="1200" cap="none" normalizeH="0" baseline="0" dirty="0" smtClean="0">
            <a:ln/>
            <a:solidFill>
              <a:schemeClr val="tx1"/>
            </a:solidFill>
            <a:effectLst/>
            <a:latin typeface="Arial" charset="0"/>
          </a:endParaRPr>
        </a:p>
      </dsp:txBody>
      <dsp:txXfrm>
        <a:off x="3833570" y="3677355"/>
        <a:ext cx="878047" cy="878047"/>
      </dsp:txXfrm>
    </dsp:sp>
    <dsp:sp modelId="{2B2004C5-DE4E-4B61-8672-71614E1BB0D8}">
      <dsp:nvSpPr>
        <dsp:cNvPr id="0" name=""/>
        <dsp:cNvSpPr/>
      </dsp:nvSpPr>
      <dsp:spPr>
        <a:xfrm rot="7007943">
          <a:off x="2753971" y="3241902"/>
          <a:ext cx="593868" cy="32255"/>
        </a:xfrm>
        <a:custGeom>
          <a:avLst/>
          <a:gdLst/>
          <a:ahLst/>
          <a:cxnLst/>
          <a:rect l="0" t="0" r="0" b="0"/>
          <a:pathLst>
            <a:path>
              <a:moveTo>
                <a:pt x="0" y="16127"/>
              </a:moveTo>
              <a:lnTo>
                <a:pt x="593868" y="16127"/>
              </a:lnTo>
            </a:path>
          </a:pathLst>
        </a:custGeom>
        <a:noFill/>
        <a:ln w="25400" cap="flat" cmpd="sng" algn="ctr">
          <a:solidFill>
            <a:schemeClr val="accent2">
              <a:tint val="90000"/>
              <a:hueOff val="0"/>
              <a:satOff val="0"/>
              <a:lumOff val="0"/>
              <a:alphaOff val="0"/>
            </a:schemeClr>
          </a:solidFill>
          <a:prstDash val="solid"/>
        </a:ln>
        <a:effectLst/>
        <a:scene3d>
          <a:camera prst="orthographicFront"/>
          <a:lightRig rig="chilly" dir="t"/>
        </a:scene3d>
        <a:sp3d extrusionH="76200">
          <a:extrusionClr>
            <a:schemeClr val="accent3">
              <a:lumMod val="75000"/>
            </a:schemeClr>
          </a:extrusionClr>
        </a:sp3d>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GB" sz="500" kern="1200"/>
        </a:p>
      </dsp:txBody>
      <dsp:txXfrm rot="10800000">
        <a:off x="3036058" y="3243183"/>
        <a:ext cx="29693" cy="29693"/>
      </dsp:txXfrm>
    </dsp:sp>
    <dsp:sp modelId="{253215F2-5CB1-4B20-A336-9EC5B26F04F1}">
      <dsp:nvSpPr>
        <dsp:cNvPr id="0" name=""/>
        <dsp:cNvSpPr/>
      </dsp:nvSpPr>
      <dsp:spPr>
        <a:xfrm>
          <a:off x="2016226" y="3456385"/>
          <a:ext cx="1241747" cy="1241747"/>
        </a:xfrm>
        <a:prstGeom prst="ellipse">
          <a:avLst/>
        </a:prstGeom>
        <a:solidFill>
          <a:schemeClr val="bg2"/>
        </a:solidFill>
        <a:ln w="25400" cap="flat" cmpd="sng" algn="ctr">
          <a:solidFill>
            <a:schemeClr val="lt1">
              <a:hueOff val="0"/>
              <a:satOff val="0"/>
              <a:lumOff val="0"/>
              <a:alphaOff val="0"/>
            </a:schemeClr>
          </a:solidFill>
          <a:prstDash val="solid"/>
        </a:ln>
        <a:effectLst/>
        <a:scene3d>
          <a:camera prst="orthographicFront"/>
          <a:lightRig rig="chilly" dir="t"/>
        </a:scene3d>
        <a:sp3d extrusionH="76200" prstMaterial="flat">
          <a:extrusionClr>
            <a:schemeClr val="accent3">
              <a:lumMod val="75000"/>
            </a:schemeClr>
          </a:extrusionClr>
        </a:sp3d>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342900" marR="0" lvl="0" indent="-342900" algn="ctr" defTabSz="914400" rtl="0" eaLnBrk="1" fontAlgn="base" latinLnBrk="0" hangingPunct="1">
            <a:lnSpc>
              <a:spcPct val="80000"/>
            </a:lnSpc>
            <a:spcBef>
              <a:spcPct val="0"/>
            </a:spcBef>
            <a:spcAft>
              <a:spcPct val="0"/>
            </a:spcAft>
            <a:buClrTx/>
            <a:buSzTx/>
            <a:buFontTx/>
            <a:buNone/>
            <a:tabLst/>
          </a:pPr>
          <a:r>
            <a:rPr kumimoji="0" lang="en-GB" sz="1600" b="1" i="0" u="none" strike="noStrike" kern="1200" cap="none" normalizeH="0" baseline="0" dirty="0" smtClean="0">
              <a:ln/>
              <a:solidFill>
                <a:schemeClr val="tx1"/>
              </a:solidFill>
              <a:effectLst/>
              <a:latin typeface="Arial" charset="0"/>
            </a:rPr>
            <a:t>Media </a:t>
          </a:r>
        </a:p>
        <a:p>
          <a:pPr marL="342900" marR="0" lvl="0" indent="-342900" algn="ctr" defTabSz="914400" rtl="0" eaLnBrk="1" fontAlgn="base" latinLnBrk="0" hangingPunct="1">
            <a:lnSpc>
              <a:spcPct val="80000"/>
            </a:lnSpc>
            <a:spcBef>
              <a:spcPct val="0"/>
            </a:spcBef>
            <a:spcAft>
              <a:spcPct val="0"/>
            </a:spcAft>
            <a:buClrTx/>
            <a:buSzTx/>
            <a:buFontTx/>
            <a:buNone/>
            <a:tabLst/>
          </a:pPr>
          <a:r>
            <a:rPr kumimoji="0" lang="en-GB" sz="1600" b="1" i="0" u="none" strike="noStrike" kern="1200" cap="none" normalizeH="0" baseline="0" dirty="0" smtClean="0">
              <a:ln/>
              <a:solidFill>
                <a:schemeClr val="tx1"/>
              </a:solidFill>
              <a:effectLst/>
              <a:latin typeface="Arial" charset="0"/>
            </a:rPr>
            <a:t>sharing</a:t>
          </a:r>
        </a:p>
      </dsp:txBody>
      <dsp:txXfrm>
        <a:off x="2198076" y="3638235"/>
        <a:ext cx="878047" cy="878047"/>
      </dsp:txXfrm>
    </dsp:sp>
    <dsp:sp modelId="{77A10F19-10B0-4E0E-A70F-D330872F4B4A}">
      <dsp:nvSpPr>
        <dsp:cNvPr id="0" name=""/>
        <dsp:cNvSpPr/>
      </dsp:nvSpPr>
      <dsp:spPr>
        <a:xfrm rot="10028586">
          <a:off x="2246953" y="2629833"/>
          <a:ext cx="620225" cy="32255"/>
        </a:xfrm>
        <a:custGeom>
          <a:avLst/>
          <a:gdLst/>
          <a:ahLst/>
          <a:cxnLst/>
          <a:rect l="0" t="0" r="0" b="0"/>
          <a:pathLst>
            <a:path>
              <a:moveTo>
                <a:pt x="0" y="16127"/>
              </a:moveTo>
              <a:lnTo>
                <a:pt x="620225" y="16127"/>
              </a:lnTo>
            </a:path>
          </a:pathLst>
        </a:custGeom>
        <a:noFill/>
        <a:ln w="25400" cap="flat" cmpd="sng" algn="ctr">
          <a:solidFill>
            <a:schemeClr val="accent2">
              <a:tint val="90000"/>
              <a:hueOff val="0"/>
              <a:satOff val="0"/>
              <a:lumOff val="0"/>
              <a:alphaOff val="0"/>
            </a:schemeClr>
          </a:solidFill>
          <a:prstDash val="solid"/>
        </a:ln>
        <a:effectLst/>
        <a:scene3d>
          <a:camera prst="orthographicFront"/>
          <a:lightRig rig="chilly" dir="t"/>
        </a:scene3d>
        <a:sp3d extrusionH="76200">
          <a:extrusionClr>
            <a:schemeClr val="accent3">
              <a:lumMod val="75000"/>
            </a:schemeClr>
          </a:extrusionClr>
        </a:sp3d>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GB" sz="500" kern="1200"/>
        </a:p>
      </dsp:txBody>
      <dsp:txXfrm rot="10800000">
        <a:off x="2541560" y="2630456"/>
        <a:ext cx="31011" cy="31011"/>
      </dsp:txXfrm>
    </dsp:sp>
    <dsp:sp modelId="{B09B5603-8678-4111-A826-ED40FDBF33AC}">
      <dsp:nvSpPr>
        <dsp:cNvPr id="0" name=""/>
        <dsp:cNvSpPr/>
      </dsp:nvSpPr>
      <dsp:spPr>
        <a:xfrm>
          <a:off x="1028546" y="2232248"/>
          <a:ext cx="1241747" cy="1241747"/>
        </a:xfrm>
        <a:prstGeom prst="ellipse">
          <a:avLst/>
        </a:prstGeom>
        <a:solidFill>
          <a:schemeClr val="bg2"/>
        </a:solidFill>
        <a:ln w="25400" cap="flat" cmpd="sng" algn="ctr">
          <a:solidFill>
            <a:schemeClr val="lt1">
              <a:hueOff val="0"/>
              <a:satOff val="0"/>
              <a:lumOff val="0"/>
              <a:alphaOff val="0"/>
            </a:schemeClr>
          </a:solidFill>
          <a:prstDash val="solid"/>
        </a:ln>
        <a:effectLst/>
        <a:scene3d>
          <a:camera prst="orthographicFront"/>
          <a:lightRig rig="chilly" dir="t"/>
        </a:scene3d>
        <a:sp3d extrusionH="76200" prstMaterial="flat">
          <a:extrusionClr>
            <a:schemeClr val="accent3">
              <a:lumMod val="75000"/>
            </a:schemeClr>
          </a:extrusionClr>
        </a:sp3d>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342900" marR="0" lvl="0" indent="-342900" algn="ctr" defTabSz="914400" rtl="0" eaLnBrk="1" fontAlgn="base" latinLnBrk="0" hangingPunct="1">
            <a:lnSpc>
              <a:spcPct val="80000"/>
            </a:lnSpc>
            <a:spcBef>
              <a:spcPct val="0"/>
            </a:spcBef>
            <a:spcAft>
              <a:spcPct val="0"/>
            </a:spcAft>
            <a:buClrTx/>
            <a:buSzTx/>
            <a:buFontTx/>
            <a:buNone/>
            <a:tabLst/>
          </a:pPr>
          <a:r>
            <a:rPr kumimoji="0" lang="en-GB" sz="1200" b="1" i="0" u="none" strike="noStrike" kern="1200" cap="none" normalizeH="0" baseline="0" dirty="0" smtClean="0">
              <a:ln/>
              <a:solidFill>
                <a:schemeClr val="tx1"/>
              </a:solidFill>
              <a:effectLst/>
              <a:latin typeface="Arial" charset="0"/>
            </a:rPr>
            <a:t>Social </a:t>
          </a:r>
        </a:p>
        <a:p>
          <a:pPr marL="342900" marR="0" lvl="0" indent="-342900" algn="ctr" defTabSz="914400" rtl="0" eaLnBrk="1" fontAlgn="base" latinLnBrk="0" hangingPunct="1">
            <a:lnSpc>
              <a:spcPct val="80000"/>
            </a:lnSpc>
            <a:spcBef>
              <a:spcPct val="0"/>
            </a:spcBef>
            <a:spcAft>
              <a:spcPct val="0"/>
            </a:spcAft>
            <a:buClrTx/>
            <a:buSzTx/>
            <a:buFontTx/>
            <a:buNone/>
            <a:tabLst/>
          </a:pPr>
          <a:r>
            <a:rPr kumimoji="0" lang="en-GB" sz="1200" b="1" i="0" u="none" strike="noStrike" kern="1200" cap="none" normalizeH="0" baseline="0" dirty="0" smtClean="0">
              <a:ln/>
              <a:solidFill>
                <a:schemeClr val="tx1"/>
              </a:solidFill>
              <a:effectLst/>
              <a:latin typeface="Arial" charset="0"/>
            </a:rPr>
            <a:t>Networking</a:t>
          </a:r>
        </a:p>
      </dsp:txBody>
      <dsp:txXfrm>
        <a:off x="1210396" y="2414098"/>
        <a:ext cx="878047" cy="878047"/>
      </dsp:txXfrm>
    </dsp:sp>
    <dsp:sp modelId="{4AC9301A-E657-4151-AE13-EB8848427571}">
      <dsp:nvSpPr>
        <dsp:cNvPr id="0" name=""/>
        <dsp:cNvSpPr/>
      </dsp:nvSpPr>
      <dsp:spPr>
        <a:xfrm rot="13046037">
          <a:off x="2441045" y="1865484"/>
          <a:ext cx="591574" cy="32255"/>
        </a:xfrm>
        <a:custGeom>
          <a:avLst/>
          <a:gdLst/>
          <a:ahLst/>
          <a:cxnLst/>
          <a:rect l="0" t="0" r="0" b="0"/>
          <a:pathLst>
            <a:path>
              <a:moveTo>
                <a:pt x="0" y="16127"/>
              </a:moveTo>
              <a:lnTo>
                <a:pt x="591574" y="16127"/>
              </a:lnTo>
            </a:path>
          </a:pathLst>
        </a:custGeom>
        <a:noFill/>
        <a:ln w="25400" cap="flat" cmpd="sng" algn="ctr">
          <a:solidFill>
            <a:schemeClr val="accent2">
              <a:tint val="90000"/>
              <a:hueOff val="0"/>
              <a:satOff val="0"/>
              <a:lumOff val="0"/>
              <a:alphaOff val="0"/>
            </a:schemeClr>
          </a:solidFill>
          <a:prstDash val="solid"/>
        </a:ln>
        <a:effectLst/>
        <a:scene3d>
          <a:camera prst="orthographicFront"/>
          <a:lightRig rig="chilly" dir="t"/>
        </a:scene3d>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rot="10800000">
        <a:off x="2722043" y="1866823"/>
        <a:ext cx="29578" cy="29578"/>
      </dsp:txXfrm>
    </dsp:sp>
    <dsp:sp modelId="{CF445B82-D6DA-4A64-ADBD-0471CC2AE89A}">
      <dsp:nvSpPr>
        <dsp:cNvPr id="0" name=""/>
        <dsp:cNvSpPr/>
      </dsp:nvSpPr>
      <dsp:spPr>
        <a:xfrm>
          <a:off x="1388080" y="703550"/>
          <a:ext cx="1241747" cy="1241747"/>
        </a:xfrm>
        <a:prstGeom prst="ellipse">
          <a:avLst/>
        </a:prstGeom>
        <a:solidFill>
          <a:srgbClr val="D4CFB4">
            <a:alpha val="49804"/>
          </a:srgbClr>
        </a:solidFill>
        <a:ln w="25400" cap="flat" cmpd="sng" algn="ctr">
          <a:solidFill>
            <a:schemeClr val="lt1">
              <a:hueOff val="0"/>
              <a:satOff val="0"/>
              <a:lumOff val="0"/>
              <a:alphaOff val="0"/>
            </a:schemeClr>
          </a:solidFill>
          <a:prstDash val="solid"/>
        </a:ln>
        <a:effectLst/>
        <a:scene3d>
          <a:camera prst="orthographicFront"/>
          <a:lightRig rig="chilly" dir="t"/>
        </a:scene3d>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lvl="0" algn="ctr" defTabSz="444500">
            <a:lnSpc>
              <a:spcPct val="90000"/>
            </a:lnSpc>
            <a:spcBef>
              <a:spcPct val="0"/>
            </a:spcBef>
            <a:spcAft>
              <a:spcPct val="35000"/>
            </a:spcAft>
          </a:pPr>
          <a:r>
            <a:rPr lang="en-US" sz="1000" b="1" kern="1200" dirty="0" smtClean="0">
              <a:solidFill>
                <a:schemeClr val="tx1"/>
              </a:solidFill>
              <a:latin typeface="Arial" panose="020B0604020202020204" pitchFamily="34" charset="0"/>
              <a:cs typeface="Arial" panose="020B0604020202020204" pitchFamily="34" charset="0"/>
            </a:rPr>
            <a:t>Social Bookmarking</a:t>
          </a:r>
          <a:endParaRPr lang="en-US" sz="1000" b="1" kern="1200" dirty="0">
            <a:solidFill>
              <a:schemeClr val="tx1"/>
            </a:solidFill>
            <a:latin typeface="Arial" panose="020B0604020202020204" pitchFamily="34" charset="0"/>
            <a:cs typeface="Arial" panose="020B0604020202020204" pitchFamily="34" charset="0"/>
          </a:endParaRPr>
        </a:p>
      </dsp:txBody>
      <dsp:txXfrm>
        <a:off x="1569930" y="885400"/>
        <a:ext cx="878047" cy="878047"/>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19369F5-648C-4A69-9B6F-CB90E5CCE77F}">
      <dsp:nvSpPr>
        <dsp:cNvPr id="0" name=""/>
        <dsp:cNvSpPr/>
      </dsp:nvSpPr>
      <dsp:spPr>
        <a:xfrm>
          <a:off x="1865544" y="1165310"/>
          <a:ext cx="2701287" cy="2701287"/>
        </a:xfrm>
        <a:prstGeom prst="ellipse">
          <a:avLst/>
        </a:prstGeom>
        <a:solidFill>
          <a:schemeClr val="accent1">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53340" tIns="53340" rIns="53340" bIns="53340" numCol="1" spcCol="1270" anchor="ctr" anchorCtr="0">
          <a:noAutofit/>
        </a:bodyPr>
        <a:lstStyle/>
        <a:p>
          <a:pPr lvl="0" algn="ctr" defTabSz="1866900">
            <a:lnSpc>
              <a:spcPct val="90000"/>
            </a:lnSpc>
            <a:spcBef>
              <a:spcPct val="0"/>
            </a:spcBef>
            <a:spcAft>
              <a:spcPct val="35000"/>
            </a:spcAft>
          </a:pPr>
          <a:r>
            <a:rPr lang="en-GB" sz="4200" kern="1200" dirty="0" smtClean="0"/>
            <a:t>Benefits</a:t>
          </a:r>
          <a:endParaRPr lang="en-GB" sz="4200" kern="1200" dirty="0"/>
        </a:p>
      </dsp:txBody>
      <dsp:txXfrm>
        <a:off x="2261138" y="1560904"/>
        <a:ext cx="1910099" cy="1910099"/>
      </dsp:txXfrm>
    </dsp:sp>
    <dsp:sp modelId="{D06355B0-F556-44FE-8D70-3C8DD14E8D2E}">
      <dsp:nvSpPr>
        <dsp:cNvPr id="0" name=""/>
        <dsp:cNvSpPr/>
      </dsp:nvSpPr>
      <dsp:spPr>
        <a:xfrm>
          <a:off x="2540866" y="83341"/>
          <a:ext cx="1350643" cy="1350643"/>
        </a:xfrm>
        <a:prstGeom prst="ellipse">
          <a:avLst/>
        </a:prstGeom>
        <a:solidFill>
          <a:schemeClr val="accent1">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13970" tIns="13970" rIns="13970" bIns="13970" numCol="1" spcCol="1270" anchor="ctr" anchorCtr="0">
          <a:noAutofit/>
        </a:bodyPr>
        <a:lstStyle/>
        <a:p>
          <a:pPr lvl="0" algn="ctr" defTabSz="488950">
            <a:lnSpc>
              <a:spcPct val="90000"/>
            </a:lnSpc>
            <a:spcBef>
              <a:spcPct val="0"/>
            </a:spcBef>
            <a:spcAft>
              <a:spcPct val="35000"/>
            </a:spcAft>
          </a:pPr>
          <a:r>
            <a:rPr lang="en-GB" sz="1100" kern="1200" dirty="0" smtClean="0"/>
            <a:t>Ubiquity</a:t>
          </a:r>
          <a:endParaRPr lang="en-GB" sz="1100" kern="1200" dirty="0"/>
        </a:p>
      </dsp:txBody>
      <dsp:txXfrm>
        <a:off x="2738663" y="281138"/>
        <a:ext cx="955049" cy="955049"/>
      </dsp:txXfrm>
    </dsp:sp>
    <dsp:sp modelId="{50EEAA8D-4A86-47B1-8CAD-AFB0CF58840B}">
      <dsp:nvSpPr>
        <dsp:cNvPr id="0" name=""/>
        <dsp:cNvSpPr/>
      </dsp:nvSpPr>
      <dsp:spPr>
        <a:xfrm>
          <a:off x="4212149" y="1297599"/>
          <a:ext cx="1350643" cy="1350643"/>
        </a:xfrm>
        <a:prstGeom prst="ellipse">
          <a:avLst/>
        </a:prstGeom>
        <a:solidFill>
          <a:schemeClr val="accent1">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13970" tIns="13970" rIns="13970" bIns="13970" numCol="1" spcCol="1270" anchor="ctr" anchorCtr="0">
          <a:noAutofit/>
        </a:bodyPr>
        <a:lstStyle/>
        <a:p>
          <a:pPr lvl="0" algn="ctr" defTabSz="488950">
            <a:lnSpc>
              <a:spcPct val="90000"/>
            </a:lnSpc>
            <a:spcBef>
              <a:spcPct val="0"/>
            </a:spcBef>
            <a:spcAft>
              <a:spcPct val="35000"/>
            </a:spcAft>
          </a:pPr>
          <a:r>
            <a:rPr lang="en-GB" sz="1100" kern="1200" dirty="0" smtClean="0"/>
            <a:t>Reachability</a:t>
          </a:r>
          <a:endParaRPr lang="en-GB" sz="1100" kern="1200" dirty="0"/>
        </a:p>
      </dsp:txBody>
      <dsp:txXfrm>
        <a:off x="4409946" y="1495396"/>
        <a:ext cx="955049" cy="955049"/>
      </dsp:txXfrm>
    </dsp:sp>
    <dsp:sp modelId="{4C6221BB-5EDB-4690-A207-E2A27E5F2663}">
      <dsp:nvSpPr>
        <dsp:cNvPr id="0" name=""/>
        <dsp:cNvSpPr/>
      </dsp:nvSpPr>
      <dsp:spPr>
        <a:xfrm>
          <a:off x="3573776" y="3262311"/>
          <a:ext cx="1350643" cy="1350643"/>
        </a:xfrm>
        <a:prstGeom prst="ellipse">
          <a:avLst/>
        </a:prstGeom>
        <a:solidFill>
          <a:schemeClr val="accent1">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13970" tIns="13970" rIns="13970" bIns="13970" numCol="1" spcCol="1270" anchor="ctr" anchorCtr="0">
          <a:noAutofit/>
        </a:bodyPr>
        <a:lstStyle/>
        <a:p>
          <a:pPr lvl="0" algn="ctr" defTabSz="488950">
            <a:lnSpc>
              <a:spcPct val="90000"/>
            </a:lnSpc>
            <a:spcBef>
              <a:spcPct val="0"/>
            </a:spcBef>
            <a:spcAft>
              <a:spcPct val="35000"/>
            </a:spcAft>
          </a:pPr>
          <a:r>
            <a:rPr lang="en-GB" sz="1100" kern="1200" dirty="0" smtClean="0"/>
            <a:t>Convenience</a:t>
          </a:r>
          <a:endParaRPr lang="en-GB" sz="1100" kern="1200" dirty="0"/>
        </a:p>
      </dsp:txBody>
      <dsp:txXfrm>
        <a:off x="3771573" y="3460108"/>
        <a:ext cx="955049" cy="955049"/>
      </dsp:txXfrm>
    </dsp:sp>
    <dsp:sp modelId="{A3B616A7-C23E-49A4-A56B-E227D642C740}">
      <dsp:nvSpPr>
        <dsp:cNvPr id="0" name=""/>
        <dsp:cNvSpPr/>
      </dsp:nvSpPr>
      <dsp:spPr>
        <a:xfrm>
          <a:off x="1507956" y="3262311"/>
          <a:ext cx="1350643" cy="1350643"/>
        </a:xfrm>
        <a:prstGeom prst="ellipse">
          <a:avLst/>
        </a:prstGeom>
        <a:solidFill>
          <a:schemeClr val="accent1">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13970" tIns="13970" rIns="13970" bIns="13970" numCol="1" spcCol="1270" anchor="ctr" anchorCtr="0">
          <a:noAutofit/>
        </a:bodyPr>
        <a:lstStyle/>
        <a:p>
          <a:pPr lvl="0" algn="ctr" defTabSz="488950">
            <a:lnSpc>
              <a:spcPct val="90000"/>
            </a:lnSpc>
            <a:spcBef>
              <a:spcPct val="0"/>
            </a:spcBef>
            <a:spcAft>
              <a:spcPct val="35000"/>
            </a:spcAft>
          </a:pPr>
          <a:r>
            <a:rPr lang="en-US" sz="1100" kern="1200" dirty="0" smtClean="0"/>
            <a:t>Interactivity</a:t>
          </a:r>
          <a:endParaRPr lang="en-US" sz="1100" kern="1200" dirty="0"/>
        </a:p>
      </dsp:txBody>
      <dsp:txXfrm>
        <a:off x="1705753" y="3460108"/>
        <a:ext cx="955049" cy="955049"/>
      </dsp:txXfrm>
    </dsp:sp>
    <dsp:sp modelId="{EA7BAA30-FE03-4FF7-8710-6FE1E0C2B403}">
      <dsp:nvSpPr>
        <dsp:cNvPr id="0" name=""/>
        <dsp:cNvSpPr/>
      </dsp:nvSpPr>
      <dsp:spPr>
        <a:xfrm>
          <a:off x="869582" y="1297599"/>
          <a:ext cx="1350643" cy="1350643"/>
        </a:xfrm>
        <a:prstGeom prst="ellipse">
          <a:avLst/>
        </a:prstGeom>
        <a:solidFill>
          <a:schemeClr val="accent1">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13970" tIns="13970" rIns="13970" bIns="13970" numCol="1" spcCol="1270" anchor="ctr" anchorCtr="0">
          <a:noAutofit/>
        </a:bodyPr>
        <a:lstStyle/>
        <a:p>
          <a:pPr lvl="0" algn="ctr" defTabSz="488950">
            <a:lnSpc>
              <a:spcPct val="90000"/>
            </a:lnSpc>
            <a:spcBef>
              <a:spcPct val="0"/>
            </a:spcBef>
            <a:spcAft>
              <a:spcPct val="35000"/>
            </a:spcAft>
          </a:pPr>
          <a:r>
            <a:rPr lang="en-US" sz="1100" kern="1200" dirty="0" err="1" smtClean="0"/>
            <a:t>Personalisation</a:t>
          </a:r>
          <a:endParaRPr lang="en-US" sz="1100" kern="1200" dirty="0"/>
        </a:p>
      </dsp:txBody>
      <dsp:txXfrm>
        <a:off x="1067379" y="1495396"/>
        <a:ext cx="955049" cy="955049"/>
      </dsp:txXfrm>
    </dsp:sp>
  </dsp:spTree>
</dsp:drawing>
</file>

<file path=ppt/diagrams/layout1.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radial1">
  <dgm:title val=""/>
  <dgm:desc val=""/>
  <dgm:catLst>
    <dgm:cat type="relationship" pri="22000"/>
    <dgm:cat type="cycle" pri="10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node" refType="w" refFor="ch" refForName="centerShape" op="equ"/>
      <dgm:constr type="sp" refType="w" refFor="ch" refForName="node" fact="0.3"/>
      <dgm:constr type="sibSp" refType="w" refFor="ch" refForName="node" fact="0.3"/>
      <dgm:constr type="primFontSz" for="ch" forName="centerShape" val="65"/>
      <dgm:constr type="primFontSz" for="des" forName="node" op="equ" val="65"/>
      <dgm:constr type="primFontSz" for="des" forName="connTx" val="55"/>
      <dgm:constr type="primFontSz" for="des" forName="connTx" refType="primFontSz" refFor="ch" refForName="centerShape" op="lte" fact="0.8"/>
    </dgm:constrLst>
    <dgm:ruleLst/>
    <dgm:forEach name="Name6"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name="Name7" axis="ch">
        <dgm:forEach name="Name8" axis="self" ptType="parTrans">
          <dgm:layoutNode name="Name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connDist"/>
              <dgm:constr type="userA" for="ch" refType="connDist"/>
              <dgm:constr type="w" val="1"/>
              <dgm:constr type="h" val="5"/>
              <dgm:constr type="begPad"/>
              <dgm:constr type="endPad"/>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w" val="NaN" fact="0.8" max="NaN"/>
                <dgm:rule type="h" val="NaN" fact="1" max="NaN"/>
                <dgm:rule type="primFontSz" val="5" fact="NaN" max="NaN"/>
              </dgm:ruleLst>
            </dgm:layoutNode>
          </dgm:layoutNode>
        </dgm:forEach>
        <dgm:forEach name="Name10"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radial1">
  <dgm:title val=""/>
  <dgm:desc val=""/>
  <dgm:catLst>
    <dgm:cat type="relationship" pri="22000"/>
    <dgm:cat type="cycle" pri="10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node" refType="w" refFor="ch" refForName="centerShape" op="equ"/>
      <dgm:constr type="sp" refType="w" refFor="ch" refForName="node" fact="0.3"/>
      <dgm:constr type="sibSp" refType="w" refFor="ch" refForName="node" fact="0.3"/>
      <dgm:constr type="primFontSz" for="ch" forName="centerShape" val="65"/>
      <dgm:constr type="primFontSz" for="des" forName="node" op="equ" val="65"/>
      <dgm:constr type="primFontSz" for="des" forName="connTx" val="55"/>
      <dgm:constr type="primFontSz" for="des" forName="connTx" refType="primFontSz" refFor="ch" refForName="centerShape" op="lte" fact="0.8"/>
    </dgm:constrLst>
    <dgm:ruleLst/>
    <dgm:forEach name="Name6"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name="Name7" axis="ch">
        <dgm:forEach name="Name8" axis="self" ptType="parTrans">
          <dgm:layoutNode name="Name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connDist"/>
              <dgm:constr type="userA" for="ch" refType="connDist"/>
              <dgm:constr type="w" val="1"/>
              <dgm:constr type="h" val="5"/>
              <dgm:constr type="begPad"/>
              <dgm:constr type="endPad"/>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w" val="NaN" fact="0.8" max="NaN"/>
                <dgm:rule type="h" val="NaN" fact="1" max="NaN"/>
                <dgm:rule type="primFontSz" val="5" fact="NaN" max="NaN"/>
              </dgm:ruleLst>
            </dgm:layoutNode>
          </dgm:layoutNode>
        </dgm:forEach>
        <dgm:forEach name="Name10"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97364"/>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97364"/>
          </a:xfrm>
          <a:prstGeom prst="rect">
            <a:avLst/>
          </a:prstGeom>
        </p:spPr>
        <p:txBody>
          <a:bodyPr vert="horz" lIns="91440" tIns="45720" rIns="91440" bIns="45720" rtlCol="0"/>
          <a:lstStyle>
            <a:lvl1pPr algn="r">
              <a:defRPr sz="1200"/>
            </a:lvl1pPr>
          </a:lstStyle>
          <a:p>
            <a:fld id="{42007737-09E5-4CC1-8A74-E6A2A4828855}" type="datetimeFigureOut">
              <a:rPr lang="en-GB" smtClean="0"/>
              <a:t>25/02/2021</a:t>
            </a:fld>
            <a:endParaRPr lang="en-GB"/>
          </a:p>
        </p:txBody>
      </p:sp>
      <p:sp>
        <p:nvSpPr>
          <p:cNvPr id="4" name="Slide Image Placeholder 3"/>
          <p:cNvSpPr>
            <a:spLocks noGrp="1" noRot="1" noChangeAspect="1"/>
          </p:cNvSpPr>
          <p:nvPr>
            <p:ph type="sldImg" idx="2"/>
          </p:nvPr>
        </p:nvSpPr>
        <p:spPr>
          <a:xfrm>
            <a:off x="942975" y="746125"/>
            <a:ext cx="4972050" cy="3730625"/>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724956"/>
            <a:ext cx="5486400" cy="4476274"/>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9448185"/>
            <a:ext cx="2971800" cy="497364"/>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9448185"/>
            <a:ext cx="2971800" cy="497364"/>
          </a:xfrm>
          <a:prstGeom prst="rect">
            <a:avLst/>
          </a:prstGeom>
        </p:spPr>
        <p:txBody>
          <a:bodyPr vert="horz" lIns="91440" tIns="45720" rIns="91440" bIns="45720" rtlCol="0" anchor="b"/>
          <a:lstStyle>
            <a:lvl1pPr algn="r">
              <a:defRPr sz="1200"/>
            </a:lvl1pPr>
          </a:lstStyle>
          <a:p>
            <a:fld id="{5CC2734B-8199-4734-B0DE-6A7DDCFC2686}" type="slidenum">
              <a:rPr lang="en-GB" smtClean="0"/>
              <a:t>‹#›</a:t>
            </a:fld>
            <a:endParaRPr lang="en-GB"/>
          </a:p>
        </p:txBody>
      </p:sp>
    </p:spTree>
    <p:extLst>
      <p:ext uri="{BB962C8B-B14F-4D97-AF65-F5344CB8AC3E}">
        <p14:creationId xmlns:p14="http://schemas.microsoft.com/office/powerpoint/2010/main" val="29402795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GB" altLang="en-US" smtClean="0"/>
          </a:p>
        </p:txBody>
      </p:sp>
      <p:sp>
        <p:nvSpPr>
          <p:cNvPr id="512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fld id="{B5F5C8C4-4647-4DBB-B605-7BF46CCB56A6}" type="slidenum">
              <a:rPr lang="en-GB" altLang="en-US"/>
              <a:pPr/>
              <a:t>1</a:t>
            </a:fld>
            <a:endParaRPr lang="en-GB"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aseline="0" dirty="0" smtClean="0"/>
          </a:p>
        </p:txBody>
      </p:sp>
      <p:sp>
        <p:nvSpPr>
          <p:cNvPr id="4" name="Slide Number Placeholder 3"/>
          <p:cNvSpPr>
            <a:spLocks noGrp="1"/>
          </p:cNvSpPr>
          <p:nvPr>
            <p:ph type="sldNum" sz="quarter" idx="10"/>
          </p:nvPr>
        </p:nvSpPr>
        <p:spPr/>
        <p:txBody>
          <a:bodyPr/>
          <a:lstStyle/>
          <a:p>
            <a:fld id="{5F060922-60D2-4D06-B2C8-3B7086B47068}" type="slidenum">
              <a:rPr lang="en-GB" smtClean="0"/>
              <a:t>11</a:t>
            </a:fld>
            <a:endParaRPr lang="en-GB"/>
          </a:p>
        </p:txBody>
      </p:sp>
    </p:spTree>
    <p:extLst>
      <p:ext uri="{BB962C8B-B14F-4D97-AF65-F5344CB8AC3E}">
        <p14:creationId xmlns:p14="http://schemas.microsoft.com/office/powerpoint/2010/main" val="426005929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5CC2734B-8199-4734-B0DE-6A7DDCFC2686}" type="slidenum">
              <a:rPr lang="en-GB" smtClean="0"/>
              <a:t>12</a:t>
            </a:fld>
            <a:endParaRPr lang="en-GB"/>
          </a:p>
        </p:txBody>
      </p:sp>
    </p:spTree>
    <p:extLst>
      <p:ext uri="{BB962C8B-B14F-4D97-AF65-F5344CB8AC3E}">
        <p14:creationId xmlns:p14="http://schemas.microsoft.com/office/powerpoint/2010/main" val="210091795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5F060922-60D2-4D06-B2C8-3B7086B47068}" type="slidenum">
              <a:rPr lang="en-GB" smtClean="0"/>
              <a:t>13</a:t>
            </a:fld>
            <a:endParaRPr lang="en-GB"/>
          </a:p>
        </p:txBody>
      </p:sp>
    </p:spTree>
    <p:extLst>
      <p:ext uri="{BB962C8B-B14F-4D97-AF65-F5344CB8AC3E}">
        <p14:creationId xmlns:p14="http://schemas.microsoft.com/office/powerpoint/2010/main" val="315710678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baseline="0" dirty="0" smtClean="0"/>
          </a:p>
          <a:p>
            <a:endParaRPr lang="en-GB" baseline="0" dirty="0" smtClean="0"/>
          </a:p>
        </p:txBody>
      </p:sp>
      <p:sp>
        <p:nvSpPr>
          <p:cNvPr id="4" name="Slide Number Placeholder 3"/>
          <p:cNvSpPr>
            <a:spLocks noGrp="1"/>
          </p:cNvSpPr>
          <p:nvPr>
            <p:ph type="sldNum" sz="quarter" idx="10"/>
          </p:nvPr>
        </p:nvSpPr>
        <p:spPr/>
        <p:txBody>
          <a:bodyPr/>
          <a:lstStyle/>
          <a:p>
            <a:fld id="{B8FD7D6C-C3BF-4C32-8451-0F09B6865863}" type="slidenum">
              <a:rPr lang="en-GB" smtClean="0"/>
              <a:pPr/>
              <a:t>14</a:t>
            </a:fld>
            <a:endParaRPr lang="en-GB"/>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73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GB" dirty="0" smtClean="0"/>
          </a:p>
          <a:p>
            <a:endParaRPr lang="en-GB" altLang="en-US" dirty="0" smtClean="0"/>
          </a:p>
        </p:txBody>
      </p:sp>
      <p:sp>
        <p:nvSpPr>
          <p:cNvPr id="5734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0BE0E271-9811-4B40-A5FB-B25C4FE57BFF}" type="slidenum">
              <a:rPr lang="en-GB" altLang="en-US" smtClean="0"/>
              <a:pPr eaLnBrk="1" hangingPunct="1"/>
              <a:t>15</a:t>
            </a:fld>
            <a:endParaRPr lang="en-GB" altLang="en-US"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5F060922-60D2-4D06-B2C8-3B7086B47068}" type="slidenum">
              <a:rPr lang="en-GB" smtClean="0"/>
              <a:t>16</a:t>
            </a:fld>
            <a:endParaRPr lang="en-GB"/>
          </a:p>
        </p:txBody>
      </p:sp>
    </p:spTree>
    <p:extLst>
      <p:ext uri="{BB962C8B-B14F-4D97-AF65-F5344CB8AC3E}">
        <p14:creationId xmlns:p14="http://schemas.microsoft.com/office/powerpoint/2010/main" val="232431457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A4F00837-A991-43C1-A5DD-A5E92F0FD30A}" type="slidenum">
              <a:rPr lang="en-GB" altLang="en-US" smtClean="0"/>
              <a:pPr eaLnBrk="1" hangingPunct="1"/>
              <a:t>17</a:t>
            </a:fld>
            <a:endParaRPr lang="en-GB" altLang="en-US" smtClean="0"/>
          </a:p>
        </p:txBody>
      </p:sp>
      <p:sp>
        <p:nvSpPr>
          <p:cNvPr id="5837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837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dirty="0"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93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GB" altLang="en-US" smtClean="0"/>
          </a:p>
        </p:txBody>
      </p:sp>
      <p:sp>
        <p:nvSpPr>
          <p:cNvPr id="5939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217B2BE2-C3CE-4CC1-BD4C-22ACFF8CBF72}" type="slidenum">
              <a:rPr lang="en-GB" altLang="en-US" smtClean="0"/>
              <a:pPr eaLnBrk="1" hangingPunct="1"/>
              <a:t>18</a:t>
            </a:fld>
            <a:endParaRPr lang="en-GB" altLang="en-US"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fld id="{B8FD7D6C-C3BF-4C32-8451-0F09B6865863}" type="slidenum">
              <a:rPr lang="en-GB" smtClean="0"/>
              <a:pPr/>
              <a:t>19</a:t>
            </a:fld>
            <a:endParaRPr lang="en-GB"/>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5CC2734B-8199-4734-B0DE-6A7DDCFC2686}" type="slidenum">
              <a:rPr lang="en-GB" smtClean="0"/>
              <a:t>20</a:t>
            </a:fld>
            <a:endParaRPr lang="en-GB"/>
          </a:p>
        </p:txBody>
      </p:sp>
    </p:spTree>
    <p:extLst>
      <p:ext uri="{BB962C8B-B14F-4D97-AF65-F5344CB8AC3E}">
        <p14:creationId xmlns:p14="http://schemas.microsoft.com/office/powerpoint/2010/main" val="32951943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5CC2734B-8199-4734-B0DE-6A7DDCFC2686}" type="slidenum">
              <a:rPr lang="en-GB" smtClean="0"/>
              <a:t>2</a:t>
            </a:fld>
            <a:endParaRPr lang="en-GB"/>
          </a:p>
        </p:txBody>
      </p:sp>
    </p:spTree>
    <p:extLst>
      <p:ext uri="{BB962C8B-B14F-4D97-AF65-F5344CB8AC3E}">
        <p14:creationId xmlns:p14="http://schemas.microsoft.com/office/powerpoint/2010/main" val="95765272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smtClean="0"/>
          </a:p>
        </p:txBody>
      </p:sp>
      <p:sp>
        <p:nvSpPr>
          <p:cNvPr id="4" name="Slide Number Placeholder 3"/>
          <p:cNvSpPr>
            <a:spLocks noGrp="1"/>
          </p:cNvSpPr>
          <p:nvPr>
            <p:ph type="sldNum" sz="quarter" idx="10"/>
          </p:nvPr>
        </p:nvSpPr>
        <p:spPr/>
        <p:txBody>
          <a:bodyPr/>
          <a:lstStyle/>
          <a:p>
            <a:fld id="{B8FD7D6C-C3BF-4C32-8451-0F09B6865863}" type="slidenum">
              <a:rPr lang="en-GB" smtClean="0"/>
              <a:pPr/>
              <a:t>21</a:t>
            </a:fld>
            <a:endParaRPr lang="en-GB"/>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04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altLang="en-US" b="1" dirty="0" smtClean="0"/>
          </a:p>
        </p:txBody>
      </p:sp>
      <p:sp>
        <p:nvSpPr>
          <p:cNvPr id="6042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B2E3EF03-484D-437B-8775-7CFC9DA4A7BC}" type="slidenum">
              <a:rPr lang="en-GB" altLang="en-US" smtClean="0"/>
              <a:pPr eaLnBrk="1" hangingPunct="1"/>
              <a:t>22</a:t>
            </a:fld>
            <a:endParaRPr lang="en-GB" altLang="en-US" smtClean="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200" b="0" i="0" kern="1200" dirty="0" smtClean="0">
              <a:solidFill>
                <a:schemeClr val="tx1"/>
              </a:solidFill>
              <a:effectLst/>
              <a:latin typeface="+mn-lt"/>
              <a:ea typeface="+mn-ea"/>
              <a:cs typeface="+mn-cs"/>
            </a:endParaRPr>
          </a:p>
          <a:p>
            <a:endParaRPr lang="en-US" sz="1200" b="0" i="0" kern="1200" dirty="0" smtClean="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10"/>
          </p:nvPr>
        </p:nvSpPr>
        <p:spPr/>
        <p:txBody>
          <a:bodyPr/>
          <a:lstStyle/>
          <a:p>
            <a:fld id="{5F060922-60D2-4D06-B2C8-3B7086B47068}" type="slidenum">
              <a:rPr lang="en-GB" smtClean="0"/>
              <a:t>23</a:t>
            </a:fld>
            <a:endParaRPr lang="en-GB"/>
          </a:p>
        </p:txBody>
      </p:sp>
    </p:spTree>
    <p:extLst>
      <p:ext uri="{BB962C8B-B14F-4D97-AF65-F5344CB8AC3E}">
        <p14:creationId xmlns:p14="http://schemas.microsoft.com/office/powerpoint/2010/main" val="224817477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10"/>
          </p:nvPr>
        </p:nvSpPr>
        <p:spPr/>
        <p:txBody>
          <a:bodyPr/>
          <a:lstStyle/>
          <a:p>
            <a:fld id="{5CC2734B-8199-4734-B0DE-6A7DDCFC2686}" type="slidenum">
              <a:rPr lang="en-GB" smtClean="0"/>
              <a:t>24</a:t>
            </a:fld>
            <a:endParaRPr lang="en-GB"/>
          </a:p>
        </p:txBody>
      </p:sp>
    </p:spTree>
    <p:extLst>
      <p:ext uri="{BB962C8B-B14F-4D97-AF65-F5344CB8AC3E}">
        <p14:creationId xmlns:p14="http://schemas.microsoft.com/office/powerpoint/2010/main" val="315488576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10"/>
          </p:nvPr>
        </p:nvSpPr>
        <p:spPr/>
        <p:txBody>
          <a:bodyPr/>
          <a:lstStyle/>
          <a:p>
            <a:fld id="{5CC2734B-8199-4734-B0DE-6A7DDCFC2686}" type="slidenum">
              <a:rPr lang="en-GB" smtClean="0"/>
              <a:t>25</a:t>
            </a:fld>
            <a:endParaRPr lang="en-GB"/>
          </a:p>
        </p:txBody>
      </p:sp>
    </p:spTree>
    <p:extLst>
      <p:ext uri="{BB962C8B-B14F-4D97-AF65-F5344CB8AC3E}">
        <p14:creationId xmlns:p14="http://schemas.microsoft.com/office/powerpoint/2010/main" val="262794355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p:txBody>
      </p:sp>
      <p:sp>
        <p:nvSpPr>
          <p:cNvPr id="4" name="Slide Number Placeholder 3"/>
          <p:cNvSpPr>
            <a:spLocks noGrp="1"/>
          </p:cNvSpPr>
          <p:nvPr>
            <p:ph type="sldNum" sz="quarter" idx="10"/>
          </p:nvPr>
        </p:nvSpPr>
        <p:spPr/>
        <p:txBody>
          <a:bodyPr/>
          <a:lstStyle/>
          <a:p>
            <a:fld id="{5F060922-60D2-4D06-B2C8-3B7086B47068}" type="slidenum">
              <a:rPr lang="en-GB" smtClean="0"/>
              <a:t>26</a:t>
            </a:fld>
            <a:endParaRPr lang="en-GB"/>
          </a:p>
        </p:txBody>
      </p:sp>
    </p:spTree>
    <p:extLst>
      <p:ext uri="{BB962C8B-B14F-4D97-AF65-F5344CB8AC3E}">
        <p14:creationId xmlns:p14="http://schemas.microsoft.com/office/powerpoint/2010/main" val="204971819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aseline="0" dirty="0" smtClean="0"/>
          </a:p>
          <a:p>
            <a:endParaRPr lang="en-GB" dirty="0"/>
          </a:p>
        </p:txBody>
      </p:sp>
      <p:sp>
        <p:nvSpPr>
          <p:cNvPr id="4" name="Slide Number Placeholder 3"/>
          <p:cNvSpPr>
            <a:spLocks noGrp="1"/>
          </p:cNvSpPr>
          <p:nvPr>
            <p:ph type="sldNum" sz="quarter" idx="10"/>
          </p:nvPr>
        </p:nvSpPr>
        <p:spPr/>
        <p:txBody>
          <a:bodyPr/>
          <a:lstStyle/>
          <a:p>
            <a:fld id="{5F060922-60D2-4D06-B2C8-3B7086B47068}" type="slidenum">
              <a:rPr lang="en-GB" smtClean="0"/>
              <a:t>27</a:t>
            </a:fld>
            <a:endParaRPr lang="en-GB"/>
          </a:p>
        </p:txBody>
      </p:sp>
    </p:spTree>
    <p:extLst>
      <p:ext uri="{BB962C8B-B14F-4D97-AF65-F5344CB8AC3E}">
        <p14:creationId xmlns:p14="http://schemas.microsoft.com/office/powerpoint/2010/main" val="424392405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5CC2734B-8199-4734-B0DE-6A7DDCFC2686}" type="slidenum">
              <a:rPr lang="en-GB" smtClean="0"/>
              <a:t>28</a:t>
            </a:fld>
            <a:endParaRPr lang="en-GB"/>
          </a:p>
        </p:txBody>
      </p:sp>
    </p:spTree>
    <p:extLst>
      <p:ext uri="{BB962C8B-B14F-4D97-AF65-F5344CB8AC3E}">
        <p14:creationId xmlns:p14="http://schemas.microsoft.com/office/powerpoint/2010/main" val="198550673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0" i="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5CC2734B-8199-4734-B0DE-6A7DDCFC2686}" type="slidenum">
              <a:rPr lang="en-GB" smtClean="0"/>
              <a:t>29</a:t>
            </a:fld>
            <a:endParaRPr lang="en-GB"/>
          </a:p>
        </p:txBody>
      </p:sp>
    </p:spTree>
    <p:extLst>
      <p:ext uri="{BB962C8B-B14F-4D97-AF65-F5344CB8AC3E}">
        <p14:creationId xmlns:p14="http://schemas.microsoft.com/office/powerpoint/2010/main" val="404447778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5F060922-60D2-4D06-B2C8-3B7086B47068}" type="slidenum">
              <a:rPr lang="en-GB" smtClean="0"/>
              <a:t>30</a:t>
            </a:fld>
            <a:endParaRPr lang="en-GB"/>
          </a:p>
        </p:txBody>
      </p:sp>
    </p:spTree>
    <p:extLst>
      <p:ext uri="{BB962C8B-B14F-4D97-AF65-F5344CB8AC3E}">
        <p14:creationId xmlns:p14="http://schemas.microsoft.com/office/powerpoint/2010/main" val="20981900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Image Placeholder 1"/>
          <p:cNvSpPr>
            <a:spLocks noGrp="1" noRot="1" noChangeAspect="1" noTextEdit="1"/>
          </p:cNvSpPr>
          <p:nvPr>
            <p:ph type="sldImg"/>
          </p:nvPr>
        </p:nvSpPr>
        <p:spPr>
          <a:ln/>
        </p:spPr>
      </p:sp>
      <p:sp>
        <p:nvSpPr>
          <p:cNvPr id="378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altLang="en-US" baseline="0" dirty="0" smtClean="0">
              <a:latin typeface="Times" pitchFamily="50" charset="0"/>
            </a:endParaRPr>
          </a:p>
          <a:p>
            <a:endParaRPr lang="en-US" altLang="en-US" baseline="0" dirty="0" smtClean="0">
              <a:latin typeface="Times" pitchFamily="50" charset="0"/>
            </a:endParaRPr>
          </a:p>
        </p:txBody>
      </p:sp>
      <p:sp>
        <p:nvSpPr>
          <p:cNvPr id="378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200">
                <a:solidFill>
                  <a:schemeClr val="tx1"/>
                </a:solidFill>
                <a:latin typeface="Times" pitchFamily="50" charset="0"/>
                <a:ea typeface="MS PGothic" pitchFamily="34" charset="-128"/>
              </a:defRPr>
            </a:lvl1pPr>
            <a:lvl2pPr marL="742950" indent="-285750">
              <a:defRPr sz="2200">
                <a:solidFill>
                  <a:schemeClr val="tx1"/>
                </a:solidFill>
                <a:latin typeface="Times" pitchFamily="50" charset="0"/>
                <a:ea typeface="MS PGothic" pitchFamily="34" charset="-128"/>
              </a:defRPr>
            </a:lvl2pPr>
            <a:lvl3pPr marL="1143000" indent="-228600">
              <a:defRPr sz="2200">
                <a:solidFill>
                  <a:schemeClr val="tx1"/>
                </a:solidFill>
                <a:latin typeface="Times" pitchFamily="50" charset="0"/>
                <a:ea typeface="MS PGothic" pitchFamily="34" charset="-128"/>
              </a:defRPr>
            </a:lvl3pPr>
            <a:lvl4pPr marL="1600200" indent="-228600">
              <a:defRPr sz="2200">
                <a:solidFill>
                  <a:schemeClr val="tx1"/>
                </a:solidFill>
                <a:latin typeface="Times" pitchFamily="50" charset="0"/>
                <a:ea typeface="MS PGothic" pitchFamily="34" charset="-128"/>
              </a:defRPr>
            </a:lvl4pPr>
            <a:lvl5pPr marL="2057400" indent="-228600">
              <a:defRPr sz="2200">
                <a:solidFill>
                  <a:schemeClr val="tx1"/>
                </a:solidFill>
                <a:latin typeface="Times" pitchFamily="50" charset="0"/>
                <a:ea typeface="MS PGothic" pitchFamily="34" charset="-128"/>
              </a:defRPr>
            </a:lvl5pPr>
            <a:lvl6pPr marL="2514600" indent="-228600" eaLnBrk="0" fontAlgn="base" hangingPunct="0">
              <a:spcBef>
                <a:spcPct val="0"/>
              </a:spcBef>
              <a:spcAft>
                <a:spcPct val="0"/>
              </a:spcAft>
              <a:defRPr sz="2200">
                <a:solidFill>
                  <a:schemeClr val="tx1"/>
                </a:solidFill>
                <a:latin typeface="Times" pitchFamily="50" charset="0"/>
                <a:ea typeface="MS PGothic" pitchFamily="34" charset="-128"/>
              </a:defRPr>
            </a:lvl6pPr>
            <a:lvl7pPr marL="2971800" indent="-228600" eaLnBrk="0" fontAlgn="base" hangingPunct="0">
              <a:spcBef>
                <a:spcPct val="0"/>
              </a:spcBef>
              <a:spcAft>
                <a:spcPct val="0"/>
              </a:spcAft>
              <a:defRPr sz="2200">
                <a:solidFill>
                  <a:schemeClr val="tx1"/>
                </a:solidFill>
                <a:latin typeface="Times" pitchFamily="50" charset="0"/>
                <a:ea typeface="MS PGothic" pitchFamily="34" charset="-128"/>
              </a:defRPr>
            </a:lvl7pPr>
            <a:lvl8pPr marL="3429000" indent="-228600" eaLnBrk="0" fontAlgn="base" hangingPunct="0">
              <a:spcBef>
                <a:spcPct val="0"/>
              </a:spcBef>
              <a:spcAft>
                <a:spcPct val="0"/>
              </a:spcAft>
              <a:defRPr sz="2200">
                <a:solidFill>
                  <a:schemeClr val="tx1"/>
                </a:solidFill>
                <a:latin typeface="Times" pitchFamily="50" charset="0"/>
                <a:ea typeface="MS PGothic" pitchFamily="34" charset="-128"/>
              </a:defRPr>
            </a:lvl8pPr>
            <a:lvl9pPr marL="3886200" indent="-228600" eaLnBrk="0" fontAlgn="base" hangingPunct="0">
              <a:spcBef>
                <a:spcPct val="0"/>
              </a:spcBef>
              <a:spcAft>
                <a:spcPct val="0"/>
              </a:spcAft>
              <a:defRPr sz="2200">
                <a:solidFill>
                  <a:schemeClr val="tx1"/>
                </a:solidFill>
                <a:latin typeface="Times" pitchFamily="50" charset="0"/>
                <a:ea typeface="MS PGothic" pitchFamily="34" charset="-128"/>
              </a:defRPr>
            </a:lvl9pPr>
          </a:lstStyle>
          <a:p>
            <a:fld id="{38F9213F-BA10-4878-8530-3FA4AA08A3CE}" type="slidenum">
              <a:rPr lang="en-GB" altLang="en-US" sz="1200" smtClean="0"/>
              <a:pPr/>
              <a:t>3</a:t>
            </a:fld>
            <a:endParaRPr lang="en-GB" altLang="en-US" sz="1200" smtClean="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aseline="0" dirty="0" smtClean="0"/>
          </a:p>
        </p:txBody>
      </p:sp>
      <p:sp>
        <p:nvSpPr>
          <p:cNvPr id="4" name="Slide Number Placeholder 3"/>
          <p:cNvSpPr>
            <a:spLocks noGrp="1"/>
          </p:cNvSpPr>
          <p:nvPr>
            <p:ph type="sldNum" sz="quarter" idx="10"/>
          </p:nvPr>
        </p:nvSpPr>
        <p:spPr/>
        <p:txBody>
          <a:bodyPr/>
          <a:lstStyle/>
          <a:p>
            <a:fld id="{A413BBD5-822D-40E6-BE92-B96B509E17D0}" type="slidenum">
              <a:rPr lang="en-GB" smtClean="0"/>
              <a:t>31</a:t>
            </a:fld>
            <a:endParaRPr lang="en-GB"/>
          </a:p>
        </p:txBody>
      </p:sp>
    </p:spTree>
    <p:extLst>
      <p:ext uri="{BB962C8B-B14F-4D97-AF65-F5344CB8AC3E}">
        <p14:creationId xmlns:p14="http://schemas.microsoft.com/office/powerpoint/2010/main" val="66350235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2600" dirty="0"/>
          </a:p>
        </p:txBody>
      </p:sp>
      <p:sp>
        <p:nvSpPr>
          <p:cNvPr id="4" name="Slide Number Placeholder 3"/>
          <p:cNvSpPr>
            <a:spLocks noGrp="1"/>
          </p:cNvSpPr>
          <p:nvPr>
            <p:ph type="sldNum" sz="quarter" idx="10"/>
          </p:nvPr>
        </p:nvSpPr>
        <p:spPr/>
        <p:txBody>
          <a:bodyPr/>
          <a:lstStyle/>
          <a:p>
            <a:fld id="{A413BBD5-822D-40E6-BE92-B96B509E17D0}" type="slidenum">
              <a:rPr lang="en-GB" smtClean="0"/>
              <a:t>32</a:t>
            </a:fld>
            <a:endParaRPr lang="en-GB"/>
          </a:p>
        </p:txBody>
      </p:sp>
    </p:spTree>
    <p:extLst>
      <p:ext uri="{BB962C8B-B14F-4D97-AF65-F5344CB8AC3E}">
        <p14:creationId xmlns:p14="http://schemas.microsoft.com/office/powerpoint/2010/main" val="388549413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aseline="0" dirty="0" smtClean="0"/>
          </a:p>
        </p:txBody>
      </p:sp>
      <p:sp>
        <p:nvSpPr>
          <p:cNvPr id="4" name="Slide Number Placeholder 3"/>
          <p:cNvSpPr>
            <a:spLocks noGrp="1"/>
          </p:cNvSpPr>
          <p:nvPr>
            <p:ph type="sldNum" sz="quarter" idx="10"/>
          </p:nvPr>
        </p:nvSpPr>
        <p:spPr/>
        <p:txBody>
          <a:bodyPr/>
          <a:lstStyle/>
          <a:p>
            <a:fld id="{5F060922-60D2-4D06-B2C8-3B7086B47068}" type="slidenum">
              <a:rPr lang="en-GB" smtClean="0"/>
              <a:t>33</a:t>
            </a:fld>
            <a:endParaRPr lang="en-GB"/>
          </a:p>
        </p:txBody>
      </p:sp>
    </p:spTree>
    <p:extLst>
      <p:ext uri="{BB962C8B-B14F-4D97-AF65-F5344CB8AC3E}">
        <p14:creationId xmlns:p14="http://schemas.microsoft.com/office/powerpoint/2010/main" val="131559058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5CC2734B-8199-4734-B0DE-6A7DDCFC2686}" type="slidenum">
              <a:rPr lang="en-GB" smtClean="0"/>
              <a:t>34</a:t>
            </a:fld>
            <a:endParaRPr lang="en-GB"/>
          </a:p>
        </p:txBody>
      </p:sp>
    </p:spTree>
    <p:extLst>
      <p:ext uri="{BB962C8B-B14F-4D97-AF65-F5344CB8AC3E}">
        <p14:creationId xmlns:p14="http://schemas.microsoft.com/office/powerpoint/2010/main" val="143578528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5F060922-60D2-4D06-B2C8-3B7086B47068}" type="slidenum">
              <a:rPr lang="en-GB" smtClean="0"/>
              <a:t>35</a:t>
            </a:fld>
            <a:endParaRPr lang="en-GB"/>
          </a:p>
        </p:txBody>
      </p:sp>
    </p:spTree>
    <p:extLst>
      <p:ext uri="{BB962C8B-B14F-4D97-AF65-F5344CB8AC3E}">
        <p14:creationId xmlns:p14="http://schemas.microsoft.com/office/powerpoint/2010/main" val="306881582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5CC2734B-8199-4734-B0DE-6A7DDCFC2686}" type="slidenum">
              <a:rPr lang="en-GB" smtClean="0"/>
              <a:t>36</a:t>
            </a:fld>
            <a:endParaRPr lang="en-GB"/>
          </a:p>
        </p:txBody>
      </p:sp>
    </p:spTree>
    <p:extLst>
      <p:ext uri="{BB962C8B-B14F-4D97-AF65-F5344CB8AC3E}">
        <p14:creationId xmlns:p14="http://schemas.microsoft.com/office/powerpoint/2010/main" val="19429274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5CC2734B-8199-4734-B0DE-6A7DDCFC2686}" type="slidenum">
              <a:rPr lang="en-GB" smtClean="0"/>
              <a:t>4</a:t>
            </a:fld>
            <a:endParaRPr lang="en-GB"/>
          </a:p>
        </p:txBody>
      </p:sp>
    </p:spTree>
    <p:extLst>
      <p:ext uri="{BB962C8B-B14F-4D97-AF65-F5344CB8AC3E}">
        <p14:creationId xmlns:p14="http://schemas.microsoft.com/office/powerpoint/2010/main" val="12453363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9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GB" altLang="en-US" dirty="0" smtClean="0"/>
          </a:p>
        </p:txBody>
      </p:sp>
      <p:sp>
        <p:nvSpPr>
          <p:cNvPr id="4198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8E05979A-C29B-467E-BB45-001AEC3CE621}" type="slidenum">
              <a:rPr lang="en-GB" altLang="en-US" smtClean="0"/>
              <a:pPr eaLnBrk="1" hangingPunct="1"/>
              <a:t>5</a:t>
            </a:fld>
            <a:endParaRPr lang="en-GB" altLang="en-US"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5CC2734B-8199-4734-B0DE-6A7DDCFC2686}" type="slidenum">
              <a:rPr lang="en-GB" smtClean="0"/>
              <a:t>6</a:t>
            </a:fld>
            <a:endParaRPr lang="en-GB"/>
          </a:p>
        </p:txBody>
      </p:sp>
    </p:spTree>
    <p:extLst>
      <p:ext uri="{BB962C8B-B14F-4D97-AF65-F5344CB8AC3E}">
        <p14:creationId xmlns:p14="http://schemas.microsoft.com/office/powerpoint/2010/main" val="38631880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5CC2734B-8199-4734-B0DE-6A7DDCFC2686}" type="slidenum">
              <a:rPr lang="en-GB" smtClean="0"/>
              <a:t>7</a:t>
            </a:fld>
            <a:endParaRPr lang="en-GB"/>
          </a:p>
        </p:txBody>
      </p:sp>
    </p:spTree>
    <p:extLst>
      <p:ext uri="{BB962C8B-B14F-4D97-AF65-F5344CB8AC3E}">
        <p14:creationId xmlns:p14="http://schemas.microsoft.com/office/powerpoint/2010/main" val="16849980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5F060922-60D2-4D06-B2C8-3B7086B47068}" type="slidenum">
              <a:rPr lang="en-GB" smtClean="0"/>
              <a:t>8</a:t>
            </a:fld>
            <a:endParaRPr lang="en-GB"/>
          </a:p>
        </p:txBody>
      </p:sp>
    </p:spTree>
    <p:extLst>
      <p:ext uri="{BB962C8B-B14F-4D97-AF65-F5344CB8AC3E}">
        <p14:creationId xmlns:p14="http://schemas.microsoft.com/office/powerpoint/2010/main" val="59467215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10"/>
          </p:nvPr>
        </p:nvSpPr>
        <p:spPr/>
        <p:txBody>
          <a:bodyPr/>
          <a:lstStyle/>
          <a:p>
            <a:fld id="{5CC2734B-8199-4734-B0DE-6A7DDCFC2686}" type="slidenum">
              <a:rPr lang="en-GB" smtClean="0"/>
              <a:t>9</a:t>
            </a:fld>
            <a:endParaRPr lang="en-GB"/>
          </a:p>
        </p:txBody>
      </p:sp>
    </p:spTree>
    <p:extLst>
      <p:ext uri="{BB962C8B-B14F-4D97-AF65-F5344CB8AC3E}">
        <p14:creationId xmlns:p14="http://schemas.microsoft.com/office/powerpoint/2010/main" val="176441306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00B292A9-B2A0-4186-B9E3-CAD5B84BD19F}" type="datetimeFigureOut">
              <a:rPr lang="en-GB" smtClean="0"/>
              <a:t>25/02/2021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417C7A4-B31B-4BED-B349-D5459603145C}" type="slidenum">
              <a:rPr lang="en-GB" smtClean="0"/>
              <a:t>‹#›</a:t>
            </a:fld>
            <a:endParaRPr lang="en-GB"/>
          </a:p>
        </p:txBody>
      </p:sp>
    </p:spTree>
    <p:extLst>
      <p:ext uri="{BB962C8B-B14F-4D97-AF65-F5344CB8AC3E}">
        <p14:creationId xmlns:p14="http://schemas.microsoft.com/office/powerpoint/2010/main" val="27922931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00B292A9-B2A0-4186-B9E3-CAD5B84BD19F}" type="datetimeFigureOut">
              <a:rPr lang="en-GB" smtClean="0"/>
              <a:t>25/02/2021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417C7A4-B31B-4BED-B349-D5459603145C}" type="slidenum">
              <a:rPr lang="en-GB" smtClean="0"/>
              <a:t>‹#›</a:t>
            </a:fld>
            <a:endParaRPr lang="en-GB"/>
          </a:p>
        </p:txBody>
      </p:sp>
    </p:spTree>
    <p:extLst>
      <p:ext uri="{BB962C8B-B14F-4D97-AF65-F5344CB8AC3E}">
        <p14:creationId xmlns:p14="http://schemas.microsoft.com/office/powerpoint/2010/main" val="11730696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00B292A9-B2A0-4186-B9E3-CAD5B84BD19F}" type="datetimeFigureOut">
              <a:rPr lang="en-GB" smtClean="0"/>
              <a:t>25/02/2021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417C7A4-B31B-4BED-B349-D5459603145C}" type="slidenum">
              <a:rPr lang="en-GB" smtClean="0"/>
              <a:t>‹#›</a:t>
            </a:fld>
            <a:endParaRPr lang="en-GB"/>
          </a:p>
        </p:txBody>
      </p:sp>
    </p:spTree>
    <p:extLst>
      <p:ext uri="{BB962C8B-B14F-4D97-AF65-F5344CB8AC3E}">
        <p14:creationId xmlns:p14="http://schemas.microsoft.com/office/powerpoint/2010/main" val="25103989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00B292A9-B2A0-4186-B9E3-CAD5B84BD19F}" type="datetimeFigureOut">
              <a:rPr lang="en-GB" smtClean="0"/>
              <a:t>25/02/2021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417C7A4-B31B-4BED-B349-D5459603145C}" type="slidenum">
              <a:rPr lang="en-GB" smtClean="0"/>
              <a:t>‹#›</a:t>
            </a:fld>
            <a:endParaRPr lang="en-GB"/>
          </a:p>
        </p:txBody>
      </p:sp>
    </p:spTree>
    <p:extLst>
      <p:ext uri="{BB962C8B-B14F-4D97-AF65-F5344CB8AC3E}">
        <p14:creationId xmlns:p14="http://schemas.microsoft.com/office/powerpoint/2010/main" val="10753521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0B292A9-B2A0-4186-B9E3-CAD5B84BD19F}" type="datetimeFigureOut">
              <a:rPr lang="en-GB" smtClean="0"/>
              <a:t>25/02/2021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417C7A4-B31B-4BED-B349-D5459603145C}" type="slidenum">
              <a:rPr lang="en-GB" smtClean="0"/>
              <a:t>‹#›</a:t>
            </a:fld>
            <a:endParaRPr lang="en-GB"/>
          </a:p>
        </p:txBody>
      </p:sp>
    </p:spTree>
    <p:extLst>
      <p:ext uri="{BB962C8B-B14F-4D97-AF65-F5344CB8AC3E}">
        <p14:creationId xmlns:p14="http://schemas.microsoft.com/office/powerpoint/2010/main" val="25939310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00B292A9-B2A0-4186-B9E3-CAD5B84BD19F}" type="datetimeFigureOut">
              <a:rPr lang="en-GB" smtClean="0"/>
              <a:t>25/02/2021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F417C7A4-B31B-4BED-B349-D5459603145C}" type="slidenum">
              <a:rPr lang="en-GB" smtClean="0"/>
              <a:t>‹#›</a:t>
            </a:fld>
            <a:endParaRPr lang="en-GB"/>
          </a:p>
        </p:txBody>
      </p:sp>
    </p:spTree>
    <p:extLst>
      <p:ext uri="{BB962C8B-B14F-4D97-AF65-F5344CB8AC3E}">
        <p14:creationId xmlns:p14="http://schemas.microsoft.com/office/powerpoint/2010/main" val="12801887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00B292A9-B2A0-4186-B9E3-CAD5B84BD19F}" type="datetimeFigureOut">
              <a:rPr lang="en-GB" smtClean="0"/>
              <a:t>25/02/2021</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F417C7A4-B31B-4BED-B349-D5459603145C}" type="slidenum">
              <a:rPr lang="en-GB" smtClean="0"/>
              <a:t>‹#›</a:t>
            </a:fld>
            <a:endParaRPr lang="en-GB"/>
          </a:p>
        </p:txBody>
      </p:sp>
    </p:spTree>
    <p:extLst>
      <p:ext uri="{BB962C8B-B14F-4D97-AF65-F5344CB8AC3E}">
        <p14:creationId xmlns:p14="http://schemas.microsoft.com/office/powerpoint/2010/main" val="13243645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00B292A9-B2A0-4186-B9E3-CAD5B84BD19F}" type="datetimeFigureOut">
              <a:rPr lang="en-GB" smtClean="0"/>
              <a:t>25/02/2021</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F417C7A4-B31B-4BED-B349-D5459603145C}" type="slidenum">
              <a:rPr lang="en-GB" smtClean="0"/>
              <a:t>‹#›</a:t>
            </a:fld>
            <a:endParaRPr lang="en-GB"/>
          </a:p>
        </p:txBody>
      </p:sp>
    </p:spTree>
    <p:extLst>
      <p:ext uri="{BB962C8B-B14F-4D97-AF65-F5344CB8AC3E}">
        <p14:creationId xmlns:p14="http://schemas.microsoft.com/office/powerpoint/2010/main" val="27836044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0B292A9-B2A0-4186-B9E3-CAD5B84BD19F}" type="datetimeFigureOut">
              <a:rPr lang="en-GB" smtClean="0"/>
              <a:t>25/02/2021</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F417C7A4-B31B-4BED-B349-D5459603145C}" type="slidenum">
              <a:rPr lang="en-GB" smtClean="0"/>
              <a:t>‹#›</a:t>
            </a:fld>
            <a:endParaRPr lang="en-GB"/>
          </a:p>
        </p:txBody>
      </p:sp>
    </p:spTree>
    <p:extLst>
      <p:ext uri="{BB962C8B-B14F-4D97-AF65-F5344CB8AC3E}">
        <p14:creationId xmlns:p14="http://schemas.microsoft.com/office/powerpoint/2010/main" val="30878990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0B292A9-B2A0-4186-B9E3-CAD5B84BD19F}" type="datetimeFigureOut">
              <a:rPr lang="en-GB" smtClean="0"/>
              <a:t>25/02/2021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F417C7A4-B31B-4BED-B349-D5459603145C}" type="slidenum">
              <a:rPr lang="en-GB" smtClean="0"/>
              <a:t>‹#›</a:t>
            </a:fld>
            <a:endParaRPr lang="en-GB"/>
          </a:p>
        </p:txBody>
      </p:sp>
    </p:spTree>
    <p:extLst>
      <p:ext uri="{BB962C8B-B14F-4D97-AF65-F5344CB8AC3E}">
        <p14:creationId xmlns:p14="http://schemas.microsoft.com/office/powerpoint/2010/main" val="2358753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0B292A9-B2A0-4186-B9E3-CAD5B84BD19F}" type="datetimeFigureOut">
              <a:rPr lang="en-GB" smtClean="0"/>
              <a:t>25/02/2021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F417C7A4-B31B-4BED-B349-D5459603145C}" type="slidenum">
              <a:rPr lang="en-GB" smtClean="0"/>
              <a:t>‹#›</a:t>
            </a:fld>
            <a:endParaRPr lang="en-GB"/>
          </a:p>
        </p:txBody>
      </p:sp>
    </p:spTree>
    <p:extLst>
      <p:ext uri="{BB962C8B-B14F-4D97-AF65-F5344CB8AC3E}">
        <p14:creationId xmlns:p14="http://schemas.microsoft.com/office/powerpoint/2010/main" val="33232233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0B292A9-B2A0-4186-B9E3-CAD5B84BD19F}" type="datetimeFigureOut">
              <a:rPr lang="en-GB" smtClean="0"/>
              <a:t>25/02/2021</a:t>
            </a:fld>
            <a:endParaRPr lang="en-GB"/>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417C7A4-B31B-4BED-B349-D5459603145C}" type="slidenum">
              <a:rPr lang="en-GB" smtClean="0"/>
              <a:t>‹#›</a:t>
            </a:fld>
            <a:endParaRPr lang="en-GB"/>
          </a:p>
        </p:txBody>
      </p:sp>
    </p:spTree>
    <p:extLst>
      <p:ext uri="{BB962C8B-B14F-4D97-AF65-F5344CB8AC3E}">
        <p14:creationId xmlns:p14="http://schemas.microsoft.com/office/powerpoint/2010/main" val="296614059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png"/><Relationship Id="rId5" Type="http://schemas.openxmlformats.org/officeDocument/2006/relationships/image" Target="../media/image1.jpe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slideLayout" Target="../slideLayouts/slideLayout2.xml"/><Relationship Id="rId7" Type="http://schemas.openxmlformats.org/officeDocument/2006/relationships/diagramColors" Target="../diagrams/colors2.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 Id="rId9"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2.png"/><Relationship Id="rId5" Type="http://schemas.openxmlformats.org/officeDocument/2006/relationships/image" Target="../media/image8.jpeg"/><Relationship Id="rId4" Type="http://schemas.openxmlformats.org/officeDocument/2006/relationships/notesSlide" Target="../notesSlides/notesSlide10.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2.png"/><Relationship Id="rId4" Type="http://schemas.openxmlformats.org/officeDocument/2006/relationships/notesSlide" Target="../notesSlides/notesSlide11.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notesSlide" Target="../notesSlides/notesSlide12.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2.png"/><Relationship Id="rId4" Type="http://schemas.openxmlformats.org/officeDocument/2006/relationships/notesSlide" Target="../notesSlides/notesSlide13.xml"/></Relationships>
</file>

<file path=ppt/slides/_rels/slide15.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2.xml"/><Relationship Id="rId7" Type="http://schemas.openxmlformats.org/officeDocument/2006/relationships/image" Target="../media/image13.png"/><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notesSlide" Target="../notesSlides/notesSlide14.xml"/></Relationships>
</file>

<file path=ppt/slides/_rels/slide16.xml.rels><?xml version="1.0" encoding="UTF-8" standalone="yes"?>
<Relationships xmlns="http://schemas.openxmlformats.org/package/2006/relationships"><Relationship Id="rId8" Type="http://schemas.openxmlformats.org/officeDocument/2006/relationships/diagramColors" Target="../diagrams/colors3.xml"/><Relationship Id="rId3" Type="http://schemas.openxmlformats.org/officeDocument/2006/relationships/slideLayout" Target="../slideLayouts/slideLayout2.xml"/><Relationship Id="rId7" Type="http://schemas.openxmlformats.org/officeDocument/2006/relationships/diagramQuickStyle" Target="../diagrams/quickStyle3.xml"/><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diagramLayout" Target="../diagrams/layout3.xml"/><Relationship Id="rId5" Type="http://schemas.openxmlformats.org/officeDocument/2006/relationships/diagramData" Target="../diagrams/data3.xml"/><Relationship Id="rId10" Type="http://schemas.openxmlformats.org/officeDocument/2006/relationships/image" Target="../media/image2.png"/><Relationship Id="rId4" Type="http://schemas.openxmlformats.org/officeDocument/2006/relationships/notesSlide" Target="../notesSlides/notesSlide15.xml"/><Relationship Id="rId9" Type="http://schemas.microsoft.com/office/2007/relationships/diagramDrawing" Target="../diagrams/drawing3.xml"/></Relationships>
</file>

<file path=ppt/slides/_rels/slide17.xml.rels><?xml version="1.0" encoding="UTF-8" standalone="yes"?>
<Relationships xmlns="http://schemas.openxmlformats.org/package/2006/relationships"><Relationship Id="rId8" Type="http://schemas.openxmlformats.org/officeDocument/2006/relationships/diagramColors" Target="../diagrams/colors4.xml"/><Relationship Id="rId3" Type="http://schemas.openxmlformats.org/officeDocument/2006/relationships/slideLayout" Target="../slideLayouts/slideLayout2.xml"/><Relationship Id="rId7" Type="http://schemas.openxmlformats.org/officeDocument/2006/relationships/diagramQuickStyle" Target="../diagrams/quickStyle4.xml"/><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diagramLayout" Target="../diagrams/layout4.xml"/><Relationship Id="rId5" Type="http://schemas.openxmlformats.org/officeDocument/2006/relationships/diagramData" Target="../diagrams/data4.xml"/><Relationship Id="rId10" Type="http://schemas.openxmlformats.org/officeDocument/2006/relationships/image" Target="../media/image2.png"/><Relationship Id="rId4" Type="http://schemas.openxmlformats.org/officeDocument/2006/relationships/notesSlide" Target="../notesSlides/notesSlide16.xml"/><Relationship Id="rId9" Type="http://schemas.microsoft.com/office/2007/relationships/diagramDrawing" Target="../diagrams/drawing4.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2.png"/><Relationship Id="rId5" Type="http://schemas.openxmlformats.org/officeDocument/2006/relationships/image" Target="../media/image14.jpeg"/><Relationship Id="rId4" Type="http://schemas.openxmlformats.org/officeDocument/2006/relationships/notesSlide" Target="../notesSlides/notesSlide17.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m4a"/><Relationship Id="rId1" Type="http://schemas.microsoft.com/office/2007/relationships/media" Target="../media/media19.m4a"/><Relationship Id="rId5" Type="http://schemas.openxmlformats.org/officeDocument/2006/relationships/image" Target="../media/image2.png"/><Relationship Id="rId4" Type="http://schemas.openxmlformats.org/officeDocument/2006/relationships/notesSlide" Target="../notesSlides/notesSlide18.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2.png"/><Relationship Id="rId5" Type="http://schemas.openxmlformats.org/officeDocument/2006/relationships/image" Target="../media/image3.jpe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image" Target="../media/image2.png"/><Relationship Id="rId5" Type="http://schemas.openxmlformats.org/officeDocument/2006/relationships/hyperlink" Target="https://www.statista.com/statistics/282846/regular-social-networking-usage-penetration-worldwide-by-country/" TargetMode="External"/><Relationship Id="rId4" Type="http://schemas.openxmlformats.org/officeDocument/2006/relationships/notesSlide" Target="../notesSlides/notesSlide19.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m4a"/><Relationship Id="rId1" Type="http://schemas.microsoft.com/office/2007/relationships/media" Target="../media/media21.m4a"/><Relationship Id="rId5" Type="http://schemas.openxmlformats.org/officeDocument/2006/relationships/image" Target="../media/image2.png"/><Relationship Id="rId4" Type="http://schemas.openxmlformats.org/officeDocument/2006/relationships/notesSlide" Target="../notesSlides/notesSlide20.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2.png"/><Relationship Id="rId2" Type="http://schemas.openxmlformats.org/officeDocument/2006/relationships/audio" Target="../media/media22.m4a"/><Relationship Id="rId1" Type="http://schemas.microsoft.com/office/2007/relationships/media" Target="../media/media22.m4a"/><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notesSlide" Target="../notesSlides/notesSlide21.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3.m4a"/><Relationship Id="rId1" Type="http://schemas.microsoft.com/office/2007/relationships/media" Target="../media/media23.m4a"/><Relationship Id="rId6" Type="http://schemas.openxmlformats.org/officeDocument/2006/relationships/image" Target="../media/image2.png"/><Relationship Id="rId5" Type="http://schemas.openxmlformats.org/officeDocument/2006/relationships/image" Target="../media/image17.png"/><Relationship Id="rId4" Type="http://schemas.openxmlformats.org/officeDocument/2006/relationships/notesSlide" Target="../notesSlides/notesSlide22.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4.m4a"/><Relationship Id="rId1" Type="http://schemas.microsoft.com/office/2007/relationships/media" Target="../media/media24.m4a"/><Relationship Id="rId5" Type="http://schemas.openxmlformats.org/officeDocument/2006/relationships/image" Target="../media/image2.png"/><Relationship Id="rId4" Type="http://schemas.openxmlformats.org/officeDocument/2006/relationships/notesSlide" Target="../notesSlides/notesSlide23.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5.m4a"/><Relationship Id="rId1" Type="http://schemas.microsoft.com/office/2007/relationships/media" Target="../media/media25.m4a"/><Relationship Id="rId6" Type="http://schemas.openxmlformats.org/officeDocument/2006/relationships/image" Target="../media/image2.png"/><Relationship Id="rId5" Type="http://schemas.openxmlformats.org/officeDocument/2006/relationships/image" Target="../media/image18.png"/><Relationship Id="rId4" Type="http://schemas.openxmlformats.org/officeDocument/2006/relationships/notesSlide" Target="../notesSlides/notesSlide24.xml"/></Relationships>
</file>

<file path=ppt/slides/_rels/slide26.xml.rels><?xml version="1.0" encoding="UTF-8" standalone="yes"?>
<Relationships xmlns="http://schemas.openxmlformats.org/package/2006/relationships"><Relationship Id="rId8" Type="http://schemas.openxmlformats.org/officeDocument/2006/relationships/diagramColors" Target="../diagrams/colors5.xml"/><Relationship Id="rId3" Type="http://schemas.openxmlformats.org/officeDocument/2006/relationships/slideLayout" Target="../slideLayouts/slideLayout2.xml"/><Relationship Id="rId7" Type="http://schemas.openxmlformats.org/officeDocument/2006/relationships/diagramQuickStyle" Target="../diagrams/quickStyle5.xml"/><Relationship Id="rId2" Type="http://schemas.openxmlformats.org/officeDocument/2006/relationships/audio" Target="../media/media26.m4a"/><Relationship Id="rId1" Type="http://schemas.microsoft.com/office/2007/relationships/media" Target="../media/media26.m4a"/><Relationship Id="rId6" Type="http://schemas.openxmlformats.org/officeDocument/2006/relationships/diagramLayout" Target="../diagrams/layout5.xml"/><Relationship Id="rId5" Type="http://schemas.openxmlformats.org/officeDocument/2006/relationships/diagramData" Target="../diagrams/data5.xml"/><Relationship Id="rId10" Type="http://schemas.openxmlformats.org/officeDocument/2006/relationships/image" Target="../media/image2.png"/><Relationship Id="rId4" Type="http://schemas.openxmlformats.org/officeDocument/2006/relationships/notesSlide" Target="../notesSlides/notesSlide25.xml"/><Relationship Id="rId9" Type="http://schemas.microsoft.com/office/2007/relationships/diagramDrawing" Target="../diagrams/drawing5.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7.m4a"/><Relationship Id="rId1" Type="http://schemas.microsoft.com/office/2007/relationships/media" Target="../media/media27.m4a"/><Relationship Id="rId5" Type="http://schemas.openxmlformats.org/officeDocument/2006/relationships/image" Target="../media/image2.png"/><Relationship Id="rId4" Type="http://schemas.openxmlformats.org/officeDocument/2006/relationships/notesSlide" Target="../notesSlides/notesSlide26.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8.m4a"/><Relationship Id="rId1" Type="http://schemas.microsoft.com/office/2007/relationships/media" Target="../media/media28.m4a"/><Relationship Id="rId5" Type="http://schemas.openxmlformats.org/officeDocument/2006/relationships/image" Target="../media/image2.png"/><Relationship Id="rId4" Type="http://schemas.openxmlformats.org/officeDocument/2006/relationships/notesSlide" Target="../notesSlides/notesSlide27.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9.m4a"/><Relationship Id="rId1" Type="http://schemas.microsoft.com/office/2007/relationships/media" Target="../media/media29.m4a"/><Relationship Id="rId6" Type="http://schemas.openxmlformats.org/officeDocument/2006/relationships/image" Target="../media/image2.png"/><Relationship Id="rId5" Type="http://schemas.openxmlformats.org/officeDocument/2006/relationships/image" Target="../media/image19.png"/><Relationship Id="rId4" Type="http://schemas.openxmlformats.org/officeDocument/2006/relationships/notesSlide" Target="../notesSlides/notesSlide28.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2.png"/><Relationship Id="rId5" Type="http://schemas.openxmlformats.org/officeDocument/2006/relationships/image" Target="../media/image4.png"/><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30.m4a"/><Relationship Id="rId1" Type="http://schemas.microsoft.com/office/2007/relationships/media" Target="../media/media30.m4a"/><Relationship Id="rId6" Type="http://schemas.openxmlformats.org/officeDocument/2006/relationships/image" Target="../media/image2.png"/><Relationship Id="rId5" Type="http://schemas.openxmlformats.org/officeDocument/2006/relationships/image" Target="../media/image20.jpeg"/><Relationship Id="rId4" Type="http://schemas.openxmlformats.org/officeDocument/2006/relationships/notesSlide" Target="../notesSlides/notesSlide29.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1.m4a"/><Relationship Id="rId1" Type="http://schemas.microsoft.com/office/2007/relationships/media" Target="../media/media31.m4a"/><Relationship Id="rId6" Type="http://schemas.openxmlformats.org/officeDocument/2006/relationships/image" Target="../media/image2.png"/><Relationship Id="rId5" Type="http://schemas.openxmlformats.org/officeDocument/2006/relationships/image" Target="../media/image21.jpeg"/><Relationship Id="rId4" Type="http://schemas.openxmlformats.org/officeDocument/2006/relationships/notesSlide" Target="../notesSlides/notesSlide30.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2.m4a"/><Relationship Id="rId1" Type="http://schemas.microsoft.com/office/2007/relationships/media" Target="../media/media32.m4a"/><Relationship Id="rId6" Type="http://schemas.openxmlformats.org/officeDocument/2006/relationships/image" Target="../media/image2.png"/><Relationship Id="rId5" Type="http://schemas.openxmlformats.org/officeDocument/2006/relationships/image" Target="../media/image21.jpeg"/><Relationship Id="rId4" Type="http://schemas.openxmlformats.org/officeDocument/2006/relationships/notesSlide" Target="../notesSlides/notesSlide31.xml"/></Relationships>
</file>

<file path=ppt/slides/_rels/slide33.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2.xml"/><Relationship Id="rId7" Type="http://schemas.openxmlformats.org/officeDocument/2006/relationships/image" Target="../media/image24.png"/><Relationship Id="rId2" Type="http://schemas.openxmlformats.org/officeDocument/2006/relationships/audio" Target="../media/media33.m4a"/><Relationship Id="rId1" Type="http://schemas.microsoft.com/office/2007/relationships/media" Target="../media/media33.m4a"/><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notesSlide" Target="../notesSlides/notesSlide32.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4.m4a"/><Relationship Id="rId1" Type="http://schemas.microsoft.com/office/2007/relationships/media" Target="../media/media34.m4a"/><Relationship Id="rId5" Type="http://schemas.openxmlformats.org/officeDocument/2006/relationships/image" Target="../media/image2.png"/><Relationship Id="rId4" Type="http://schemas.openxmlformats.org/officeDocument/2006/relationships/notesSlide" Target="../notesSlides/notesSlide33.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35.m4a"/><Relationship Id="rId1" Type="http://schemas.microsoft.com/office/2007/relationships/media" Target="../media/media35.m4a"/><Relationship Id="rId6" Type="http://schemas.openxmlformats.org/officeDocument/2006/relationships/image" Target="../media/image2.png"/><Relationship Id="rId5" Type="http://schemas.openxmlformats.org/officeDocument/2006/relationships/image" Target="../media/image25.jpeg"/><Relationship Id="rId4" Type="http://schemas.openxmlformats.org/officeDocument/2006/relationships/notesSlide" Target="../notesSlides/notesSlide34.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6.m4a"/><Relationship Id="rId1" Type="http://schemas.microsoft.com/office/2007/relationships/media" Target="../media/media36.m4a"/><Relationship Id="rId6" Type="http://schemas.openxmlformats.org/officeDocument/2006/relationships/image" Target="../media/image2.png"/><Relationship Id="rId5" Type="http://schemas.openxmlformats.org/officeDocument/2006/relationships/image" Target="../media/image26.png"/><Relationship Id="rId4" Type="http://schemas.openxmlformats.org/officeDocument/2006/relationships/notesSlide" Target="../notesSlides/notesSlide35.xml"/></Relationships>
</file>

<file path=ppt/slides/_rels/slide4.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slideLayout" Target="../slideLayouts/slideLayout6.xml"/><Relationship Id="rId7" Type="http://schemas.openxmlformats.org/officeDocument/2006/relationships/diagramQuickStyle" Target="../diagrams/quickStyle1.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diagramLayout" Target="../diagrams/layout1.xml"/><Relationship Id="rId5" Type="http://schemas.openxmlformats.org/officeDocument/2006/relationships/diagramData" Target="../diagrams/data1.xml"/><Relationship Id="rId10" Type="http://schemas.openxmlformats.org/officeDocument/2006/relationships/image" Target="../media/image2.png"/><Relationship Id="rId4" Type="http://schemas.openxmlformats.org/officeDocument/2006/relationships/notesSlide" Target="../notesSlides/notesSlide4.xml"/><Relationship Id="rId9" Type="http://schemas.microsoft.com/office/2007/relationships/diagramDrawing" Target="../diagrams/drawing1.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2.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2.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2.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2.png"/><Relationship Id="rId5" Type="http://schemas.openxmlformats.org/officeDocument/2006/relationships/image" Target="../media/image7.jpe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Turned on Imac Beside Macbook on Table" title="Macbook"/>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5535" y="332656"/>
            <a:ext cx="8384927" cy="6192688"/>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111081" y="908720"/>
            <a:ext cx="8769350" cy="14398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3" name="Rectangle 2"/>
          <p:cNvSpPr>
            <a:spLocks noGrp="1" noChangeArrowheads="1"/>
          </p:cNvSpPr>
          <p:nvPr>
            <p:ph type="ctrTitle"/>
          </p:nvPr>
        </p:nvSpPr>
        <p:spPr>
          <a:xfrm>
            <a:off x="593054" y="1591830"/>
            <a:ext cx="7989887" cy="739775"/>
          </a:xfrm>
          <a:ln>
            <a:miter lim="800000"/>
            <a:headEnd/>
            <a:tailEnd/>
          </a:ln>
          <a:extLst/>
        </p:spPr>
        <p:txBody>
          <a:bodyPr rtlCol="0">
            <a:normAutofit fontScale="90000"/>
          </a:bodyPr>
          <a:lstStyle/>
          <a:p>
            <a:pPr eaLnBrk="1" fontAlgn="auto" hangingPunct="1">
              <a:spcAft>
                <a:spcPts val="0"/>
              </a:spcAft>
              <a:defRPr/>
            </a:pPr>
            <a:r>
              <a:rPr lang="en-GB" sz="4000" dirty="0" smtClean="0"/>
              <a:t>Digital Business and Marketing</a:t>
            </a:r>
            <a:br>
              <a:rPr lang="en-GB" sz="4000" dirty="0" smtClean="0"/>
            </a:br>
            <a:r>
              <a:rPr lang="en-GB" sz="2700" dirty="0" smtClean="0"/>
              <a:t>Tools, Technologies &amp; Applications</a:t>
            </a:r>
            <a:br>
              <a:rPr lang="en-GB" sz="2700" dirty="0" smtClean="0"/>
            </a:br>
            <a:r>
              <a:rPr lang="en-GB" sz="2700" dirty="0" smtClean="0"/>
              <a:t/>
            </a:r>
            <a:br>
              <a:rPr lang="en-GB" sz="2700" dirty="0" smtClean="0"/>
            </a:br>
            <a:endParaRPr lang="en-GB" sz="2700" dirty="0" smtClean="0"/>
          </a:p>
        </p:txBody>
      </p:sp>
      <p:pic>
        <p:nvPicPr>
          <p:cNvPr id="6" name="Intro to Presentatio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93085" y="1270053"/>
            <a:ext cx="609600" cy="609600"/>
          </a:xfrm>
          <a:prstGeom prst="rect">
            <a:avLst/>
          </a:prstGeom>
        </p:spPr>
      </p:pic>
    </p:spTree>
    <p:extLst>
      <p:ext uri="{BB962C8B-B14F-4D97-AF65-F5344CB8AC3E}">
        <p14:creationId xmlns:p14="http://schemas.microsoft.com/office/powerpoint/2010/main" val="18457685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104"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2771800" y="3068960"/>
            <a:ext cx="3960440" cy="1143000"/>
          </a:xfrm>
          <a:prstGeom prst="rect">
            <a:avLst/>
          </a:prstGeom>
        </p:spPr>
        <p:txBody>
          <a:bodyPr vert="horz" lIns="91440" tIns="45720" rIns="91440" bIns="45720" rtlCol="0" anchor="ctr">
            <a:normAutofit fontScale="625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dirty="0" smtClean="0"/>
              <a:t>General Process of Search Engine Optimisation</a:t>
            </a:r>
            <a:endParaRPr lang="en-GB" dirty="0"/>
          </a:p>
        </p:txBody>
      </p:sp>
      <p:graphicFrame>
        <p:nvGraphicFramePr>
          <p:cNvPr id="2" name="Diagram 1" title="Process of Search Engine Optimisation"/>
          <p:cNvGraphicFramePr/>
          <p:nvPr>
            <p:extLst>
              <p:ext uri="{D42A27DB-BD31-4B8C-83A1-F6EECF244321}">
                <p14:modId xmlns:p14="http://schemas.microsoft.com/office/powerpoint/2010/main" val="4246234705"/>
              </p:ext>
            </p:extLst>
          </p:nvPr>
        </p:nvGraphicFramePr>
        <p:xfrm>
          <a:off x="971600" y="260648"/>
          <a:ext cx="7704856" cy="657657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3" name="Process of SEO">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971600" y="620688"/>
            <a:ext cx="609600" cy="609600"/>
          </a:xfrm>
          <a:prstGeom prst="rect">
            <a:avLst/>
          </a:prstGeom>
        </p:spPr>
      </p:pic>
    </p:spTree>
    <p:extLst>
      <p:ext uri="{BB962C8B-B14F-4D97-AF65-F5344CB8AC3E}">
        <p14:creationId xmlns:p14="http://schemas.microsoft.com/office/powerpoint/2010/main" val="21104851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735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87624" y="274638"/>
            <a:ext cx="6069360" cy="1143000"/>
          </a:xfrm>
        </p:spPr>
        <p:txBody>
          <a:bodyPr/>
          <a:lstStyle/>
          <a:p>
            <a:pPr algn="l"/>
            <a:r>
              <a:rPr lang="en-GB" dirty="0" smtClean="0"/>
              <a:t>E-Mail Marketing</a:t>
            </a:r>
            <a:endParaRPr lang="en-GB" dirty="0"/>
          </a:p>
        </p:txBody>
      </p:sp>
      <p:sp>
        <p:nvSpPr>
          <p:cNvPr id="3" name="Content Placeholder 2"/>
          <p:cNvSpPr>
            <a:spLocks noGrp="1"/>
          </p:cNvSpPr>
          <p:nvPr>
            <p:ph idx="1"/>
          </p:nvPr>
        </p:nvSpPr>
        <p:spPr>
          <a:xfrm>
            <a:off x="1043608" y="2060848"/>
            <a:ext cx="7474866" cy="4353347"/>
          </a:xfrm>
        </p:spPr>
        <p:txBody>
          <a:bodyPr>
            <a:normAutofit lnSpcReduction="10000"/>
          </a:bodyPr>
          <a:lstStyle/>
          <a:p>
            <a:r>
              <a:rPr lang="en-GB" dirty="0">
                <a:latin typeface="+mj-lt"/>
              </a:rPr>
              <a:t>sending a commercial message, typically to a group of people, using email. </a:t>
            </a:r>
            <a:endParaRPr lang="en-GB" dirty="0" smtClean="0">
              <a:latin typeface="+mj-lt"/>
            </a:endParaRPr>
          </a:p>
          <a:p>
            <a:r>
              <a:rPr lang="en-GB" dirty="0" smtClean="0">
                <a:latin typeface="+mj-lt"/>
              </a:rPr>
              <a:t>Usually involves direct marketing, advertisements</a:t>
            </a:r>
            <a:r>
              <a:rPr lang="en-GB" dirty="0">
                <a:latin typeface="+mj-lt"/>
              </a:rPr>
              <a:t>, request </a:t>
            </a:r>
            <a:r>
              <a:rPr lang="en-GB" dirty="0" smtClean="0">
                <a:latin typeface="+mj-lt"/>
              </a:rPr>
              <a:t>for business, coupons or special offers, donations etc.</a:t>
            </a:r>
          </a:p>
          <a:p>
            <a:r>
              <a:rPr lang="en-GB" dirty="0" smtClean="0">
                <a:latin typeface="+mj-lt"/>
              </a:rPr>
              <a:t>May include audio, video clips or links</a:t>
            </a:r>
          </a:p>
          <a:p>
            <a:r>
              <a:rPr lang="en-GB" dirty="0" smtClean="0">
                <a:latin typeface="+mj-lt"/>
              </a:rPr>
              <a:t>Used </a:t>
            </a:r>
            <a:r>
              <a:rPr lang="en-GB" dirty="0">
                <a:latin typeface="+mj-lt"/>
              </a:rPr>
              <a:t>to </a:t>
            </a:r>
            <a:r>
              <a:rPr lang="en-GB" dirty="0" smtClean="0">
                <a:latin typeface="+mj-lt"/>
              </a:rPr>
              <a:t>build brand awareness, encourage purchases and build</a:t>
            </a:r>
            <a:r>
              <a:rPr lang="en-GB" dirty="0">
                <a:latin typeface="+mj-lt"/>
              </a:rPr>
              <a:t> </a:t>
            </a:r>
            <a:r>
              <a:rPr lang="en-GB" dirty="0" smtClean="0">
                <a:latin typeface="+mj-lt"/>
              </a:rPr>
              <a:t>loyalty and trust.</a:t>
            </a:r>
          </a:p>
          <a:p>
            <a:endParaRPr lang="en-GB" dirty="0">
              <a:latin typeface="+mj-lt"/>
            </a:endParaRPr>
          </a:p>
        </p:txBody>
      </p:sp>
      <p:pic>
        <p:nvPicPr>
          <p:cNvPr id="4098" name="Picture 2" descr="Black Android Smartphone Showing New Message Icon" title="New email ico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60232" y="274638"/>
            <a:ext cx="1858242" cy="1285755"/>
          </a:xfrm>
          <a:prstGeom prst="rect">
            <a:avLst/>
          </a:prstGeom>
          <a:noFill/>
          <a:extLst>
            <a:ext uri="{909E8E84-426E-40DD-AFC4-6F175D3DCCD1}">
              <a14:hiddenFill xmlns:a14="http://schemas.microsoft.com/office/drawing/2010/main">
                <a:solidFill>
                  <a:srgbClr val="FFFFFF"/>
                </a:solidFill>
              </a14:hiddenFill>
            </a:ext>
          </a:extLst>
        </p:spPr>
      </p:pic>
      <p:pic>
        <p:nvPicPr>
          <p:cNvPr id="4" name="EMailMarketing">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34008" y="612715"/>
            <a:ext cx="609600" cy="609600"/>
          </a:xfrm>
          <a:prstGeom prst="rect">
            <a:avLst/>
          </a:prstGeom>
        </p:spPr>
      </p:pic>
    </p:spTree>
    <p:extLst>
      <p:ext uri="{BB962C8B-B14F-4D97-AF65-F5344CB8AC3E}">
        <p14:creationId xmlns:p14="http://schemas.microsoft.com/office/powerpoint/2010/main" val="33088164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050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idx="1"/>
          </p:nvPr>
        </p:nvSpPr>
        <p:spPr/>
        <p:txBody>
          <a:bodyPr/>
          <a:lstStyle/>
          <a:p>
            <a:r>
              <a:rPr lang="en-GB" dirty="0" smtClean="0"/>
              <a:t>Advantages</a:t>
            </a:r>
            <a:endParaRPr lang="en-GB" dirty="0"/>
          </a:p>
        </p:txBody>
      </p:sp>
      <p:sp>
        <p:nvSpPr>
          <p:cNvPr id="6" name="Content Placeholder 5"/>
          <p:cNvSpPr>
            <a:spLocks noGrp="1"/>
          </p:cNvSpPr>
          <p:nvPr>
            <p:ph sz="half" idx="2"/>
          </p:nvPr>
        </p:nvSpPr>
        <p:spPr/>
        <p:txBody>
          <a:bodyPr/>
          <a:lstStyle/>
          <a:p>
            <a:r>
              <a:rPr lang="en-GB" dirty="0" smtClean="0"/>
              <a:t>Low cost and easy to use method</a:t>
            </a:r>
          </a:p>
          <a:p>
            <a:r>
              <a:rPr lang="en-GB" dirty="0" smtClean="0"/>
              <a:t>Can reach large number of subscribers</a:t>
            </a:r>
          </a:p>
          <a:p>
            <a:r>
              <a:rPr lang="en-GB" dirty="0" smtClean="0"/>
              <a:t>Target fans of your brand</a:t>
            </a:r>
          </a:p>
          <a:p>
            <a:r>
              <a:rPr lang="en-GB" dirty="0" smtClean="0"/>
              <a:t>Many users check emails regularly</a:t>
            </a:r>
          </a:p>
          <a:p>
            <a:r>
              <a:rPr lang="en-GB" dirty="0" smtClean="0"/>
              <a:t>Can include direct link</a:t>
            </a:r>
            <a:endParaRPr lang="en-GB" dirty="0"/>
          </a:p>
        </p:txBody>
      </p:sp>
      <p:sp>
        <p:nvSpPr>
          <p:cNvPr id="7" name="Text Placeholder 6"/>
          <p:cNvSpPr>
            <a:spLocks noGrp="1"/>
          </p:cNvSpPr>
          <p:nvPr>
            <p:ph type="body" sz="quarter" idx="3"/>
          </p:nvPr>
        </p:nvSpPr>
        <p:spPr/>
        <p:txBody>
          <a:bodyPr/>
          <a:lstStyle/>
          <a:p>
            <a:r>
              <a:rPr lang="en-GB" dirty="0" smtClean="0"/>
              <a:t>Limitations</a:t>
            </a:r>
            <a:endParaRPr lang="en-GB" dirty="0"/>
          </a:p>
        </p:txBody>
      </p:sp>
      <p:sp>
        <p:nvSpPr>
          <p:cNvPr id="8" name="Content Placeholder 7"/>
          <p:cNvSpPr>
            <a:spLocks noGrp="1"/>
          </p:cNvSpPr>
          <p:nvPr>
            <p:ph sz="quarter" idx="4"/>
          </p:nvPr>
        </p:nvSpPr>
        <p:spPr/>
        <p:txBody>
          <a:bodyPr/>
          <a:lstStyle/>
          <a:p>
            <a:r>
              <a:rPr lang="en-GB" dirty="0"/>
              <a:t>Often treated as spam (blocked by user’s spam control software)</a:t>
            </a:r>
          </a:p>
          <a:p>
            <a:r>
              <a:rPr lang="en-GB" dirty="0"/>
              <a:t>Users increasingly screen and blocks messages.</a:t>
            </a:r>
          </a:p>
          <a:p>
            <a:r>
              <a:rPr lang="en-GB" dirty="0" smtClean="0"/>
              <a:t>User uses option </a:t>
            </a:r>
            <a:r>
              <a:rPr lang="en-GB" dirty="0"/>
              <a:t>to unsubscribe</a:t>
            </a:r>
          </a:p>
          <a:p>
            <a:endParaRPr lang="en-GB" dirty="0"/>
          </a:p>
        </p:txBody>
      </p:sp>
      <p:sp>
        <p:nvSpPr>
          <p:cNvPr id="9" name="Title 1"/>
          <p:cNvSpPr>
            <a:spLocks noGrp="1"/>
          </p:cNvSpPr>
          <p:nvPr>
            <p:ph type="title"/>
          </p:nvPr>
        </p:nvSpPr>
        <p:spPr>
          <a:xfrm>
            <a:off x="1187624" y="274638"/>
            <a:ext cx="6069360" cy="1143000"/>
          </a:xfrm>
        </p:spPr>
        <p:txBody>
          <a:bodyPr/>
          <a:lstStyle/>
          <a:p>
            <a:pPr algn="l"/>
            <a:r>
              <a:rPr lang="en-GB" dirty="0" smtClean="0"/>
              <a:t>E-Mail Marketing</a:t>
            </a:r>
            <a:endParaRPr lang="en-GB" dirty="0"/>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57200" y="300832"/>
            <a:ext cx="609600" cy="609600"/>
          </a:xfrm>
          <a:prstGeom prst="rect">
            <a:avLst/>
          </a:prstGeom>
        </p:spPr>
      </p:pic>
    </p:spTree>
    <p:extLst>
      <p:ext uri="{BB962C8B-B14F-4D97-AF65-F5344CB8AC3E}">
        <p14:creationId xmlns:p14="http://schemas.microsoft.com/office/powerpoint/2010/main" val="971657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953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GB" dirty="0" smtClean="0"/>
              <a:t>Best E-mail Marketing</a:t>
            </a:r>
            <a:endParaRPr lang="en-GB" dirty="0"/>
          </a:p>
        </p:txBody>
      </p:sp>
      <p:pic>
        <p:nvPicPr>
          <p:cNvPr id="1026" name="Picture 2" title="Dropbox email"/>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860032" y="3284984"/>
            <a:ext cx="3865002" cy="3377258"/>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027" name="Picture 3" title="Warby Parker email"/>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39552" y="1575314"/>
            <a:ext cx="3816424" cy="3149749"/>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55576" y="541338"/>
            <a:ext cx="609600" cy="609600"/>
          </a:xfrm>
          <a:prstGeom prst="rect">
            <a:avLst/>
          </a:prstGeom>
        </p:spPr>
      </p:pic>
    </p:spTree>
    <p:extLst>
      <p:ext uri="{BB962C8B-B14F-4D97-AF65-F5344CB8AC3E}">
        <p14:creationId xmlns:p14="http://schemas.microsoft.com/office/powerpoint/2010/main" val="3868333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471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Social Media</a:t>
            </a:r>
            <a:endParaRPr lang="en-GB" dirty="0"/>
          </a:p>
        </p:txBody>
      </p:sp>
      <p:sp>
        <p:nvSpPr>
          <p:cNvPr id="3" name="Content Placeholder 2"/>
          <p:cNvSpPr>
            <a:spLocks noGrp="1"/>
          </p:cNvSpPr>
          <p:nvPr>
            <p:ph idx="1"/>
          </p:nvPr>
        </p:nvSpPr>
        <p:spPr/>
        <p:txBody>
          <a:bodyPr>
            <a:normAutofit fontScale="92500" lnSpcReduction="10000"/>
          </a:bodyPr>
          <a:lstStyle/>
          <a:p>
            <a:pPr>
              <a:buNone/>
            </a:pPr>
            <a:r>
              <a:rPr lang="en-GB" dirty="0" smtClean="0"/>
              <a:t>“Social media describes the way in which content (particularly news and opinion) has become democratized by the internet and the role people now play in creating and sharing content with them, be it textual, aural or visual.  For this reason, it is interchangeably referred to as consumer- or user-generated content.”</a:t>
            </a:r>
          </a:p>
          <a:p>
            <a:pPr algn="r">
              <a:buNone/>
            </a:pPr>
            <a:r>
              <a:rPr lang="en-GB" dirty="0" smtClean="0"/>
              <a:t>Cook (2008), p7</a:t>
            </a:r>
          </a:p>
          <a:p>
            <a:pPr algn="r">
              <a:buNone/>
            </a:pPr>
            <a:endParaRPr lang="en-GB" sz="1800" dirty="0" smtClean="0"/>
          </a:p>
          <a:p>
            <a:pPr algn="r">
              <a:buNone/>
            </a:pPr>
            <a:endParaRPr lang="en-GB" sz="1800" dirty="0" smtClean="0"/>
          </a:p>
          <a:p>
            <a:pPr algn="r">
              <a:buNone/>
            </a:pPr>
            <a:r>
              <a:rPr lang="en-GB" sz="1400" dirty="0" smtClean="0"/>
              <a:t>Cook, N (2008), Enterprise 2.0: How Social Software will Change the Future of Work</a:t>
            </a:r>
            <a:endParaRPr lang="en-GB" sz="1400" dirty="0"/>
          </a:p>
        </p:txBody>
      </p:sp>
      <p:pic>
        <p:nvPicPr>
          <p:cNvPr id="5" name="Social Medi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99592" y="541338"/>
            <a:ext cx="609600" cy="609600"/>
          </a:xfrm>
          <a:prstGeom prst="rect">
            <a:avLst/>
          </a:prstGeom>
        </p:spPr>
      </p:pic>
    </p:spTree>
    <p:extLst>
      <p:ext uri="{BB962C8B-B14F-4D97-AF65-F5344CB8AC3E}">
        <p14:creationId xmlns:p14="http://schemas.microsoft.com/office/powerpoint/2010/main" val="26615492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504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p:txBody>
          <a:bodyPr/>
          <a:lstStyle/>
          <a:p>
            <a:pPr eaLnBrk="1" hangingPunct="1"/>
            <a:r>
              <a:rPr lang="en-GB" altLang="en-US" dirty="0" smtClean="0"/>
              <a:t>Focus of Social Media</a:t>
            </a:r>
          </a:p>
        </p:txBody>
      </p:sp>
      <p:sp>
        <p:nvSpPr>
          <p:cNvPr id="24579" name="Rectangle 3"/>
          <p:cNvSpPr>
            <a:spLocks noGrp="1" noChangeArrowheads="1"/>
          </p:cNvSpPr>
          <p:nvPr>
            <p:ph idx="1"/>
          </p:nvPr>
        </p:nvSpPr>
        <p:spPr>
          <a:xfrm>
            <a:off x="536575" y="2040513"/>
            <a:ext cx="8229600" cy="2214562"/>
          </a:xfrm>
        </p:spPr>
        <p:txBody>
          <a:bodyPr/>
          <a:lstStyle/>
          <a:p>
            <a:pPr marL="0" indent="0" algn="ctr" eaLnBrk="1" hangingPunct="1">
              <a:buNone/>
            </a:pPr>
            <a:r>
              <a:rPr lang="en-GB" altLang="en-US" sz="2800" dirty="0" smtClean="0"/>
              <a:t>Is on facilitating creativity, information sharing, collaboration and community amongst users</a:t>
            </a:r>
          </a:p>
        </p:txBody>
      </p:sp>
      <p:pic>
        <p:nvPicPr>
          <p:cNvPr id="24580" name="Picture 4" title="Blogge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3568" y="3518693"/>
            <a:ext cx="2305050" cy="153828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4581" name="Picture 4" title="Wikispaces"/>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56325" y="3518693"/>
            <a:ext cx="2320925" cy="154146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4582" name="Picture 4" title="Youtub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535363" y="4264025"/>
            <a:ext cx="2232025" cy="15779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3" name="Focus of Social Medi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971600" y="625832"/>
            <a:ext cx="609600" cy="609600"/>
          </a:xfrm>
          <a:prstGeom prst="rect">
            <a:avLst/>
          </a:prstGeom>
        </p:spPr>
      </p:pic>
    </p:spTree>
    <p:extLst>
      <p:ext uri="{BB962C8B-B14F-4D97-AF65-F5344CB8AC3E}">
        <p14:creationId xmlns:p14="http://schemas.microsoft.com/office/powerpoint/2010/main" val="35233306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73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1115616" y="332656"/>
            <a:ext cx="7239000" cy="751506"/>
          </a:xfrm>
        </p:spPr>
        <p:txBody>
          <a:bodyPr>
            <a:normAutofit fontScale="90000"/>
          </a:bodyPr>
          <a:lstStyle/>
          <a:p>
            <a:r>
              <a:rPr lang="en-GB" dirty="0" smtClean="0"/>
              <a:t>Social Media Features</a:t>
            </a:r>
            <a:endParaRPr lang="en-GB" dirty="0"/>
          </a:p>
        </p:txBody>
      </p:sp>
      <p:graphicFrame>
        <p:nvGraphicFramePr>
          <p:cNvPr id="4" name="SmartArt Placeholder 3" title="Social Media Features"/>
          <p:cNvGraphicFramePr>
            <a:graphicFrameLocks noGrp="1"/>
          </p:cNvGraphicFramePr>
          <p:nvPr>
            <p:ph idx="1"/>
            <p:extLst>
              <p:ext uri="{D42A27DB-BD31-4B8C-83A1-F6EECF244321}">
                <p14:modId xmlns:p14="http://schemas.microsoft.com/office/powerpoint/2010/main" val="1563590635"/>
              </p:ext>
            </p:extLst>
          </p:nvPr>
        </p:nvGraphicFramePr>
        <p:xfrm>
          <a:off x="827584" y="1412776"/>
          <a:ext cx="7499350" cy="48006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2" name="Social Media Features">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15616" y="403609"/>
            <a:ext cx="609600" cy="609600"/>
          </a:xfrm>
          <a:prstGeom prst="rect">
            <a:avLst/>
          </a:prstGeom>
        </p:spPr>
      </p:pic>
    </p:spTree>
    <p:extLst>
      <p:ext uri="{BB962C8B-B14F-4D97-AF65-F5344CB8AC3E}">
        <p14:creationId xmlns:p14="http://schemas.microsoft.com/office/powerpoint/2010/main" val="21532192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76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aphicFrame>
        <p:nvGraphicFramePr>
          <p:cNvPr id="3" name="Diagram 2" title="Social Media Technologies"/>
          <p:cNvGraphicFramePr/>
          <p:nvPr>
            <p:extLst>
              <p:ext uri="{D42A27DB-BD31-4B8C-83A1-F6EECF244321}">
                <p14:modId xmlns:p14="http://schemas.microsoft.com/office/powerpoint/2010/main" val="2676816777"/>
              </p:ext>
            </p:extLst>
          </p:nvPr>
        </p:nvGraphicFramePr>
        <p:xfrm>
          <a:off x="1115616" y="1700808"/>
          <a:ext cx="6929422" cy="4786308"/>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25603" name="Title 4"/>
          <p:cNvSpPr>
            <a:spLocks noGrp="1"/>
          </p:cNvSpPr>
          <p:nvPr>
            <p:ph type="title"/>
          </p:nvPr>
        </p:nvSpPr>
        <p:spPr>
          <a:xfrm>
            <a:off x="1187624" y="476672"/>
            <a:ext cx="7239000" cy="752475"/>
          </a:xfrm>
        </p:spPr>
        <p:txBody>
          <a:bodyPr>
            <a:normAutofit fontScale="90000"/>
          </a:bodyPr>
          <a:lstStyle/>
          <a:p>
            <a:r>
              <a:rPr lang="en-GB" altLang="en-US" dirty="0" smtClean="0"/>
              <a:t>Social Media Technologies</a:t>
            </a:r>
          </a:p>
        </p:txBody>
      </p:sp>
      <p:pic>
        <p:nvPicPr>
          <p:cNvPr id="2" name="Social Media Technologie">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10816" y="454551"/>
            <a:ext cx="609600" cy="609600"/>
          </a:xfrm>
          <a:prstGeom prst="rect">
            <a:avLst/>
          </a:prstGeom>
        </p:spPr>
      </p:pic>
    </p:spTree>
    <p:extLst>
      <p:ext uri="{BB962C8B-B14F-4D97-AF65-F5344CB8AC3E}">
        <p14:creationId xmlns:p14="http://schemas.microsoft.com/office/powerpoint/2010/main" val="355514946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609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83568" y="251356"/>
            <a:ext cx="5301451" cy="461665"/>
          </a:xfrm>
          <a:prstGeom prst="rect">
            <a:avLst/>
          </a:prstGeom>
          <a:noFill/>
        </p:spPr>
        <p:txBody>
          <a:bodyPr wrap="none">
            <a:spAutoFit/>
          </a:bodyPr>
          <a:lstStyle/>
          <a:p>
            <a:pPr>
              <a:defRPr/>
            </a:pPr>
            <a:r>
              <a:rPr lang="en-GB" sz="2400" dirty="0" smtClean="0">
                <a:effectLst>
                  <a:innerShdw blurRad="63500" dist="50800" dir="13500000">
                    <a:schemeClr val="tx1">
                      <a:alpha val="50000"/>
                    </a:schemeClr>
                  </a:innerShdw>
                </a:effectLst>
                <a:latin typeface="Arial" charset="0"/>
              </a:rPr>
              <a:t>Examples of  social media……………</a:t>
            </a:r>
            <a:endParaRPr lang="en-GB" sz="2400" dirty="0">
              <a:effectLst>
                <a:innerShdw blurRad="63500" dist="50800" dir="13500000">
                  <a:schemeClr val="tx1">
                    <a:alpha val="50000"/>
                  </a:schemeClr>
                </a:innerShdw>
              </a:effectLst>
              <a:latin typeface="Arial" charset="0"/>
            </a:endParaRPr>
          </a:p>
        </p:txBody>
      </p:sp>
      <p:pic>
        <p:nvPicPr>
          <p:cNvPr id="7170" name="Picture 2" descr="Close-up Photography of Smartphone Icons" title="Examples of social media"/>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3568" y="956739"/>
            <a:ext cx="7704856" cy="5393399"/>
          </a:xfrm>
          <a:prstGeom prst="rect">
            <a:avLst/>
          </a:prstGeom>
          <a:noFill/>
          <a:extLst>
            <a:ext uri="{909E8E84-426E-40DD-AFC4-6F175D3DCCD1}">
              <a14:hiddenFill xmlns:a14="http://schemas.microsoft.com/office/drawing/2010/main">
                <a:solidFill>
                  <a:srgbClr val="FFFFFF"/>
                </a:solidFill>
              </a14:hiddenFill>
            </a:ext>
          </a:extLst>
        </p:spPr>
      </p:pic>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778824" y="177388"/>
            <a:ext cx="609600" cy="609600"/>
          </a:xfrm>
          <a:prstGeom prst="rect">
            <a:avLst/>
          </a:prstGeom>
        </p:spPr>
      </p:pic>
    </p:spTree>
    <p:extLst>
      <p:ext uri="{BB962C8B-B14F-4D97-AF65-F5344CB8AC3E}">
        <p14:creationId xmlns:p14="http://schemas.microsoft.com/office/powerpoint/2010/main" val="2999346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81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GB" dirty="0" smtClean="0"/>
              <a:t>Impact of social media	</a:t>
            </a:r>
            <a:endParaRPr lang="en-GB" dirty="0"/>
          </a:p>
        </p:txBody>
      </p:sp>
      <p:sp>
        <p:nvSpPr>
          <p:cNvPr id="4" name="Content Placeholder 3"/>
          <p:cNvSpPr>
            <a:spLocks noGrp="1"/>
          </p:cNvSpPr>
          <p:nvPr>
            <p:ph idx="1"/>
          </p:nvPr>
        </p:nvSpPr>
        <p:spPr>
          <a:xfrm>
            <a:off x="899592" y="1628800"/>
            <a:ext cx="5698976" cy="4525963"/>
          </a:xfrm>
        </p:spPr>
        <p:txBody>
          <a:bodyPr>
            <a:normAutofit/>
          </a:bodyPr>
          <a:lstStyle/>
          <a:p>
            <a:pPr>
              <a:buClr>
                <a:schemeClr val="bg2">
                  <a:lumMod val="25000"/>
                </a:schemeClr>
              </a:buClr>
            </a:pPr>
            <a:r>
              <a:rPr lang="en-GB" sz="2800" dirty="0" smtClean="0"/>
              <a:t>Participation</a:t>
            </a:r>
          </a:p>
          <a:p>
            <a:pPr>
              <a:buClr>
                <a:schemeClr val="bg2">
                  <a:lumMod val="25000"/>
                </a:schemeClr>
              </a:buClr>
            </a:pPr>
            <a:r>
              <a:rPr lang="en-GB" sz="2800" dirty="0" smtClean="0"/>
              <a:t>Community</a:t>
            </a:r>
          </a:p>
          <a:p>
            <a:pPr>
              <a:buClr>
                <a:schemeClr val="bg2">
                  <a:lumMod val="25000"/>
                </a:schemeClr>
              </a:buClr>
            </a:pPr>
            <a:r>
              <a:rPr lang="en-GB" sz="2800" dirty="0" smtClean="0"/>
              <a:t>Connectedness</a:t>
            </a:r>
          </a:p>
          <a:p>
            <a:pPr>
              <a:buClr>
                <a:schemeClr val="bg2">
                  <a:lumMod val="25000"/>
                </a:schemeClr>
              </a:buClr>
            </a:pPr>
            <a:r>
              <a:rPr lang="en-GB" sz="2800" dirty="0"/>
              <a:t>Many-to-many communication</a:t>
            </a:r>
          </a:p>
          <a:p>
            <a:pPr>
              <a:buClr>
                <a:schemeClr val="bg2">
                  <a:lumMod val="25000"/>
                </a:schemeClr>
              </a:buClr>
            </a:pPr>
            <a:r>
              <a:rPr lang="en-GB" sz="2800" dirty="0" smtClean="0"/>
              <a:t>Shifting power of balance</a:t>
            </a:r>
          </a:p>
          <a:p>
            <a:pPr>
              <a:buClr>
                <a:schemeClr val="bg2">
                  <a:lumMod val="25000"/>
                </a:schemeClr>
              </a:buClr>
            </a:pPr>
            <a:r>
              <a:rPr lang="en-GB" sz="2800" dirty="0" smtClean="0"/>
              <a:t>Openness/Transparency</a:t>
            </a:r>
          </a:p>
          <a:p>
            <a:pPr>
              <a:buClr>
                <a:schemeClr val="bg2">
                  <a:lumMod val="25000"/>
                </a:schemeClr>
              </a:buClr>
            </a:pPr>
            <a:r>
              <a:rPr lang="en-GB" sz="2800" dirty="0" smtClean="0"/>
              <a:t>Disruption</a:t>
            </a:r>
          </a:p>
          <a:p>
            <a:pPr>
              <a:buClr>
                <a:schemeClr val="bg2">
                  <a:lumMod val="25000"/>
                </a:schemeClr>
              </a:buClr>
            </a:pPr>
            <a:r>
              <a:rPr lang="en-GB" sz="2800" dirty="0" smtClean="0"/>
              <a:t>Peripheral</a:t>
            </a:r>
          </a:p>
          <a:p>
            <a:pPr algn="r">
              <a:buNone/>
            </a:pPr>
            <a:endParaRPr lang="en-GB" dirty="0" smtClean="0"/>
          </a:p>
          <a:p>
            <a:pPr algn="r">
              <a:buNone/>
            </a:pPr>
            <a:endParaRPr lang="en-GB" dirty="0" smtClean="0"/>
          </a:p>
          <a:p>
            <a:pPr algn="r">
              <a:buNone/>
            </a:pPr>
            <a:endParaRPr lang="en-GB" dirty="0" smtClean="0"/>
          </a:p>
          <a:p>
            <a:endParaRPr lang="en-GB" dirty="0"/>
          </a:p>
        </p:txBody>
      </p:sp>
      <p:pic>
        <p:nvPicPr>
          <p:cNvPr id="2" name="Impact of Social Medi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94792" y="274638"/>
            <a:ext cx="609600" cy="609600"/>
          </a:xfrm>
          <a:prstGeom prst="rect">
            <a:avLst/>
          </a:prstGeom>
        </p:spPr>
      </p:pic>
    </p:spTree>
    <p:extLst>
      <p:ext uri="{BB962C8B-B14F-4D97-AF65-F5344CB8AC3E}">
        <p14:creationId xmlns:p14="http://schemas.microsoft.com/office/powerpoint/2010/main" val="31983930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320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Structure</a:t>
            </a:r>
            <a:endParaRPr lang="en-GB" dirty="0"/>
          </a:p>
        </p:txBody>
      </p:sp>
      <p:sp>
        <p:nvSpPr>
          <p:cNvPr id="3" name="Content Placeholder 2"/>
          <p:cNvSpPr>
            <a:spLocks noGrp="1"/>
          </p:cNvSpPr>
          <p:nvPr>
            <p:ph idx="1"/>
          </p:nvPr>
        </p:nvSpPr>
        <p:spPr>
          <a:xfrm>
            <a:off x="899592" y="1628800"/>
            <a:ext cx="6480720" cy="4525963"/>
          </a:xfrm>
        </p:spPr>
        <p:txBody>
          <a:bodyPr>
            <a:normAutofit/>
          </a:bodyPr>
          <a:lstStyle/>
          <a:p>
            <a:r>
              <a:rPr lang="en-GB" dirty="0" smtClean="0"/>
              <a:t>Digital Business Infrastructure</a:t>
            </a:r>
          </a:p>
          <a:p>
            <a:r>
              <a:rPr lang="en-GB" dirty="0" smtClean="0"/>
              <a:t>Web stores (Company websites) </a:t>
            </a:r>
          </a:p>
          <a:p>
            <a:r>
              <a:rPr lang="en-GB" dirty="0" smtClean="0"/>
              <a:t>Search Engine Optimisations</a:t>
            </a:r>
          </a:p>
          <a:p>
            <a:r>
              <a:rPr lang="en-GB" dirty="0" smtClean="0"/>
              <a:t>E-mail marketing</a:t>
            </a:r>
          </a:p>
          <a:p>
            <a:r>
              <a:rPr lang="en-GB" dirty="0"/>
              <a:t>Social Media </a:t>
            </a:r>
          </a:p>
          <a:p>
            <a:r>
              <a:rPr lang="en-GB" dirty="0"/>
              <a:t>Mobile </a:t>
            </a:r>
            <a:r>
              <a:rPr lang="en-GB" dirty="0" smtClean="0"/>
              <a:t>Computing</a:t>
            </a:r>
            <a:endParaRPr lang="en-GB" dirty="0"/>
          </a:p>
          <a:p>
            <a:r>
              <a:rPr lang="en-GB" dirty="0"/>
              <a:t>Intelligent Agents </a:t>
            </a:r>
          </a:p>
          <a:p>
            <a:endParaRPr lang="en-GB" dirty="0" smtClean="0"/>
          </a:p>
          <a:p>
            <a:pPr marL="0" indent="0">
              <a:buNone/>
            </a:pPr>
            <a:endParaRPr lang="en-GB" dirty="0"/>
          </a:p>
        </p:txBody>
      </p:sp>
      <p:pic>
        <p:nvPicPr>
          <p:cNvPr id="1028" name="Picture 4" descr="Grayscale Photography of Scafoldings" title="Structur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76256" y="1628800"/>
            <a:ext cx="1551856" cy="4273004"/>
          </a:xfrm>
          <a:prstGeom prst="rect">
            <a:avLst/>
          </a:prstGeom>
          <a:noFill/>
          <a:extLst>
            <a:ext uri="{909E8E84-426E-40DD-AFC4-6F175D3DCCD1}">
              <a14:hiddenFill xmlns:a14="http://schemas.microsoft.com/office/drawing/2010/main">
                <a:solidFill>
                  <a:srgbClr val="FFFFFF"/>
                </a:solidFill>
              </a14:hiddenFill>
            </a:ext>
          </a:extLst>
        </p:spPr>
      </p:pic>
      <p:pic>
        <p:nvPicPr>
          <p:cNvPr id="4" name="Structure">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99592" y="608819"/>
            <a:ext cx="609600" cy="609600"/>
          </a:xfrm>
          <a:prstGeom prst="rect">
            <a:avLst/>
          </a:prstGeom>
        </p:spPr>
      </p:pic>
    </p:spTree>
    <p:extLst>
      <p:ext uri="{BB962C8B-B14F-4D97-AF65-F5344CB8AC3E}">
        <p14:creationId xmlns:p14="http://schemas.microsoft.com/office/powerpoint/2010/main" val="30189737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300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smtClean="0"/>
              <a:t>Popularity of Different Social Media</a:t>
            </a:r>
            <a:endParaRPr lang="en-GB" dirty="0"/>
          </a:p>
        </p:txBody>
      </p:sp>
      <p:sp>
        <p:nvSpPr>
          <p:cNvPr id="5" name="Content Placeholder 4"/>
          <p:cNvSpPr>
            <a:spLocks noGrp="1"/>
          </p:cNvSpPr>
          <p:nvPr>
            <p:ph idx="1"/>
          </p:nvPr>
        </p:nvSpPr>
        <p:spPr>
          <a:xfrm>
            <a:off x="897536" y="1700808"/>
            <a:ext cx="8229600" cy="4525963"/>
          </a:xfrm>
        </p:spPr>
        <p:txBody>
          <a:bodyPr>
            <a:normAutofit lnSpcReduction="10000"/>
          </a:bodyPr>
          <a:lstStyle/>
          <a:p>
            <a:pPr marL="0" indent="0">
              <a:buNone/>
            </a:pPr>
            <a:r>
              <a:rPr lang="en-US" dirty="0" smtClean="0"/>
              <a:t>By age, gender, at what time of the day? </a:t>
            </a:r>
            <a:r>
              <a:rPr lang="en-US" dirty="0" err="1" smtClean="0"/>
              <a:t>etc</a:t>
            </a:r>
            <a:endParaRPr lang="en-US" dirty="0" smtClean="0"/>
          </a:p>
          <a:p>
            <a:pPr marL="0" indent="0">
              <a:buNone/>
            </a:pPr>
            <a:endParaRPr lang="en-US" dirty="0" smtClean="0"/>
          </a:p>
          <a:p>
            <a:pPr marL="0" indent="0">
              <a:buNone/>
            </a:pPr>
            <a:r>
              <a:rPr lang="en-US" dirty="0" smtClean="0"/>
              <a:t>The </a:t>
            </a:r>
            <a:r>
              <a:rPr lang="en-US" dirty="0"/>
              <a:t>popularity of different social media platforms in different countries constantly </a:t>
            </a:r>
            <a:r>
              <a:rPr lang="en-US" dirty="0" smtClean="0"/>
              <a:t>changes. Take time to explore this website.</a:t>
            </a:r>
            <a:br>
              <a:rPr lang="en-US" dirty="0" smtClean="0"/>
            </a:br>
            <a:endParaRPr lang="en-US" dirty="0" smtClean="0"/>
          </a:p>
          <a:p>
            <a:pPr marL="0" indent="0">
              <a:buNone/>
            </a:pPr>
            <a:r>
              <a:rPr lang="en-US" dirty="0" smtClean="0">
                <a:hlinkClick r:id="rId5"/>
              </a:rPr>
              <a:t>https</a:t>
            </a:r>
            <a:r>
              <a:rPr lang="en-US" dirty="0">
                <a:hlinkClick r:id="rId5"/>
              </a:rPr>
              <a:t>://www.statista.com/statistics/282846/regular-social-networking-usage-penetration-worldwide-by-country</a:t>
            </a:r>
            <a:r>
              <a:rPr lang="en-US" dirty="0" smtClean="0">
                <a:hlinkClick r:id="rId5"/>
              </a:rPr>
              <a:t>/</a:t>
            </a:r>
            <a:r>
              <a:rPr lang="en-US" dirty="0" smtClean="0"/>
              <a:t> </a:t>
            </a:r>
            <a:endParaRPr lang="en-GB" dirty="0"/>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86871" y="236538"/>
            <a:ext cx="609600" cy="609600"/>
          </a:xfrm>
          <a:prstGeom prst="rect">
            <a:avLst/>
          </a:prstGeom>
        </p:spPr>
      </p:pic>
    </p:spTree>
    <p:extLst>
      <p:ext uri="{BB962C8B-B14F-4D97-AF65-F5344CB8AC3E}">
        <p14:creationId xmlns:p14="http://schemas.microsoft.com/office/powerpoint/2010/main" val="19821652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651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Business Uses of Social Media:</a:t>
            </a:r>
            <a:endParaRPr lang="en-GB" dirty="0"/>
          </a:p>
        </p:txBody>
      </p:sp>
      <p:sp>
        <p:nvSpPr>
          <p:cNvPr id="3" name="Content Placeholder 2"/>
          <p:cNvSpPr>
            <a:spLocks noGrp="1"/>
          </p:cNvSpPr>
          <p:nvPr>
            <p:ph idx="1"/>
          </p:nvPr>
        </p:nvSpPr>
        <p:spPr>
          <a:xfrm>
            <a:off x="1178163" y="1916832"/>
            <a:ext cx="7498080" cy="3709392"/>
          </a:xfrm>
        </p:spPr>
        <p:txBody>
          <a:bodyPr>
            <a:normAutofit fontScale="77500" lnSpcReduction="20000"/>
          </a:bodyPr>
          <a:lstStyle/>
          <a:p>
            <a:r>
              <a:rPr lang="en-GB" dirty="0" smtClean="0"/>
              <a:t>Marketing</a:t>
            </a:r>
          </a:p>
          <a:p>
            <a:r>
              <a:rPr lang="en-GB" dirty="0" smtClean="0"/>
              <a:t>Advertising</a:t>
            </a:r>
          </a:p>
          <a:p>
            <a:r>
              <a:rPr lang="en-GB" dirty="0" smtClean="0"/>
              <a:t>Building brand awareness</a:t>
            </a:r>
          </a:p>
          <a:p>
            <a:r>
              <a:rPr lang="en-GB" dirty="0" smtClean="0"/>
              <a:t>Repairing brand reputation</a:t>
            </a:r>
            <a:endParaRPr lang="en-GB" dirty="0"/>
          </a:p>
          <a:p>
            <a:r>
              <a:rPr lang="en-GB" dirty="0" smtClean="0"/>
              <a:t>Customer relationship management</a:t>
            </a:r>
          </a:p>
          <a:p>
            <a:r>
              <a:rPr lang="en-GB" dirty="0" smtClean="0"/>
              <a:t>Customer views and feedback</a:t>
            </a:r>
          </a:p>
          <a:p>
            <a:r>
              <a:rPr lang="en-GB" dirty="0"/>
              <a:t>Community Building</a:t>
            </a:r>
          </a:p>
          <a:p>
            <a:r>
              <a:rPr lang="en-GB" dirty="0" smtClean="0"/>
              <a:t>Crowdsourcing</a:t>
            </a:r>
          </a:p>
          <a:p>
            <a:r>
              <a:rPr lang="en-GB" dirty="0" smtClean="0"/>
              <a:t>Recruitment</a:t>
            </a:r>
          </a:p>
          <a:p>
            <a:endParaRPr lang="en-GB" dirty="0"/>
          </a:p>
        </p:txBody>
      </p:sp>
      <p:pic>
        <p:nvPicPr>
          <p:cNvPr id="4" name="Business Use">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92768" y="274638"/>
            <a:ext cx="609600" cy="609600"/>
          </a:xfrm>
          <a:prstGeom prst="rect">
            <a:avLst/>
          </a:prstGeom>
        </p:spPr>
      </p:pic>
    </p:spTree>
    <p:extLst>
      <p:ext uri="{BB962C8B-B14F-4D97-AF65-F5344CB8AC3E}">
        <p14:creationId xmlns:p14="http://schemas.microsoft.com/office/powerpoint/2010/main" val="24544543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219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3" title="Irn Bru on Youtube"/>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83568" y="1556792"/>
            <a:ext cx="4392488" cy="3541713"/>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7651" name="Picture 4" title="Quicksilver on Twitter and Facebook"/>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284663" y="3141663"/>
            <a:ext cx="4391793" cy="343535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itle 2"/>
          <p:cNvSpPr txBox="1">
            <a:spLocks/>
          </p:cNvSpPr>
          <p:nvPr/>
        </p:nvSpPr>
        <p:spPr>
          <a:xfrm>
            <a:off x="457200" y="274638"/>
            <a:ext cx="8229600" cy="1143000"/>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dirty="0" smtClean="0"/>
              <a:t>Social Commerce	</a:t>
            </a:r>
            <a:endParaRPr lang="en-GB" dirty="0"/>
          </a:p>
        </p:txBody>
      </p:sp>
      <p:pic>
        <p:nvPicPr>
          <p:cNvPr id="2" name="Social Commerce">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043608" y="279411"/>
            <a:ext cx="609600" cy="609600"/>
          </a:xfrm>
          <a:prstGeom prst="rect">
            <a:avLst/>
          </a:prstGeom>
        </p:spPr>
      </p:pic>
    </p:spTree>
    <p:extLst>
      <p:ext uri="{BB962C8B-B14F-4D97-AF65-F5344CB8AC3E}">
        <p14:creationId xmlns:p14="http://schemas.microsoft.com/office/powerpoint/2010/main" val="15035555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83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ctr"/>
            <a:r>
              <a:rPr lang="en-GB" dirty="0" smtClean="0"/>
              <a:t>Mobile Computing</a:t>
            </a:r>
            <a:endParaRPr lang="en-GB" dirty="0"/>
          </a:p>
        </p:txBody>
      </p:sp>
      <p:pic>
        <p:nvPicPr>
          <p:cNvPr id="2" name="Picture 1" title="Global Audiences on Mobile"/>
          <p:cNvPicPr>
            <a:picLocks noChangeAspect="1"/>
          </p:cNvPicPr>
          <p:nvPr/>
        </p:nvPicPr>
        <p:blipFill rotWithShape="1">
          <a:blip r:embed="rId5"/>
          <a:srcRect l="22329" t="24039"/>
          <a:stretch/>
        </p:blipFill>
        <p:spPr>
          <a:xfrm>
            <a:off x="0" y="1268760"/>
            <a:ext cx="9144001" cy="5267300"/>
          </a:xfrm>
          <a:prstGeom prst="rect">
            <a:avLst/>
          </a:prstGeom>
        </p:spPr>
      </p:pic>
      <p:pic>
        <p:nvPicPr>
          <p:cNvPr id="3" name="Mobile Computing">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99592" y="466899"/>
            <a:ext cx="609600" cy="609600"/>
          </a:xfrm>
          <a:prstGeom prst="rect">
            <a:avLst/>
          </a:prstGeom>
        </p:spPr>
      </p:pic>
    </p:spTree>
    <p:extLst>
      <p:ext uri="{BB962C8B-B14F-4D97-AF65-F5344CB8AC3E}">
        <p14:creationId xmlns:p14="http://schemas.microsoft.com/office/powerpoint/2010/main" val="38469848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550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smtClean="0"/>
              <a:t>Mobile Devices, Software &amp; Services</a:t>
            </a:r>
            <a:endParaRPr lang="en-GB" dirty="0"/>
          </a:p>
        </p:txBody>
      </p:sp>
      <p:sp>
        <p:nvSpPr>
          <p:cNvPr id="3" name="Content Placeholder 2"/>
          <p:cNvSpPr>
            <a:spLocks noGrp="1"/>
          </p:cNvSpPr>
          <p:nvPr>
            <p:ph idx="1"/>
          </p:nvPr>
        </p:nvSpPr>
        <p:spPr/>
        <p:txBody>
          <a:bodyPr>
            <a:normAutofit fontScale="70000" lnSpcReduction="20000"/>
          </a:bodyPr>
          <a:lstStyle/>
          <a:p>
            <a:r>
              <a:rPr lang="en-GB" dirty="0"/>
              <a:t>Smartphones</a:t>
            </a:r>
          </a:p>
          <a:p>
            <a:r>
              <a:rPr lang="en-GB" dirty="0" smtClean="0"/>
              <a:t>Tablets</a:t>
            </a:r>
          </a:p>
          <a:p>
            <a:r>
              <a:rPr lang="en-GB" dirty="0" smtClean="0"/>
              <a:t>Laptops</a:t>
            </a:r>
            <a:endParaRPr lang="en-GB" dirty="0"/>
          </a:p>
          <a:p>
            <a:r>
              <a:rPr lang="en-GB" dirty="0"/>
              <a:t>Wearable Devices</a:t>
            </a:r>
          </a:p>
          <a:p>
            <a:r>
              <a:rPr lang="en-GB" dirty="0"/>
              <a:t>RFID</a:t>
            </a:r>
          </a:p>
          <a:p>
            <a:r>
              <a:rPr lang="en-GB" dirty="0"/>
              <a:t>Mobile Portals and content providers</a:t>
            </a:r>
          </a:p>
          <a:p>
            <a:r>
              <a:rPr lang="en-GB" dirty="0"/>
              <a:t>Short message service</a:t>
            </a:r>
          </a:p>
          <a:p>
            <a:r>
              <a:rPr lang="en-GB" dirty="0"/>
              <a:t>Multimedia Messaging service</a:t>
            </a:r>
          </a:p>
          <a:p>
            <a:r>
              <a:rPr lang="en-GB" dirty="0"/>
              <a:t>Location Based services</a:t>
            </a:r>
          </a:p>
          <a:p>
            <a:r>
              <a:rPr lang="en-GB" dirty="0"/>
              <a:t>Voice Support services</a:t>
            </a:r>
          </a:p>
          <a:p>
            <a:r>
              <a:rPr lang="en-GB" dirty="0"/>
              <a:t>Intelligent Personal Assistants</a:t>
            </a:r>
          </a:p>
          <a:p>
            <a:r>
              <a:rPr lang="en-GB" dirty="0"/>
              <a:t>Mobile Apps</a:t>
            </a:r>
          </a:p>
          <a:p>
            <a:endParaRPr lang="en-GB" dirty="0"/>
          </a:p>
        </p:txBody>
      </p:sp>
      <p:pic>
        <p:nvPicPr>
          <p:cNvPr id="4" name="Mobile DS&amp;S">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52400" y="249985"/>
            <a:ext cx="609600" cy="609600"/>
          </a:xfrm>
          <a:prstGeom prst="rect">
            <a:avLst/>
          </a:prstGeom>
        </p:spPr>
      </p:pic>
    </p:spTree>
    <p:extLst>
      <p:ext uri="{BB962C8B-B14F-4D97-AF65-F5344CB8AC3E}">
        <p14:creationId xmlns:p14="http://schemas.microsoft.com/office/powerpoint/2010/main" val="14166001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689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title="Most Popular Mobile Internet Actvities"/>
          <p:cNvPicPr>
            <a:picLocks noChangeAspect="1"/>
          </p:cNvPicPr>
          <p:nvPr/>
        </p:nvPicPr>
        <p:blipFill rotWithShape="1">
          <a:blip r:embed="rId5"/>
          <a:srcRect l="20666" t="26461" r="20675"/>
          <a:stretch/>
        </p:blipFill>
        <p:spPr>
          <a:xfrm>
            <a:off x="421955" y="1016582"/>
            <a:ext cx="8722045" cy="5366711"/>
          </a:xfrm>
          <a:prstGeom prst="rect">
            <a:avLst/>
          </a:prstGeom>
        </p:spPr>
      </p:pic>
      <p:sp>
        <p:nvSpPr>
          <p:cNvPr id="5" name="TextBox 4"/>
          <p:cNvSpPr txBox="1"/>
          <p:nvPr/>
        </p:nvSpPr>
        <p:spPr>
          <a:xfrm>
            <a:off x="1187335" y="106326"/>
            <a:ext cx="7920880" cy="1077218"/>
          </a:xfrm>
          <a:prstGeom prst="rect">
            <a:avLst/>
          </a:prstGeom>
          <a:noFill/>
        </p:spPr>
        <p:txBody>
          <a:bodyPr wrap="square" rtlCol="0">
            <a:spAutoFit/>
          </a:bodyPr>
          <a:lstStyle/>
          <a:p>
            <a:r>
              <a:rPr lang="en-GB" sz="3200" dirty="0" smtClean="0"/>
              <a:t>Most Popular Mobile Internet Activities</a:t>
            </a:r>
          </a:p>
          <a:p>
            <a:endParaRPr lang="en-GB" sz="3200" dirty="0"/>
          </a:p>
        </p:txBody>
      </p:sp>
      <p:pic>
        <p:nvPicPr>
          <p:cNvPr id="2" name="Mobile Internet Activity">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21955" y="192217"/>
            <a:ext cx="609600" cy="609600"/>
          </a:xfrm>
          <a:prstGeom prst="rect">
            <a:avLst/>
          </a:prstGeom>
        </p:spPr>
      </p:pic>
    </p:spTree>
    <p:extLst>
      <p:ext uri="{BB962C8B-B14F-4D97-AF65-F5344CB8AC3E}">
        <p14:creationId xmlns:p14="http://schemas.microsoft.com/office/powerpoint/2010/main" val="41182369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721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dirty="0" smtClean="0"/>
              <a:t>Benefits of Mobile </a:t>
            </a:r>
            <a:endParaRPr lang="en-GB" dirty="0"/>
          </a:p>
        </p:txBody>
      </p:sp>
      <p:graphicFrame>
        <p:nvGraphicFramePr>
          <p:cNvPr id="4" name="Diagram 3" title="Benefits of Mobile"/>
          <p:cNvGraphicFramePr/>
          <p:nvPr>
            <p:extLst>
              <p:ext uri="{D42A27DB-BD31-4B8C-83A1-F6EECF244321}">
                <p14:modId xmlns:p14="http://schemas.microsoft.com/office/powerpoint/2010/main" val="3896498581"/>
              </p:ext>
            </p:extLst>
          </p:nvPr>
        </p:nvGraphicFramePr>
        <p:xfrm>
          <a:off x="1524000" y="1397000"/>
          <a:ext cx="6432376" cy="4696296"/>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219200" y="541338"/>
            <a:ext cx="609600" cy="609600"/>
          </a:xfrm>
          <a:prstGeom prst="rect">
            <a:avLst/>
          </a:prstGeom>
        </p:spPr>
      </p:pic>
    </p:spTree>
    <p:extLst>
      <p:ext uri="{BB962C8B-B14F-4D97-AF65-F5344CB8AC3E}">
        <p14:creationId xmlns:p14="http://schemas.microsoft.com/office/powerpoint/2010/main" val="8292565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939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dirty="0" smtClean="0"/>
              <a:t>Location-based </a:t>
            </a:r>
            <a:endParaRPr lang="en-GB" dirty="0"/>
          </a:p>
        </p:txBody>
      </p:sp>
      <p:sp>
        <p:nvSpPr>
          <p:cNvPr id="5" name="Content Placeholder 4"/>
          <p:cNvSpPr>
            <a:spLocks noGrp="1"/>
          </p:cNvSpPr>
          <p:nvPr>
            <p:ph sz="half" idx="1"/>
          </p:nvPr>
        </p:nvSpPr>
        <p:spPr>
          <a:xfrm>
            <a:off x="457200" y="1673352"/>
            <a:ext cx="4038600" cy="1755648"/>
          </a:xfrm>
        </p:spPr>
        <p:txBody>
          <a:bodyPr/>
          <a:lstStyle/>
          <a:p>
            <a:r>
              <a:rPr lang="en-GB" dirty="0" smtClean="0"/>
              <a:t>Location-based advertising</a:t>
            </a:r>
            <a:endParaRPr lang="en-GB" dirty="0"/>
          </a:p>
        </p:txBody>
      </p:sp>
      <p:sp>
        <p:nvSpPr>
          <p:cNvPr id="6" name="Content Placeholder 5"/>
          <p:cNvSpPr>
            <a:spLocks noGrp="1"/>
          </p:cNvSpPr>
          <p:nvPr>
            <p:ph sz="half" idx="2"/>
          </p:nvPr>
        </p:nvSpPr>
        <p:spPr/>
        <p:txBody>
          <a:bodyPr/>
          <a:lstStyle/>
          <a:p>
            <a:r>
              <a:rPr lang="en-GB" dirty="0" smtClean="0"/>
              <a:t>Location-based tracking</a:t>
            </a:r>
            <a:br>
              <a:rPr lang="en-GB" dirty="0" smtClean="0"/>
            </a:br>
            <a:endParaRPr lang="en-GB" dirty="0" smtClean="0"/>
          </a:p>
          <a:p>
            <a:pPr marL="0" indent="0">
              <a:buNone/>
            </a:pPr>
            <a:r>
              <a:rPr lang="en-GB" dirty="0" smtClean="0">
                <a:solidFill>
                  <a:srgbClr val="0070C0"/>
                </a:solidFill>
              </a:rPr>
              <a:t>Parcel tracking &amp; Vehicle tracking</a:t>
            </a:r>
            <a:endParaRPr lang="en-GB" dirty="0">
              <a:solidFill>
                <a:srgbClr val="0070C0"/>
              </a:solidFill>
            </a:endParaRPr>
          </a:p>
        </p:txBody>
      </p:sp>
      <p:sp>
        <p:nvSpPr>
          <p:cNvPr id="7" name="TextBox 6"/>
          <p:cNvSpPr txBox="1"/>
          <p:nvPr/>
        </p:nvSpPr>
        <p:spPr>
          <a:xfrm>
            <a:off x="611560" y="2996952"/>
            <a:ext cx="3384376" cy="2308324"/>
          </a:xfrm>
          <a:prstGeom prst="rect">
            <a:avLst/>
          </a:prstGeom>
          <a:noFill/>
        </p:spPr>
        <p:txBody>
          <a:bodyPr wrap="square" rtlCol="0">
            <a:spAutoFit/>
          </a:bodyPr>
          <a:lstStyle/>
          <a:p>
            <a:r>
              <a:rPr lang="en-GB" sz="2400" dirty="0" smtClean="0">
                <a:solidFill>
                  <a:srgbClr val="0070C0"/>
                </a:solidFill>
              </a:rPr>
              <a:t>“66</a:t>
            </a:r>
            <a:r>
              <a:rPr lang="en-GB" sz="2400" dirty="0">
                <a:solidFill>
                  <a:srgbClr val="0070C0"/>
                </a:solidFill>
              </a:rPr>
              <a:t>% of marketers believe location-based advertising is the ‘most exciting’ mobile opportunity </a:t>
            </a:r>
            <a:r>
              <a:rPr lang="en-GB" sz="2400" dirty="0" smtClean="0">
                <a:solidFill>
                  <a:srgbClr val="0070C0"/>
                </a:solidFill>
              </a:rPr>
              <a:t>according </a:t>
            </a:r>
            <a:r>
              <a:rPr lang="en-GB" sz="2400" dirty="0">
                <a:solidFill>
                  <a:srgbClr val="0070C0"/>
                </a:solidFill>
              </a:rPr>
              <a:t>to a recent IAB UK </a:t>
            </a:r>
            <a:r>
              <a:rPr lang="en-GB" sz="2400" dirty="0" smtClean="0">
                <a:solidFill>
                  <a:srgbClr val="0070C0"/>
                </a:solidFill>
              </a:rPr>
              <a:t>study”</a:t>
            </a:r>
            <a:endParaRPr lang="en-GB" sz="2400" dirty="0">
              <a:solidFill>
                <a:srgbClr val="0070C0"/>
              </a:solidFill>
            </a:endParaRPr>
          </a:p>
        </p:txBody>
      </p:sp>
      <p:pic>
        <p:nvPicPr>
          <p:cNvPr id="3" name="Locatio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23619" y="401952"/>
            <a:ext cx="609600" cy="609600"/>
          </a:xfrm>
          <a:prstGeom prst="rect">
            <a:avLst/>
          </a:prstGeom>
        </p:spPr>
      </p:pic>
    </p:spTree>
    <p:extLst>
      <p:ext uri="{BB962C8B-B14F-4D97-AF65-F5344CB8AC3E}">
        <p14:creationId xmlns:p14="http://schemas.microsoft.com/office/powerpoint/2010/main" val="4740714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546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smtClean="0"/>
              <a:t>Business Uses of Mobile Computing</a:t>
            </a:r>
            <a:endParaRPr lang="en-GB" dirty="0"/>
          </a:p>
        </p:txBody>
      </p:sp>
      <p:sp>
        <p:nvSpPr>
          <p:cNvPr id="5" name="Content Placeholder 4"/>
          <p:cNvSpPr>
            <a:spLocks noGrp="1"/>
          </p:cNvSpPr>
          <p:nvPr>
            <p:ph idx="1"/>
          </p:nvPr>
        </p:nvSpPr>
        <p:spPr>
          <a:xfrm>
            <a:off x="340242" y="1628800"/>
            <a:ext cx="8229600" cy="4525963"/>
          </a:xfrm>
        </p:spPr>
        <p:txBody>
          <a:bodyPr>
            <a:normAutofit fontScale="92500" lnSpcReduction="10000"/>
          </a:bodyPr>
          <a:lstStyle/>
          <a:p>
            <a:r>
              <a:rPr lang="en-GB" dirty="0" smtClean="0"/>
              <a:t>Mobile Banking and Financial Applications</a:t>
            </a:r>
          </a:p>
          <a:p>
            <a:r>
              <a:rPr lang="en-GB" dirty="0" smtClean="0"/>
              <a:t>Mobile Shopping</a:t>
            </a:r>
          </a:p>
          <a:p>
            <a:r>
              <a:rPr lang="en-GB" dirty="0" smtClean="0"/>
              <a:t>Mobile Payment</a:t>
            </a:r>
          </a:p>
          <a:p>
            <a:r>
              <a:rPr lang="en-GB" dirty="0"/>
              <a:t>Mobile Marketing &amp; Advertising</a:t>
            </a:r>
          </a:p>
          <a:p>
            <a:r>
              <a:rPr lang="en-GB" dirty="0" smtClean="0"/>
              <a:t>Consumer Services</a:t>
            </a:r>
          </a:p>
          <a:p>
            <a:r>
              <a:rPr lang="en-GB" dirty="0" smtClean="0"/>
              <a:t>Supporting the Workforce &amp; Improving Internal operations</a:t>
            </a:r>
          </a:p>
          <a:p>
            <a:r>
              <a:rPr lang="en-GB" dirty="0" smtClean="0"/>
              <a:t>Mobile Entertainment &amp; Gaming</a:t>
            </a:r>
          </a:p>
          <a:p>
            <a:r>
              <a:rPr lang="en-GB" dirty="0" smtClean="0"/>
              <a:t>Ride Sharing and Takeaways</a:t>
            </a:r>
            <a:endParaRPr lang="en-GB" dirty="0"/>
          </a:p>
          <a:p>
            <a:endParaRPr lang="en-GB" dirty="0"/>
          </a:p>
        </p:txBody>
      </p:sp>
      <p:pic>
        <p:nvPicPr>
          <p:cNvPr id="3" name="Business Use">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52400" y="274638"/>
            <a:ext cx="609600" cy="609600"/>
          </a:xfrm>
          <a:prstGeom prst="rect">
            <a:avLst/>
          </a:prstGeom>
        </p:spPr>
      </p:pic>
    </p:spTree>
    <p:extLst>
      <p:ext uri="{BB962C8B-B14F-4D97-AF65-F5344CB8AC3E}">
        <p14:creationId xmlns:p14="http://schemas.microsoft.com/office/powerpoint/2010/main" val="24395533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46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title="Apps drive majority of mobile minutes"/>
          <p:cNvPicPr>
            <a:picLocks noChangeAspect="1"/>
          </p:cNvPicPr>
          <p:nvPr/>
        </p:nvPicPr>
        <p:blipFill rotWithShape="1">
          <a:blip r:embed="rId5"/>
          <a:srcRect l="24012" t="25077" r="5104"/>
          <a:stretch/>
        </p:blipFill>
        <p:spPr>
          <a:xfrm>
            <a:off x="22143" y="908720"/>
            <a:ext cx="9001000" cy="5195292"/>
          </a:xfrm>
          <a:prstGeom prst="rect">
            <a:avLst/>
          </a:prstGeom>
        </p:spPr>
      </p:pic>
      <p:pic>
        <p:nvPicPr>
          <p:cNvPr id="4" name="apps">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00392" y="299120"/>
            <a:ext cx="609600" cy="609600"/>
          </a:xfrm>
          <a:prstGeom prst="rect">
            <a:avLst/>
          </a:prstGeom>
        </p:spPr>
      </p:pic>
    </p:spTree>
    <p:extLst>
      <p:ext uri="{BB962C8B-B14F-4D97-AF65-F5344CB8AC3E}">
        <p14:creationId xmlns:p14="http://schemas.microsoft.com/office/powerpoint/2010/main" val="40767035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431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6" descr="M03NF00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051720" y="1268760"/>
            <a:ext cx="4967975" cy="4840219"/>
          </a:xfrm>
          <a:prstGeom prst="rect">
            <a:avLst/>
          </a:prstGeom>
          <a:noFill/>
          <a:ln w="19050">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pic>
      <p:sp>
        <p:nvSpPr>
          <p:cNvPr id="17410" name="Text Box 5"/>
          <p:cNvSpPr txBox="1">
            <a:spLocks noChangeArrowheads="1"/>
          </p:cNvSpPr>
          <p:nvPr/>
        </p:nvSpPr>
        <p:spPr bwMode="auto">
          <a:xfrm>
            <a:off x="271463" y="5884863"/>
            <a:ext cx="8534400" cy="641350"/>
          </a:xfrm>
          <a:prstGeom prst="rect">
            <a:avLst/>
          </a:prstGeom>
          <a:noFill/>
          <a:ln w="9525">
            <a:noFill/>
            <a:miter lim="800000"/>
            <a:headEnd/>
            <a:tailEnd/>
          </a:ln>
        </p:spPr>
        <p:txBody>
          <a:bodyPr>
            <a:spAutoFit/>
          </a:bodyPr>
          <a:lstStyle/>
          <a:p>
            <a:pPr>
              <a:spcBef>
                <a:spcPct val="50000"/>
              </a:spcBef>
              <a:defRPr/>
            </a:pPr>
            <a:r>
              <a:rPr lang="en-GB" sz="1200" dirty="0">
                <a:solidFill>
                  <a:schemeClr val="bg1"/>
                </a:solidFill>
                <a:latin typeface="+mn-lt"/>
                <a:ea typeface="+mn-ea"/>
                <a:cs typeface="Microsoft Sans Serif" pitchFamily="34" charset="0"/>
              </a:rPr>
              <a:t>Figure 3.4 </a:t>
            </a:r>
            <a:r>
              <a:rPr lang="en-GB" sz="1800" dirty="0">
                <a:solidFill>
                  <a:schemeClr val="bg1"/>
                </a:solidFill>
                <a:latin typeface="+mn-lt"/>
                <a:ea typeface="+mn-ea"/>
                <a:cs typeface="Microsoft Sans Serif" pitchFamily="34" charset="0"/>
              </a:rPr>
              <a:t> Physical and network infrastructure components of the Internet </a:t>
            </a:r>
            <a:br>
              <a:rPr lang="en-GB" sz="1800" dirty="0">
                <a:solidFill>
                  <a:schemeClr val="bg1"/>
                </a:solidFill>
                <a:latin typeface="+mn-lt"/>
                <a:ea typeface="+mn-ea"/>
                <a:cs typeface="Microsoft Sans Serif" pitchFamily="34" charset="0"/>
              </a:rPr>
            </a:br>
            <a:r>
              <a:rPr lang="en-GB" sz="1800" dirty="0">
                <a:solidFill>
                  <a:schemeClr val="bg1"/>
                </a:solidFill>
                <a:latin typeface="+mn-lt"/>
                <a:ea typeface="+mn-ea"/>
                <a:cs typeface="Microsoft Sans Serif" pitchFamily="34" charset="0"/>
              </a:rPr>
              <a:t>(Levels IV and III in Figure 3.3)</a:t>
            </a:r>
          </a:p>
        </p:txBody>
      </p:sp>
      <p:sp>
        <p:nvSpPr>
          <p:cNvPr id="2" name="TextBox 1"/>
          <p:cNvSpPr txBox="1"/>
          <p:nvPr/>
        </p:nvSpPr>
        <p:spPr>
          <a:xfrm>
            <a:off x="1547663" y="266751"/>
            <a:ext cx="5976087" cy="584775"/>
          </a:xfrm>
          <a:prstGeom prst="rect">
            <a:avLst/>
          </a:prstGeom>
          <a:noFill/>
        </p:spPr>
        <p:txBody>
          <a:bodyPr wrap="square" rtlCol="0">
            <a:spAutoFit/>
          </a:bodyPr>
          <a:lstStyle/>
          <a:p>
            <a:pPr algn="ctr">
              <a:spcBef>
                <a:spcPct val="50000"/>
              </a:spcBef>
              <a:defRPr/>
            </a:pPr>
            <a:r>
              <a:rPr lang="en-GB" sz="3200" dirty="0"/>
              <a:t>Digital Business </a:t>
            </a:r>
            <a:r>
              <a:rPr lang="en-GB" sz="3200" dirty="0" smtClean="0"/>
              <a:t>Infrastructure </a:t>
            </a:r>
            <a:endParaRPr lang="en-GB" sz="3200" dirty="0"/>
          </a:p>
        </p:txBody>
      </p:sp>
      <p:pic>
        <p:nvPicPr>
          <p:cNvPr id="3" name="DB Infrastructure">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43608" y="266913"/>
            <a:ext cx="609600" cy="609600"/>
          </a:xfrm>
          <a:prstGeom prst="rect">
            <a:avLst/>
          </a:prstGeom>
        </p:spPr>
      </p:pic>
    </p:spTree>
    <p:extLst>
      <p:ext uri="{BB962C8B-B14F-4D97-AF65-F5344CB8AC3E}">
        <p14:creationId xmlns:p14="http://schemas.microsoft.com/office/powerpoint/2010/main" val="30208547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660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Mobile Commerce: Starbucks</a:t>
            </a:r>
            <a:endParaRPr lang="en-GB" dirty="0"/>
          </a:p>
        </p:txBody>
      </p:sp>
      <p:sp>
        <p:nvSpPr>
          <p:cNvPr id="5" name="Content Placeholder 4"/>
          <p:cNvSpPr>
            <a:spLocks noGrp="1"/>
          </p:cNvSpPr>
          <p:nvPr>
            <p:ph sz="half" idx="1"/>
          </p:nvPr>
        </p:nvSpPr>
        <p:spPr>
          <a:xfrm>
            <a:off x="539552" y="1679641"/>
            <a:ext cx="4038600" cy="4718304"/>
          </a:xfrm>
        </p:spPr>
        <p:txBody>
          <a:bodyPr>
            <a:normAutofit lnSpcReduction="10000"/>
          </a:bodyPr>
          <a:lstStyle/>
          <a:p>
            <a:r>
              <a:rPr lang="en-GB" dirty="0" smtClean="0"/>
              <a:t>Starbuck’s App pinpoints location of nearest café</a:t>
            </a:r>
          </a:p>
          <a:p>
            <a:r>
              <a:rPr lang="en-GB" dirty="0" smtClean="0"/>
              <a:t>Teamed up with iTunes to offer free music download whilst customer standing in queue.</a:t>
            </a:r>
          </a:p>
          <a:p>
            <a:r>
              <a:rPr lang="en-GB" dirty="0" smtClean="0"/>
              <a:t>Starbuck provide a Payment app once at front of queue.</a:t>
            </a:r>
            <a:endParaRPr lang="en-GB" dirty="0"/>
          </a:p>
        </p:txBody>
      </p:sp>
      <p:pic>
        <p:nvPicPr>
          <p:cNvPr id="4" name="Picture 3" descr="." title="Starbucks App"/>
          <p:cNvPicPr/>
          <p:nvPr/>
        </p:nvPicPr>
        <p:blipFill>
          <a:blip r:embed="rId5">
            <a:extLst>
              <a:ext uri="{28A0092B-C50C-407E-A947-70E740481C1C}">
                <a14:useLocalDpi xmlns:a14="http://schemas.microsoft.com/office/drawing/2010/main" val="0"/>
              </a:ext>
            </a:extLst>
          </a:blip>
          <a:srcRect/>
          <a:stretch>
            <a:fillRect/>
          </a:stretch>
        </p:blipFill>
        <p:spPr bwMode="auto">
          <a:xfrm>
            <a:off x="5220072" y="1484784"/>
            <a:ext cx="3528392" cy="4877524"/>
          </a:xfrm>
          <a:prstGeom prst="rect">
            <a:avLst/>
          </a:prstGeom>
          <a:noFill/>
          <a:ln>
            <a:noFill/>
          </a:ln>
        </p:spPr>
      </p:pic>
      <p:pic>
        <p:nvPicPr>
          <p:cNvPr id="3" name="Starbucks">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57200" y="523364"/>
            <a:ext cx="609600" cy="609600"/>
          </a:xfrm>
          <a:prstGeom prst="rect">
            <a:avLst/>
          </a:prstGeom>
        </p:spPr>
      </p:pic>
    </p:spTree>
    <p:extLst>
      <p:ext uri="{BB962C8B-B14F-4D97-AF65-F5344CB8AC3E}">
        <p14:creationId xmlns:p14="http://schemas.microsoft.com/office/powerpoint/2010/main" val="21491609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202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55576" y="2708920"/>
            <a:ext cx="7632848" cy="3563008"/>
          </a:xfrm>
        </p:spPr>
        <p:txBody>
          <a:bodyPr>
            <a:normAutofit fontScale="92500"/>
          </a:bodyPr>
          <a:lstStyle/>
          <a:p>
            <a:r>
              <a:rPr lang="en-GB" sz="2800" dirty="0" smtClean="0"/>
              <a:t>VR is an artificial</a:t>
            </a:r>
            <a:r>
              <a:rPr lang="en-GB" sz="2800" dirty="0"/>
              <a:t>, computer-generated simulation or recreation of a real life environment or </a:t>
            </a:r>
            <a:r>
              <a:rPr lang="en-GB" sz="2800" dirty="0" smtClean="0"/>
              <a:t>situation (immersive experience). </a:t>
            </a:r>
            <a:br>
              <a:rPr lang="en-GB" sz="2800" dirty="0" smtClean="0"/>
            </a:br>
            <a:endParaRPr lang="en-GB" sz="2800" dirty="0" smtClean="0"/>
          </a:p>
          <a:p>
            <a:r>
              <a:rPr lang="en-GB" sz="2800" dirty="0" smtClean="0"/>
              <a:t>AR blends </a:t>
            </a:r>
            <a:r>
              <a:rPr lang="en-GB" sz="2800" dirty="0"/>
              <a:t>digital components into the real world in such a way that they enhance one another, but can also be told apart easily</a:t>
            </a:r>
            <a:r>
              <a:rPr lang="en-GB" sz="2800" dirty="0" smtClean="0"/>
              <a:t>.</a:t>
            </a:r>
            <a:br>
              <a:rPr lang="en-GB" sz="2800" dirty="0" smtClean="0"/>
            </a:br>
            <a:endParaRPr lang="en-GB" dirty="0" smtClean="0"/>
          </a:p>
          <a:p>
            <a:endParaRPr lang="en-GB" dirty="0"/>
          </a:p>
        </p:txBody>
      </p:sp>
      <p:sp>
        <p:nvSpPr>
          <p:cNvPr id="4" name="AutoShape 2" descr="Image result for virtual reality"/>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4100" name="Picture 4" descr="http://www.makerfairerome.eu/wp-content/uploads/2016/09/VR.jpg" title="virtual reality"/>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084168" y="654303"/>
            <a:ext cx="2556856" cy="1406271"/>
          </a:xfrm>
          <a:prstGeom prst="rect">
            <a:avLst/>
          </a:prstGeom>
          <a:noFill/>
          <a:extLst>
            <a:ext uri="{909E8E84-426E-40DD-AFC4-6F175D3DCCD1}">
              <a14:hiddenFill xmlns:a14="http://schemas.microsoft.com/office/drawing/2010/main">
                <a:solidFill>
                  <a:srgbClr val="FFFFFF"/>
                </a:solidFill>
              </a14:hiddenFill>
            </a:ext>
          </a:extLst>
        </p:spPr>
      </p:pic>
      <p:sp>
        <p:nvSpPr>
          <p:cNvPr id="7" name="Title 1"/>
          <p:cNvSpPr>
            <a:spLocks noGrp="1"/>
          </p:cNvSpPr>
          <p:nvPr>
            <p:ph type="title"/>
          </p:nvPr>
        </p:nvSpPr>
        <p:spPr>
          <a:xfrm>
            <a:off x="480392" y="906759"/>
            <a:ext cx="4690864" cy="1143000"/>
          </a:xfrm>
        </p:spPr>
        <p:txBody>
          <a:bodyPr>
            <a:normAutofit/>
          </a:bodyPr>
          <a:lstStyle/>
          <a:p>
            <a:r>
              <a:rPr lang="en-GB" dirty="0" smtClean="0"/>
              <a:t>Intelligent Agents</a:t>
            </a:r>
            <a:endParaRPr lang="en-GB" dirty="0"/>
          </a:p>
        </p:txBody>
      </p:sp>
      <p:pic>
        <p:nvPicPr>
          <p:cNvPr id="2" name="I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50776" y="640856"/>
            <a:ext cx="609600" cy="609600"/>
          </a:xfrm>
          <a:prstGeom prst="rect">
            <a:avLst/>
          </a:prstGeom>
        </p:spPr>
      </p:pic>
    </p:spTree>
    <p:extLst>
      <p:ext uri="{BB962C8B-B14F-4D97-AF65-F5344CB8AC3E}">
        <p14:creationId xmlns:p14="http://schemas.microsoft.com/office/powerpoint/2010/main" val="15161329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922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55576" y="2708920"/>
            <a:ext cx="7632848" cy="3563008"/>
          </a:xfrm>
        </p:spPr>
        <p:txBody>
          <a:bodyPr>
            <a:normAutofit lnSpcReduction="10000"/>
          </a:bodyPr>
          <a:lstStyle/>
          <a:p>
            <a:r>
              <a:rPr lang="en-GB" dirty="0" smtClean="0"/>
              <a:t>Examples…</a:t>
            </a:r>
          </a:p>
          <a:p>
            <a:pPr lvl="1"/>
            <a:r>
              <a:rPr lang="en-GB" sz="2600" dirty="0"/>
              <a:t>customers can access product visualisation to allow </a:t>
            </a:r>
            <a:r>
              <a:rPr lang="en-GB" sz="2600" dirty="0" smtClean="0"/>
              <a:t>them to </a:t>
            </a:r>
            <a:r>
              <a:rPr lang="en-GB" sz="2600" dirty="0"/>
              <a:t>make more informed purchasing choices</a:t>
            </a:r>
          </a:p>
          <a:p>
            <a:pPr lvl="1"/>
            <a:r>
              <a:rPr lang="en-GB" sz="2600" dirty="0" smtClean="0"/>
              <a:t>companies can use technologies for supporting store layout and planning</a:t>
            </a:r>
            <a:r>
              <a:rPr lang="en-GB" sz="2600" dirty="0"/>
              <a:t>. </a:t>
            </a:r>
            <a:endParaRPr lang="en-GB" sz="2600" dirty="0" smtClean="0"/>
          </a:p>
          <a:p>
            <a:pPr lvl="1"/>
            <a:r>
              <a:rPr lang="en-GB" sz="2600" dirty="0"/>
              <a:t>o</a:t>
            </a:r>
            <a:r>
              <a:rPr lang="en-GB" sz="2600" dirty="0" smtClean="0"/>
              <a:t>r for enhancing </a:t>
            </a:r>
            <a:r>
              <a:rPr lang="en-GB" sz="2600" dirty="0"/>
              <a:t>repair and maintenance capabilities</a:t>
            </a:r>
          </a:p>
          <a:p>
            <a:pPr lvl="1"/>
            <a:endParaRPr lang="en-GB" dirty="0" smtClean="0"/>
          </a:p>
          <a:p>
            <a:endParaRPr lang="en-GB" dirty="0"/>
          </a:p>
        </p:txBody>
      </p:sp>
      <p:sp>
        <p:nvSpPr>
          <p:cNvPr id="4" name="AutoShape 2" descr="Image result for virtual reality"/>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4100" name="Picture 4" descr="http://www.makerfairerome.eu/wp-content/uploads/2016/09/VR.jpg" title="virtual reality"/>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084168" y="654303"/>
            <a:ext cx="2556856" cy="1406271"/>
          </a:xfrm>
          <a:prstGeom prst="rect">
            <a:avLst/>
          </a:prstGeom>
          <a:noFill/>
          <a:extLst>
            <a:ext uri="{909E8E84-426E-40DD-AFC4-6F175D3DCCD1}">
              <a14:hiddenFill xmlns:a14="http://schemas.microsoft.com/office/drawing/2010/main">
                <a:solidFill>
                  <a:srgbClr val="FFFFFF"/>
                </a:solidFill>
              </a14:hiddenFill>
            </a:ext>
          </a:extLst>
        </p:spPr>
      </p:pic>
      <p:sp>
        <p:nvSpPr>
          <p:cNvPr id="7" name="Title 1"/>
          <p:cNvSpPr>
            <a:spLocks noGrp="1"/>
          </p:cNvSpPr>
          <p:nvPr>
            <p:ph type="title"/>
          </p:nvPr>
        </p:nvSpPr>
        <p:spPr>
          <a:xfrm>
            <a:off x="480392" y="906759"/>
            <a:ext cx="4690864" cy="1143000"/>
          </a:xfrm>
        </p:spPr>
        <p:txBody>
          <a:bodyPr>
            <a:normAutofit fontScale="90000"/>
          </a:bodyPr>
          <a:lstStyle/>
          <a:p>
            <a:r>
              <a:rPr lang="en-GB" dirty="0" smtClean="0"/>
              <a:t>Virtual Reality &amp; Augmented Reality</a:t>
            </a:r>
            <a:endParaRPr lang="en-GB" dirty="0"/>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42155" y="747838"/>
            <a:ext cx="609600" cy="609600"/>
          </a:xfrm>
          <a:prstGeom prst="rect">
            <a:avLst/>
          </a:prstGeom>
        </p:spPr>
      </p:pic>
    </p:spTree>
    <p:extLst>
      <p:ext uri="{BB962C8B-B14F-4D97-AF65-F5344CB8AC3E}">
        <p14:creationId xmlns:p14="http://schemas.microsoft.com/office/powerpoint/2010/main" val="41721957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784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title="Glasses Direct"/>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27584" y="620688"/>
            <a:ext cx="3954983" cy="29476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title="BMW Website"/>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148064" y="2420888"/>
            <a:ext cx="3759063" cy="28016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title="Marriott Hotels  website"/>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39986" y="3821726"/>
            <a:ext cx="4020045" cy="29961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7812360" y="315888"/>
            <a:ext cx="609600" cy="609600"/>
          </a:xfrm>
          <a:prstGeom prst="rect">
            <a:avLst/>
          </a:prstGeom>
        </p:spPr>
      </p:pic>
    </p:spTree>
    <p:extLst>
      <p:ext uri="{BB962C8B-B14F-4D97-AF65-F5344CB8AC3E}">
        <p14:creationId xmlns:p14="http://schemas.microsoft.com/office/powerpoint/2010/main" val="41638631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603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8520" y="404664"/>
            <a:ext cx="7772400" cy="1609344"/>
          </a:xfrm>
        </p:spPr>
        <p:txBody>
          <a:bodyPr/>
          <a:lstStyle/>
          <a:p>
            <a:r>
              <a:rPr lang="en-GB" dirty="0" smtClean="0"/>
              <a:t>Intelligent &amp; </a:t>
            </a:r>
            <a:r>
              <a:rPr lang="en-GB" sz="4000" dirty="0" smtClean="0"/>
              <a:t>Mobile</a:t>
            </a:r>
            <a:r>
              <a:rPr lang="en-GB" dirty="0" smtClean="0"/>
              <a:t> Commerce </a:t>
            </a:r>
            <a:br>
              <a:rPr lang="en-GB" dirty="0" smtClean="0"/>
            </a:br>
            <a:r>
              <a:rPr lang="en-GB" dirty="0" smtClean="0"/>
              <a:t>Example: Olay Skin Advisor</a:t>
            </a:r>
            <a:endParaRPr lang="en-GB" dirty="0"/>
          </a:p>
        </p:txBody>
      </p:sp>
      <p:sp>
        <p:nvSpPr>
          <p:cNvPr id="3" name="Content Placeholder 2"/>
          <p:cNvSpPr>
            <a:spLocks noGrp="1"/>
          </p:cNvSpPr>
          <p:nvPr>
            <p:ph idx="1"/>
          </p:nvPr>
        </p:nvSpPr>
        <p:spPr>
          <a:xfrm>
            <a:off x="683568" y="2492896"/>
            <a:ext cx="7772400" cy="3701318"/>
          </a:xfrm>
        </p:spPr>
        <p:txBody>
          <a:bodyPr>
            <a:normAutofit/>
          </a:bodyPr>
          <a:lstStyle/>
          <a:p>
            <a:r>
              <a:rPr lang="en-GB" sz="2200" dirty="0" smtClean="0"/>
              <a:t>Mobile App (uses AI and Advanced Analytics)</a:t>
            </a:r>
          </a:p>
          <a:p>
            <a:r>
              <a:rPr lang="en-GB" sz="2200" dirty="0" smtClean="0"/>
              <a:t>Relies on machine-learning algorithms to analyse skin care needs.</a:t>
            </a:r>
          </a:p>
          <a:p>
            <a:r>
              <a:rPr lang="en-GB" sz="2200" dirty="0" smtClean="0"/>
              <a:t>Performs a facial analysis from a consumer’s no makeup selfie.</a:t>
            </a:r>
          </a:p>
          <a:p>
            <a:r>
              <a:rPr lang="en-GB" sz="2200" dirty="0" smtClean="0"/>
              <a:t>Recommends products based on personal data and best practices from skin experts.</a:t>
            </a:r>
          </a:p>
          <a:p>
            <a:r>
              <a:rPr lang="en-GB" sz="2200" dirty="0" smtClean="0"/>
              <a:t>Collects buying behaviour from consumer and uses data to predict demand for products and recommend specific products. </a:t>
            </a:r>
          </a:p>
          <a:p>
            <a:endParaRPr lang="en-GB" sz="2200" dirty="0"/>
          </a:p>
        </p:txBody>
      </p:sp>
      <p:pic>
        <p:nvPicPr>
          <p:cNvPr id="4" name="Intelligent Commerce">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663880" y="594963"/>
            <a:ext cx="609600" cy="609600"/>
          </a:xfrm>
          <a:prstGeom prst="rect">
            <a:avLst/>
          </a:prstGeom>
        </p:spPr>
      </p:pic>
    </p:spTree>
    <p:extLst>
      <p:ext uri="{BB962C8B-B14F-4D97-AF65-F5344CB8AC3E}">
        <p14:creationId xmlns:p14="http://schemas.microsoft.com/office/powerpoint/2010/main" val="19163783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053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Summary</a:t>
            </a:r>
            <a:endParaRPr lang="en-GB" dirty="0"/>
          </a:p>
        </p:txBody>
      </p:sp>
      <p:sp>
        <p:nvSpPr>
          <p:cNvPr id="4" name="Content Placeholder 3"/>
          <p:cNvSpPr>
            <a:spLocks noGrp="1"/>
          </p:cNvSpPr>
          <p:nvPr>
            <p:ph sz="half" idx="1"/>
          </p:nvPr>
        </p:nvSpPr>
        <p:spPr>
          <a:xfrm>
            <a:off x="1187624" y="1628800"/>
            <a:ext cx="7056784" cy="1683640"/>
          </a:xfrm>
        </p:spPr>
        <p:txBody>
          <a:bodyPr>
            <a:noAutofit/>
          </a:bodyPr>
          <a:lstStyle/>
          <a:p>
            <a:r>
              <a:rPr lang="en-GB" dirty="0" smtClean="0"/>
              <a:t>Wide range of digital business tools and technologies.</a:t>
            </a:r>
          </a:p>
          <a:p>
            <a:r>
              <a:rPr lang="en-GB" dirty="0" smtClean="0"/>
              <a:t>Many digital businesses have developed innovative applications.</a:t>
            </a:r>
          </a:p>
          <a:p>
            <a:r>
              <a:rPr lang="en-GB" dirty="0" smtClean="0"/>
              <a:t>Important to select the tool, technology and/or applications that deliver business value and meets the needs of the end consumer.</a:t>
            </a:r>
          </a:p>
          <a:p>
            <a:endParaRPr lang="en-GB" dirty="0"/>
          </a:p>
        </p:txBody>
      </p:sp>
      <p:pic>
        <p:nvPicPr>
          <p:cNvPr id="6146" name="Picture 2" descr="Laptop Computer" title="Laptop"/>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203848" y="5085184"/>
            <a:ext cx="2348020" cy="1566180"/>
          </a:xfrm>
          <a:prstGeom prst="rect">
            <a:avLst/>
          </a:prstGeom>
          <a:noFill/>
          <a:extLst>
            <a:ext uri="{909E8E84-426E-40DD-AFC4-6F175D3DCCD1}">
              <a14:hiddenFill xmlns:a14="http://schemas.microsoft.com/office/drawing/2010/main">
                <a:solidFill>
                  <a:srgbClr val="FFFFFF"/>
                </a:solidFill>
              </a14:hiddenFill>
            </a:ext>
          </a:extLst>
        </p:spPr>
      </p:pic>
      <p:pic>
        <p:nvPicPr>
          <p:cNvPr id="5" name="Summary">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82824" y="608819"/>
            <a:ext cx="609600" cy="609600"/>
          </a:xfrm>
          <a:prstGeom prst="rect">
            <a:avLst/>
          </a:prstGeom>
        </p:spPr>
      </p:pic>
    </p:spTree>
    <p:extLst>
      <p:ext uri="{BB962C8B-B14F-4D97-AF65-F5344CB8AC3E}">
        <p14:creationId xmlns:p14="http://schemas.microsoft.com/office/powerpoint/2010/main" val="271641868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1451"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2" descr="Woman Reading Book"/>
          <p:cNvPicPr>
            <a:picLocks noChangeAspect="1" noChangeArrowheads="1"/>
          </p:cNvPicPr>
          <p:nvPr/>
        </p:nvPicPr>
        <p:blipFill>
          <a:blip r:embed="rId5">
            <a:clrChange>
              <a:clrFrom>
                <a:srgbClr val="714E4A"/>
              </a:clrFrom>
              <a:clrTo>
                <a:srgbClr val="714E4A">
                  <a:alpha val="0"/>
                </a:srgbClr>
              </a:clrTo>
            </a:clrChange>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591594" y="3861048"/>
            <a:ext cx="4032820" cy="2503919"/>
          </a:xfrm>
          <a:prstGeom prst="rect">
            <a:avLst/>
          </a:prstGeom>
          <a:noFill/>
          <a:extLst>
            <a:ext uri="{909E8E84-426E-40DD-AFC4-6F175D3DCCD1}">
              <a14:hiddenFill xmlns:a14="http://schemas.microsoft.com/office/drawing/2010/main">
                <a:solidFill>
                  <a:srgbClr val="FFFFFF"/>
                </a:solidFill>
              </a14:hiddenFill>
            </a:ext>
          </a:extLst>
        </p:spPr>
      </p:pic>
      <p:sp>
        <p:nvSpPr>
          <p:cNvPr id="28675" name="Content Placeholder 2"/>
          <p:cNvSpPr>
            <a:spLocks noGrp="1"/>
          </p:cNvSpPr>
          <p:nvPr>
            <p:ph idx="1"/>
          </p:nvPr>
        </p:nvSpPr>
        <p:spPr>
          <a:xfrm>
            <a:off x="989595" y="1417638"/>
            <a:ext cx="7164809" cy="2845072"/>
          </a:xfrm>
        </p:spPr>
        <p:txBody>
          <a:bodyPr rtlCol="0">
            <a:normAutofit fontScale="77500" lnSpcReduction="20000"/>
          </a:bodyPr>
          <a:lstStyle/>
          <a:p>
            <a:r>
              <a:rPr lang="en-GB" sz="2800" dirty="0"/>
              <a:t>Chaffey, D, Hemphill T &amp; </a:t>
            </a:r>
            <a:r>
              <a:rPr lang="en-GB" sz="2800" dirty="0" err="1"/>
              <a:t>Edmundson</a:t>
            </a:r>
            <a:r>
              <a:rPr lang="en-GB" sz="2800" dirty="0"/>
              <a:t>-Bird D (2019); Digital Business and E-Commerce Management; 7th Edition; Prentice Hall – Chapter 3.</a:t>
            </a:r>
          </a:p>
          <a:p>
            <a:r>
              <a:rPr lang="en-GB" sz="2800" dirty="0"/>
              <a:t>Turban, E &amp; Outland, J (2018); Electronic Commerce 2018: A Managerial and Social Networks Perspective; 9th Edition; Pearson Education; Upper Saddle River, New Jersey – Various </a:t>
            </a:r>
            <a:r>
              <a:rPr lang="en-GB" sz="2800" dirty="0" smtClean="0"/>
              <a:t>Chapters.</a:t>
            </a:r>
            <a:endParaRPr lang="en-GB" sz="2800" dirty="0"/>
          </a:p>
          <a:p>
            <a:pPr marL="0" indent="0" eaLnBrk="1" fontAlgn="auto" hangingPunct="1">
              <a:spcAft>
                <a:spcPts val="0"/>
              </a:spcAft>
              <a:buFont typeface="Arial" panose="020B0604020202020204" pitchFamily="34" charset="0"/>
              <a:buNone/>
              <a:defRPr/>
            </a:pPr>
            <a:r>
              <a:rPr lang="en-GB" altLang="en-US" sz="2800" dirty="0" smtClean="0"/>
              <a:t/>
            </a:r>
            <a:br>
              <a:rPr lang="en-GB" altLang="en-US" sz="2800" dirty="0" smtClean="0"/>
            </a:br>
            <a:endParaRPr lang="en-GB" altLang="en-US" sz="2800" dirty="0" smtClean="0"/>
          </a:p>
          <a:p>
            <a:pPr eaLnBrk="1" fontAlgn="auto" hangingPunct="1">
              <a:spcAft>
                <a:spcPts val="0"/>
              </a:spcAft>
              <a:buFont typeface="Arial" panose="020B0604020202020204" pitchFamily="34" charset="0"/>
              <a:buChar char="•"/>
              <a:defRPr/>
            </a:pPr>
            <a:endParaRPr lang="en-GB" altLang="en-US" dirty="0" smtClean="0"/>
          </a:p>
        </p:txBody>
      </p:sp>
      <p:sp>
        <p:nvSpPr>
          <p:cNvPr id="5" name="Title 1"/>
          <p:cNvSpPr txBox="1">
            <a:spLocks/>
          </p:cNvSpPr>
          <p:nvPr/>
        </p:nvSpPr>
        <p:spPr>
          <a:xfrm>
            <a:off x="457200" y="274638"/>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dirty="0" smtClean="0"/>
              <a:t>Additional Reading</a:t>
            </a:r>
            <a:endParaRPr lang="en-GB" dirty="0"/>
          </a:p>
        </p:txBody>
      </p:sp>
      <p:pic>
        <p:nvPicPr>
          <p:cNvPr id="2" name="Additional Reading">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89595" y="541338"/>
            <a:ext cx="609600" cy="609600"/>
          </a:xfrm>
          <a:prstGeom prst="rect">
            <a:avLst/>
          </a:prstGeom>
        </p:spPr>
      </p:pic>
    </p:spTree>
    <p:extLst>
      <p:ext uri="{BB962C8B-B14F-4D97-AF65-F5344CB8AC3E}">
        <p14:creationId xmlns:p14="http://schemas.microsoft.com/office/powerpoint/2010/main" val="17856237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347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 2"/>
          <p:cNvGraphicFramePr/>
          <p:nvPr>
            <p:extLst>
              <p:ext uri="{D42A27DB-BD31-4B8C-83A1-F6EECF244321}">
                <p14:modId xmlns:p14="http://schemas.microsoft.com/office/powerpoint/2010/main" val="3329686068"/>
              </p:ext>
            </p:extLst>
          </p:nvPr>
        </p:nvGraphicFramePr>
        <p:xfrm>
          <a:off x="755576" y="476672"/>
          <a:ext cx="7560840" cy="5904656"/>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2" name="DB Infrastructure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043608" y="476672"/>
            <a:ext cx="609600" cy="609600"/>
          </a:xfrm>
          <a:prstGeom prst="rect">
            <a:avLst/>
          </a:prstGeom>
        </p:spPr>
      </p:pic>
    </p:spTree>
    <p:extLst>
      <p:ext uri="{BB962C8B-B14F-4D97-AF65-F5344CB8AC3E}">
        <p14:creationId xmlns:p14="http://schemas.microsoft.com/office/powerpoint/2010/main" val="23965626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725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Oval 2"/>
          <p:cNvSpPr>
            <a:spLocks noChangeArrowheads="1"/>
          </p:cNvSpPr>
          <p:nvPr/>
        </p:nvSpPr>
        <p:spPr bwMode="auto">
          <a:xfrm>
            <a:off x="2195513" y="403226"/>
            <a:ext cx="4679950" cy="4681537"/>
          </a:xfrm>
          <a:prstGeom prst="ellipse">
            <a:avLst/>
          </a:prstGeom>
          <a:solidFill>
            <a:srgbClr val="B2B2B2"/>
          </a:solidFill>
          <a:ln w="9525">
            <a:solidFill>
              <a:schemeClr val="tx1"/>
            </a:solidFill>
            <a:round/>
            <a:headEnd/>
            <a:tailEnd/>
          </a:ln>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en-US" altLang="en-US"/>
          </a:p>
        </p:txBody>
      </p:sp>
      <p:sp>
        <p:nvSpPr>
          <p:cNvPr id="9219" name="Text Box 3"/>
          <p:cNvSpPr txBox="1">
            <a:spLocks noChangeArrowheads="1"/>
          </p:cNvSpPr>
          <p:nvPr/>
        </p:nvSpPr>
        <p:spPr bwMode="auto">
          <a:xfrm>
            <a:off x="2195513" y="5013325"/>
            <a:ext cx="647700"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GB" altLang="en-US" sz="1200"/>
              <a:t>The</a:t>
            </a:r>
          </a:p>
          <a:p>
            <a:pPr algn="ctr" eaLnBrk="1" hangingPunct="1"/>
            <a:r>
              <a:rPr lang="en-GB" altLang="en-US" sz="1200"/>
              <a:t>World</a:t>
            </a:r>
          </a:p>
        </p:txBody>
      </p:sp>
      <p:sp>
        <p:nvSpPr>
          <p:cNvPr id="9220" name="Text Box 4"/>
          <p:cNvSpPr txBox="1">
            <a:spLocks noChangeArrowheads="1"/>
          </p:cNvSpPr>
          <p:nvPr/>
        </p:nvSpPr>
        <p:spPr bwMode="auto">
          <a:xfrm>
            <a:off x="2411413" y="5229225"/>
            <a:ext cx="1728787" cy="601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GB" altLang="en-US" sz="1200"/>
              <a:t>Suppliers, </a:t>
            </a:r>
          </a:p>
          <a:p>
            <a:pPr algn="ctr" eaLnBrk="1" hangingPunct="1"/>
            <a:r>
              <a:rPr lang="en-GB" altLang="en-US" sz="1200"/>
              <a:t>customers, </a:t>
            </a:r>
          </a:p>
          <a:p>
            <a:pPr algn="ctr" eaLnBrk="1" hangingPunct="1"/>
            <a:r>
              <a:rPr lang="en-GB" altLang="en-US" sz="1200"/>
              <a:t>collaborators</a:t>
            </a:r>
          </a:p>
        </p:txBody>
      </p:sp>
      <p:sp>
        <p:nvSpPr>
          <p:cNvPr id="9221" name="Text Box 5"/>
          <p:cNvSpPr txBox="1">
            <a:spLocks noChangeArrowheads="1"/>
          </p:cNvSpPr>
          <p:nvPr/>
        </p:nvSpPr>
        <p:spPr bwMode="auto">
          <a:xfrm>
            <a:off x="3924300" y="5084763"/>
            <a:ext cx="1511300" cy="43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GB" altLang="en-US" sz="1200"/>
              <a:t>Company</a:t>
            </a:r>
          </a:p>
          <a:p>
            <a:pPr algn="ctr" eaLnBrk="1" hangingPunct="1"/>
            <a:r>
              <a:rPr lang="en-GB" altLang="en-US" sz="1200"/>
              <a:t> Only</a:t>
            </a:r>
          </a:p>
        </p:txBody>
      </p:sp>
      <p:sp>
        <p:nvSpPr>
          <p:cNvPr id="9222" name="Text Box 6"/>
          <p:cNvSpPr txBox="1">
            <a:spLocks noChangeArrowheads="1"/>
          </p:cNvSpPr>
          <p:nvPr/>
        </p:nvSpPr>
        <p:spPr bwMode="auto">
          <a:xfrm>
            <a:off x="4859338" y="5300663"/>
            <a:ext cx="1728787" cy="601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GB" altLang="en-US" sz="1200"/>
              <a:t>Suppliers, </a:t>
            </a:r>
          </a:p>
          <a:p>
            <a:pPr algn="ctr" eaLnBrk="1" hangingPunct="1"/>
            <a:r>
              <a:rPr lang="en-GB" altLang="en-US" sz="1200"/>
              <a:t>customers, </a:t>
            </a:r>
          </a:p>
          <a:p>
            <a:pPr algn="ctr" eaLnBrk="1" hangingPunct="1"/>
            <a:r>
              <a:rPr lang="en-GB" altLang="en-US" sz="1200"/>
              <a:t>collaborators</a:t>
            </a:r>
          </a:p>
        </p:txBody>
      </p:sp>
      <p:sp>
        <p:nvSpPr>
          <p:cNvPr id="9223" name="Text Box 7"/>
          <p:cNvSpPr txBox="1">
            <a:spLocks noChangeArrowheads="1"/>
          </p:cNvSpPr>
          <p:nvPr/>
        </p:nvSpPr>
        <p:spPr bwMode="auto">
          <a:xfrm>
            <a:off x="6227763" y="5084763"/>
            <a:ext cx="647700" cy="43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GB" altLang="en-US" sz="1200"/>
              <a:t>The </a:t>
            </a:r>
          </a:p>
          <a:p>
            <a:pPr eaLnBrk="1" hangingPunct="1"/>
            <a:r>
              <a:rPr lang="en-GB" altLang="en-US" sz="1200"/>
              <a:t>World</a:t>
            </a:r>
          </a:p>
        </p:txBody>
      </p:sp>
      <p:sp>
        <p:nvSpPr>
          <p:cNvPr id="9224" name="Oval 8"/>
          <p:cNvSpPr>
            <a:spLocks noChangeArrowheads="1"/>
          </p:cNvSpPr>
          <p:nvPr/>
        </p:nvSpPr>
        <p:spPr bwMode="auto">
          <a:xfrm>
            <a:off x="2953544" y="1159669"/>
            <a:ext cx="3168650" cy="3168650"/>
          </a:xfrm>
          <a:prstGeom prst="ellipse">
            <a:avLst/>
          </a:prstGeom>
          <a:solidFill>
            <a:srgbClr val="808080"/>
          </a:solidFill>
          <a:ln w="9525">
            <a:solidFill>
              <a:schemeClr val="tx1"/>
            </a:solidFill>
            <a:round/>
            <a:headEnd/>
            <a:tailEnd/>
          </a:ln>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en-US" altLang="en-US"/>
          </a:p>
        </p:txBody>
      </p:sp>
      <p:sp>
        <p:nvSpPr>
          <p:cNvPr id="9225" name="Oval 9"/>
          <p:cNvSpPr>
            <a:spLocks noChangeArrowheads="1"/>
          </p:cNvSpPr>
          <p:nvPr/>
        </p:nvSpPr>
        <p:spPr bwMode="auto">
          <a:xfrm>
            <a:off x="3636963" y="1901825"/>
            <a:ext cx="1725612" cy="1727200"/>
          </a:xfrm>
          <a:prstGeom prst="ellipse">
            <a:avLst/>
          </a:prstGeom>
          <a:solidFill>
            <a:srgbClr val="5F5F5F"/>
          </a:solidFill>
          <a:ln w="9525">
            <a:solidFill>
              <a:schemeClr val="tx1"/>
            </a:solidFill>
            <a:round/>
            <a:headEnd/>
            <a:tailEnd/>
          </a:ln>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en-US" altLang="en-US"/>
          </a:p>
        </p:txBody>
      </p:sp>
      <p:sp>
        <p:nvSpPr>
          <p:cNvPr id="9226" name="Text Box 10"/>
          <p:cNvSpPr txBox="1">
            <a:spLocks noChangeArrowheads="1"/>
          </p:cNvSpPr>
          <p:nvPr/>
        </p:nvSpPr>
        <p:spPr bwMode="auto">
          <a:xfrm>
            <a:off x="3708400" y="547688"/>
            <a:ext cx="1873250" cy="344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spcBef>
                <a:spcPct val="50000"/>
              </a:spcBef>
            </a:pPr>
            <a:r>
              <a:rPr lang="en-GB" altLang="en-US"/>
              <a:t>The Internet</a:t>
            </a:r>
          </a:p>
        </p:txBody>
      </p:sp>
      <p:sp>
        <p:nvSpPr>
          <p:cNvPr id="9227" name="Text Box 11"/>
          <p:cNvSpPr txBox="1">
            <a:spLocks noChangeArrowheads="1"/>
          </p:cNvSpPr>
          <p:nvPr/>
        </p:nvSpPr>
        <p:spPr bwMode="auto">
          <a:xfrm>
            <a:off x="3924300" y="1268413"/>
            <a:ext cx="1511300"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spcBef>
                <a:spcPct val="50000"/>
              </a:spcBef>
            </a:pPr>
            <a:r>
              <a:rPr lang="en-GB" altLang="en-US"/>
              <a:t>Extranet</a:t>
            </a:r>
          </a:p>
        </p:txBody>
      </p:sp>
      <p:sp>
        <p:nvSpPr>
          <p:cNvPr id="9228" name="Text Box 12"/>
          <p:cNvSpPr txBox="1">
            <a:spLocks noChangeArrowheads="1"/>
          </p:cNvSpPr>
          <p:nvPr/>
        </p:nvSpPr>
        <p:spPr bwMode="auto">
          <a:xfrm>
            <a:off x="3997325" y="2420938"/>
            <a:ext cx="1081088" cy="344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spcBef>
                <a:spcPct val="50000"/>
              </a:spcBef>
            </a:pPr>
            <a:r>
              <a:rPr lang="en-GB" altLang="en-US"/>
              <a:t>Intranet</a:t>
            </a:r>
          </a:p>
        </p:txBody>
      </p:sp>
      <p:sp>
        <p:nvSpPr>
          <p:cNvPr id="9229" name="Line 13"/>
          <p:cNvSpPr>
            <a:spLocks noChangeShapeType="1"/>
          </p:cNvSpPr>
          <p:nvPr/>
        </p:nvSpPr>
        <p:spPr bwMode="auto">
          <a:xfrm>
            <a:off x="3636963" y="2492375"/>
            <a:ext cx="0" cy="2808288"/>
          </a:xfrm>
          <a:prstGeom prst="line">
            <a:avLst/>
          </a:prstGeom>
          <a:noFill/>
          <a:ln w="19050">
            <a:solidFill>
              <a:schemeClr val="tx1"/>
            </a:solidFill>
            <a:prstDash val="sysDot"/>
            <a:round/>
            <a:headEnd/>
            <a:tailEnd/>
          </a:ln>
          <a:extLst>
            <a:ext uri="{909E8E84-426E-40DD-AFC4-6F175D3DCCD1}">
              <a14:hiddenFill xmlns:a14="http://schemas.microsoft.com/office/drawing/2010/main">
                <a:noFill/>
              </a14:hiddenFill>
            </a:ext>
          </a:extLst>
        </p:spPr>
        <p:txBody>
          <a:bodyPr/>
          <a:lstStyle/>
          <a:p>
            <a:endParaRPr lang="en-GB"/>
          </a:p>
        </p:txBody>
      </p:sp>
      <p:sp>
        <p:nvSpPr>
          <p:cNvPr id="9230" name="Line 14"/>
          <p:cNvSpPr>
            <a:spLocks noChangeShapeType="1"/>
          </p:cNvSpPr>
          <p:nvPr/>
        </p:nvSpPr>
        <p:spPr bwMode="auto">
          <a:xfrm>
            <a:off x="5362575" y="2566988"/>
            <a:ext cx="0" cy="2806700"/>
          </a:xfrm>
          <a:prstGeom prst="line">
            <a:avLst/>
          </a:prstGeom>
          <a:noFill/>
          <a:ln w="19050">
            <a:solidFill>
              <a:schemeClr val="tx1"/>
            </a:solidFill>
            <a:prstDash val="sysDot"/>
            <a:round/>
            <a:headEnd/>
            <a:tailEnd/>
          </a:ln>
          <a:extLst>
            <a:ext uri="{909E8E84-426E-40DD-AFC4-6F175D3DCCD1}">
              <a14:hiddenFill xmlns:a14="http://schemas.microsoft.com/office/drawing/2010/main">
                <a:noFill/>
              </a14:hiddenFill>
            </a:ext>
          </a:extLst>
        </p:spPr>
        <p:txBody>
          <a:bodyPr/>
          <a:lstStyle/>
          <a:p>
            <a:endParaRPr lang="en-GB"/>
          </a:p>
        </p:txBody>
      </p:sp>
      <p:sp>
        <p:nvSpPr>
          <p:cNvPr id="9231" name="Line 15"/>
          <p:cNvSpPr>
            <a:spLocks noChangeShapeType="1"/>
          </p:cNvSpPr>
          <p:nvPr/>
        </p:nvSpPr>
        <p:spPr bwMode="auto">
          <a:xfrm>
            <a:off x="2916238" y="2492375"/>
            <a:ext cx="0" cy="2808288"/>
          </a:xfrm>
          <a:prstGeom prst="line">
            <a:avLst/>
          </a:prstGeom>
          <a:noFill/>
          <a:ln w="19050">
            <a:solidFill>
              <a:schemeClr val="tx1"/>
            </a:solidFill>
            <a:prstDash val="sysDot"/>
            <a:round/>
            <a:headEnd/>
            <a:tailEnd/>
          </a:ln>
          <a:extLst>
            <a:ext uri="{909E8E84-426E-40DD-AFC4-6F175D3DCCD1}">
              <a14:hiddenFill xmlns:a14="http://schemas.microsoft.com/office/drawing/2010/main">
                <a:noFill/>
              </a14:hiddenFill>
            </a:ext>
          </a:extLst>
        </p:spPr>
        <p:txBody>
          <a:bodyPr/>
          <a:lstStyle/>
          <a:p>
            <a:endParaRPr lang="en-GB"/>
          </a:p>
        </p:txBody>
      </p:sp>
      <p:sp>
        <p:nvSpPr>
          <p:cNvPr id="9232" name="Line 16"/>
          <p:cNvSpPr>
            <a:spLocks noChangeShapeType="1"/>
          </p:cNvSpPr>
          <p:nvPr/>
        </p:nvSpPr>
        <p:spPr bwMode="auto">
          <a:xfrm>
            <a:off x="6084888" y="2636838"/>
            <a:ext cx="0" cy="2808287"/>
          </a:xfrm>
          <a:prstGeom prst="line">
            <a:avLst/>
          </a:prstGeom>
          <a:noFill/>
          <a:ln w="19050">
            <a:solidFill>
              <a:schemeClr val="tx1"/>
            </a:solidFill>
            <a:prstDash val="sysDot"/>
            <a:round/>
            <a:headEnd/>
            <a:tailEnd/>
          </a:ln>
          <a:extLst>
            <a:ext uri="{909E8E84-426E-40DD-AFC4-6F175D3DCCD1}">
              <a14:hiddenFill xmlns:a14="http://schemas.microsoft.com/office/drawing/2010/main">
                <a:noFill/>
              </a14:hiddenFill>
            </a:ext>
          </a:extLst>
        </p:spPr>
        <p:txBody>
          <a:bodyPr/>
          <a:lstStyle/>
          <a:p>
            <a:endParaRPr lang="en-GB"/>
          </a:p>
        </p:txBody>
      </p:sp>
      <p:sp>
        <p:nvSpPr>
          <p:cNvPr id="9233" name="Line 17"/>
          <p:cNvSpPr>
            <a:spLocks noChangeShapeType="1"/>
          </p:cNvSpPr>
          <p:nvPr/>
        </p:nvSpPr>
        <p:spPr bwMode="auto">
          <a:xfrm>
            <a:off x="2195513" y="2492375"/>
            <a:ext cx="0" cy="2808288"/>
          </a:xfrm>
          <a:prstGeom prst="line">
            <a:avLst/>
          </a:prstGeom>
          <a:noFill/>
          <a:ln w="19050">
            <a:solidFill>
              <a:schemeClr val="tx1"/>
            </a:solidFill>
            <a:prstDash val="sysDot"/>
            <a:round/>
            <a:headEnd/>
            <a:tailEnd/>
          </a:ln>
          <a:extLst>
            <a:ext uri="{909E8E84-426E-40DD-AFC4-6F175D3DCCD1}">
              <a14:hiddenFill xmlns:a14="http://schemas.microsoft.com/office/drawing/2010/main">
                <a:noFill/>
              </a14:hiddenFill>
            </a:ext>
          </a:extLst>
        </p:spPr>
        <p:txBody>
          <a:bodyPr/>
          <a:lstStyle/>
          <a:p>
            <a:endParaRPr lang="en-GB"/>
          </a:p>
        </p:txBody>
      </p:sp>
      <p:sp>
        <p:nvSpPr>
          <p:cNvPr id="9234" name="Line 18"/>
          <p:cNvSpPr>
            <a:spLocks noChangeShapeType="1"/>
          </p:cNvSpPr>
          <p:nvPr/>
        </p:nvSpPr>
        <p:spPr bwMode="auto">
          <a:xfrm>
            <a:off x="6877050" y="2636838"/>
            <a:ext cx="0" cy="2808287"/>
          </a:xfrm>
          <a:prstGeom prst="line">
            <a:avLst/>
          </a:prstGeom>
          <a:noFill/>
          <a:ln w="19050">
            <a:solidFill>
              <a:schemeClr val="tx1"/>
            </a:solidFill>
            <a:prstDash val="sysDot"/>
            <a:round/>
            <a:headEnd/>
            <a:tailEnd/>
          </a:ln>
          <a:extLst>
            <a:ext uri="{909E8E84-426E-40DD-AFC4-6F175D3DCCD1}">
              <a14:hiddenFill xmlns:a14="http://schemas.microsoft.com/office/drawing/2010/main">
                <a:noFill/>
              </a14:hiddenFill>
            </a:ext>
          </a:extLst>
        </p:spPr>
        <p:txBody>
          <a:bodyPr/>
          <a:lstStyle/>
          <a:p>
            <a:endParaRPr lang="en-GB"/>
          </a:p>
        </p:txBody>
      </p:sp>
      <p:sp>
        <p:nvSpPr>
          <p:cNvPr id="9235" name="Text Box 19"/>
          <p:cNvSpPr txBox="1">
            <a:spLocks noChangeArrowheads="1"/>
          </p:cNvSpPr>
          <p:nvPr/>
        </p:nvSpPr>
        <p:spPr bwMode="auto">
          <a:xfrm>
            <a:off x="755650" y="6167438"/>
            <a:ext cx="7632700"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spcBef>
                <a:spcPct val="50000"/>
              </a:spcBef>
            </a:pPr>
            <a:endParaRPr lang="en-US" altLang="en-US"/>
          </a:p>
        </p:txBody>
      </p:sp>
      <p:sp>
        <p:nvSpPr>
          <p:cNvPr id="12308" name="Text Box 20"/>
          <p:cNvSpPr txBox="1">
            <a:spLocks noChangeArrowheads="1"/>
          </p:cNvSpPr>
          <p:nvPr/>
        </p:nvSpPr>
        <p:spPr bwMode="auto">
          <a:xfrm>
            <a:off x="284163" y="5965826"/>
            <a:ext cx="8859837" cy="129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spcBef>
                <a:spcPct val="50000"/>
              </a:spcBef>
              <a:defRPr/>
            </a:pPr>
            <a:r>
              <a:rPr lang="en-GB" sz="2400" dirty="0" smtClean="0"/>
              <a:t>Digital Business Infrastructure </a:t>
            </a:r>
          </a:p>
          <a:p>
            <a:pPr algn="ctr" eaLnBrk="1" hangingPunct="1">
              <a:spcBef>
                <a:spcPct val="50000"/>
              </a:spcBef>
              <a:defRPr/>
            </a:pPr>
            <a:r>
              <a:rPr lang="en-GB" sz="2000" dirty="0" smtClean="0"/>
              <a:t>Relationships between Internet, Intranets and Extranets </a:t>
            </a:r>
            <a:r>
              <a:rPr lang="en-GB" sz="2400" dirty="0" smtClean="0"/>
              <a:t/>
            </a:r>
            <a:br>
              <a:rPr lang="en-GB" sz="2400" dirty="0" smtClean="0"/>
            </a:br>
            <a:endParaRPr lang="en-GB" sz="2400" dirty="0" smtClean="0"/>
          </a:p>
        </p:txBody>
      </p:sp>
      <p:pic>
        <p:nvPicPr>
          <p:cNvPr id="2" name="Intranets ans extranets">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204119" y="798932"/>
            <a:ext cx="609600" cy="609600"/>
          </a:xfrm>
          <a:prstGeom prst="rect">
            <a:avLst/>
          </a:prstGeom>
        </p:spPr>
      </p:pic>
    </p:spTree>
    <p:extLst>
      <p:ext uri="{BB962C8B-B14F-4D97-AF65-F5344CB8AC3E}">
        <p14:creationId xmlns:p14="http://schemas.microsoft.com/office/powerpoint/2010/main" val="32025240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130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err="1" smtClean="0"/>
              <a:t>Webstore</a:t>
            </a:r>
            <a:r>
              <a:rPr lang="en-GB" dirty="0" smtClean="0"/>
              <a:t> (company web site)</a:t>
            </a:r>
            <a:endParaRPr lang="en-GB" dirty="0"/>
          </a:p>
        </p:txBody>
      </p:sp>
      <p:sp>
        <p:nvSpPr>
          <p:cNvPr id="3" name="Content Placeholder 2"/>
          <p:cNvSpPr>
            <a:spLocks noGrp="1"/>
          </p:cNvSpPr>
          <p:nvPr>
            <p:ph idx="1"/>
          </p:nvPr>
        </p:nvSpPr>
        <p:spPr>
          <a:xfrm>
            <a:off x="1043608" y="1600200"/>
            <a:ext cx="7643192" cy="4525963"/>
          </a:xfrm>
        </p:spPr>
        <p:txBody>
          <a:bodyPr/>
          <a:lstStyle/>
          <a:p>
            <a:r>
              <a:rPr lang="en-US" dirty="0"/>
              <a:t>single company’s (or individual seller’s) website where products and services are </a:t>
            </a:r>
            <a:r>
              <a:rPr lang="en-US" dirty="0" smtClean="0"/>
              <a:t>sold</a:t>
            </a:r>
          </a:p>
          <a:p>
            <a:r>
              <a:rPr lang="en-US" dirty="0"/>
              <a:t>may target an industry, a location, or a niche market </a:t>
            </a:r>
            <a:endParaRPr lang="en-US" dirty="0" smtClean="0"/>
          </a:p>
          <a:p>
            <a:r>
              <a:rPr lang="en-US" dirty="0"/>
              <a:t>may belong to a </a:t>
            </a:r>
            <a:r>
              <a:rPr lang="en-US" dirty="0" smtClean="0"/>
              <a:t>manufacturer, a retailer, individuals </a:t>
            </a:r>
            <a:r>
              <a:rPr lang="en-US" dirty="0"/>
              <a:t>selling from home, or to </a:t>
            </a:r>
            <a:r>
              <a:rPr lang="en-US" dirty="0" smtClean="0"/>
              <a:t>another type </a:t>
            </a:r>
            <a:r>
              <a:rPr lang="en-US" dirty="0"/>
              <a:t>of business</a:t>
            </a:r>
            <a:endParaRPr lang="en-GB" dirty="0"/>
          </a:p>
        </p:txBody>
      </p:sp>
      <p:pic>
        <p:nvPicPr>
          <p:cNvPr id="4" name="Webstore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57200" y="541338"/>
            <a:ext cx="609600" cy="609600"/>
          </a:xfrm>
          <a:prstGeom prst="rect">
            <a:avLst/>
          </a:prstGeom>
        </p:spPr>
      </p:pic>
    </p:spTree>
    <p:extLst>
      <p:ext uri="{BB962C8B-B14F-4D97-AF65-F5344CB8AC3E}">
        <p14:creationId xmlns:p14="http://schemas.microsoft.com/office/powerpoint/2010/main" val="11506012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220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err="1" smtClean="0"/>
              <a:t>Webstore</a:t>
            </a:r>
            <a:r>
              <a:rPr lang="en-GB" dirty="0" smtClean="0"/>
              <a:t> (company web site)</a:t>
            </a:r>
            <a:endParaRPr lang="en-GB" dirty="0"/>
          </a:p>
        </p:txBody>
      </p:sp>
      <p:sp>
        <p:nvSpPr>
          <p:cNvPr id="3" name="Content Placeholder 2"/>
          <p:cNvSpPr>
            <a:spLocks noGrp="1"/>
          </p:cNvSpPr>
          <p:nvPr>
            <p:ph idx="1"/>
          </p:nvPr>
        </p:nvSpPr>
        <p:spPr>
          <a:xfrm>
            <a:off x="1115616" y="1628800"/>
            <a:ext cx="7211144" cy="4525963"/>
          </a:xfrm>
        </p:spPr>
        <p:txBody>
          <a:bodyPr>
            <a:normAutofit fontScale="92500" lnSpcReduction="10000"/>
          </a:bodyPr>
          <a:lstStyle/>
          <a:p>
            <a:r>
              <a:rPr lang="en-GB" dirty="0" smtClean="0"/>
              <a:t>Includes tools such as:</a:t>
            </a:r>
          </a:p>
          <a:p>
            <a:pPr lvl="1"/>
            <a:r>
              <a:rPr lang="en-GB" dirty="0" smtClean="0"/>
              <a:t>Electronic catalogue</a:t>
            </a:r>
          </a:p>
          <a:p>
            <a:pPr lvl="1"/>
            <a:r>
              <a:rPr lang="en-GB" dirty="0" smtClean="0"/>
              <a:t>Search engine that helps consumer finds products in catalogue</a:t>
            </a:r>
          </a:p>
          <a:p>
            <a:pPr lvl="1"/>
            <a:r>
              <a:rPr lang="en-GB" dirty="0" smtClean="0"/>
              <a:t>Electronic shopping cart for holdings items until checkout</a:t>
            </a:r>
          </a:p>
          <a:p>
            <a:pPr lvl="1"/>
            <a:r>
              <a:rPr lang="en-GB" dirty="0" smtClean="0"/>
              <a:t>E-auction facilities</a:t>
            </a:r>
          </a:p>
          <a:p>
            <a:pPr lvl="1"/>
            <a:r>
              <a:rPr lang="en-GB" dirty="0" smtClean="0"/>
              <a:t>Payment gateway</a:t>
            </a:r>
          </a:p>
          <a:p>
            <a:pPr lvl="1"/>
            <a:r>
              <a:rPr lang="en-GB" dirty="0" smtClean="0"/>
              <a:t>Shipment centre</a:t>
            </a:r>
          </a:p>
          <a:p>
            <a:pPr lvl="1"/>
            <a:r>
              <a:rPr lang="en-GB" dirty="0" smtClean="0"/>
              <a:t>Customer services </a:t>
            </a:r>
          </a:p>
          <a:p>
            <a:pPr lvl="1"/>
            <a:endParaRPr lang="en-GB" dirty="0" smtClean="0"/>
          </a:p>
          <a:p>
            <a:pPr lvl="1"/>
            <a:endParaRPr lang="en-GB" dirty="0"/>
          </a:p>
        </p:txBody>
      </p:sp>
      <p:pic>
        <p:nvPicPr>
          <p:cNvPr id="4" name="Webstore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57200" y="595372"/>
            <a:ext cx="609600" cy="609600"/>
          </a:xfrm>
          <a:prstGeom prst="rect">
            <a:avLst/>
          </a:prstGeom>
        </p:spPr>
      </p:pic>
    </p:spTree>
    <p:extLst>
      <p:ext uri="{BB962C8B-B14F-4D97-AF65-F5344CB8AC3E}">
        <p14:creationId xmlns:p14="http://schemas.microsoft.com/office/powerpoint/2010/main" val="13606447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521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15616" y="1951198"/>
            <a:ext cx="4248471" cy="31664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9"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992845" y="3212976"/>
            <a:ext cx="3973875" cy="29617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itle 1"/>
          <p:cNvSpPr>
            <a:spLocks noGrp="1"/>
          </p:cNvSpPr>
          <p:nvPr>
            <p:ph type="title"/>
          </p:nvPr>
        </p:nvSpPr>
        <p:spPr>
          <a:xfrm>
            <a:off x="683568" y="260648"/>
            <a:ext cx="7427168" cy="274042"/>
          </a:xfrm>
        </p:spPr>
        <p:txBody>
          <a:bodyPr>
            <a:normAutofit fontScale="90000"/>
          </a:bodyPr>
          <a:lstStyle/>
          <a:p>
            <a:pPr algn="ctr"/>
            <a:r>
              <a:rPr lang="en-GB" dirty="0" smtClean="0"/>
              <a:t/>
            </a:r>
            <a:br>
              <a:rPr lang="en-GB" dirty="0" smtClean="0"/>
            </a:br>
            <a:r>
              <a:rPr lang="en-GB" dirty="0"/>
              <a:t> </a:t>
            </a:r>
            <a:r>
              <a:rPr lang="en-GB" dirty="0" smtClean="0"/>
              <a:t>Amazon has different websites in different countries</a:t>
            </a:r>
            <a:endParaRPr lang="en-GB" dirty="0"/>
          </a:p>
        </p:txBody>
      </p:sp>
      <p:pic>
        <p:nvPicPr>
          <p:cNvPr id="2" name="Webstore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378768" y="328544"/>
            <a:ext cx="609600" cy="609600"/>
          </a:xfrm>
          <a:prstGeom prst="rect">
            <a:avLst/>
          </a:prstGeom>
        </p:spPr>
      </p:pic>
    </p:spTree>
    <p:extLst>
      <p:ext uri="{BB962C8B-B14F-4D97-AF65-F5344CB8AC3E}">
        <p14:creationId xmlns:p14="http://schemas.microsoft.com/office/powerpoint/2010/main" val="11075444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192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0925" y="620688"/>
            <a:ext cx="8229600" cy="1143000"/>
          </a:xfrm>
        </p:spPr>
        <p:txBody>
          <a:bodyPr/>
          <a:lstStyle/>
          <a:p>
            <a:r>
              <a:rPr lang="en-GB" dirty="0" smtClean="0"/>
              <a:t>Search Engine Optimisation</a:t>
            </a:r>
            <a:endParaRPr lang="en-GB" dirty="0"/>
          </a:p>
        </p:txBody>
      </p:sp>
      <p:sp>
        <p:nvSpPr>
          <p:cNvPr id="3" name="Content Placeholder 2"/>
          <p:cNvSpPr>
            <a:spLocks noGrp="1"/>
          </p:cNvSpPr>
          <p:nvPr>
            <p:ph idx="1"/>
          </p:nvPr>
        </p:nvSpPr>
        <p:spPr>
          <a:xfrm>
            <a:off x="539552" y="1553457"/>
            <a:ext cx="7968927" cy="3629000"/>
          </a:xfrm>
        </p:spPr>
        <p:txBody>
          <a:bodyPr>
            <a:normAutofit lnSpcReduction="10000"/>
          </a:bodyPr>
          <a:lstStyle/>
          <a:p>
            <a:r>
              <a:rPr lang="en-GB" sz="2800" dirty="0" smtClean="0"/>
              <a:t>Many people use search engines to find information.</a:t>
            </a:r>
          </a:p>
          <a:p>
            <a:r>
              <a:rPr lang="en-GB" sz="2800" dirty="0" smtClean="0"/>
              <a:t>Problem with search engines is that the results of a search may include thousands of products, services and company websites.</a:t>
            </a:r>
          </a:p>
          <a:p>
            <a:r>
              <a:rPr lang="en-GB" sz="2800" dirty="0" smtClean="0"/>
              <a:t>Search Engine Optimisation (SEO) is about improving the visibility of your company or brand on the results page displayed by a search engine. </a:t>
            </a:r>
            <a:endParaRPr lang="en-GB" sz="2800" dirty="0"/>
          </a:p>
        </p:txBody>
      </p:sp>
      <p:pic>
        <p:nvPicPr>
          <p:cNvPr id="1026" name="Picture 2" descr="Three White-and-black Scrabble Tiles on Brown Wooden Surface" title="Letters SEO"/>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012160" y="5019321"/>
            <a:ext cx="2376835" cy="1577814"/>
          </a:xfrm>
          <a:prstGeom prst="rect">
            <a:avLst/>
          </a:prstGeom>
          <a:noFill/>
          <a:extLst>
            <a:ext uri="{909E8E84-426E-40DD-AFC4-6F175D3DCCD1}">
              <a14:hiddenFill xmlns:a14="http://schemas.microsoft.com/office/drawing/2010/main">
                <a:solidFill>
                  <a:srgbClr val="FFFFFF"/>
                </a:solidFill>
              </a14:hiddenFill>
            </a:ext>
          </a:extLst>
        </p:spPr>
      </p:pic>
      <p:pic>
        <p:nvPicPr>
          <p:cNvPr id="4" name="Search Engine Opti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34752" y="194794"/>
            <a:ext cx="609600" cy="609600"/>
          </a:xfrm>
          <a:prstGeom prst="rect">
            <a:avLst/>
          </a:prstGeom>
        </p:spPr>
      </p:pic>
    </p:spTree>
    <p:extLst>
      <p:ext uri="{BB962C8B-B14F-4D97-AF65-F5344CB8AC3E}">
        <p14:creationId xmlns:p14="http://schemas.microsoft.com/office/powerpoint/2010/main" val="7883516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037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840</TotalTime>
  <Words>967</Words>
  <Application>Microsoft Office PowerPoint</Application>
  <PresentationFormat>On-screen Show (4:3)</PresentationFormat>
  <Paragraphs>237</Paragraphs>
  <Slides>36</Slides>
  <Notes>35</Notes>
  <HiddenSlides>0</HiddenSlides>
  <MMClips>36</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36</vt:i4>
      </vt:variant>
    </vt:vector>
  </HeadingPairs>
  <TitlesOfParts>
    <vt:vector size="42" baseType="lpstr">
      <vt:lpstr>MS PGothic</vt:lpstr>
      <vt:lpstr>Arial</vt:lpstr>
      <vt:lpstr>Calibri</vt:lpstr>
      <vt:lpstr>Microsoft Sans Serif</vt:lpstr>
      <vt:lpstr>Times</vt:lpstr>
      <vt:lpstr>Office Theme</vt:lpstr>
      <vt:lpstr>Digital Business and Marketing Tools, Technologies &amp; Applications  </vt:lpstr>
      <vt:lpstr>Structure</vt:lpstr>
      <vt:lpstr>PowerPoint Presentation</vt:lpstr>
      <vt:lpstr>PowerPoint Presentation</vt:lpstr>
      <vt:lpstr>PowerPoint Presentation</vt:lpstr>
      <vt:lpstr>Webstore (company web site)</vt:lpstr>
      <vt:lpstr>Webstore (company web site)</vt:lpstr>
      <vt:lpstr>  Amazon has different websites in different countries</vt:lpstr>
      <vt:lpstr>Search Engine Optimisation</vt:lpstr>
      <vt:lpstr>PowerPoint Presentation</vt:lpstr>
      <vt:lpstr>E-Mail Marketing</vt:lpstr>
      <vt:lpstr>E-Mail Marketing</vt:lpstr>
      <vt:lpstr>Best E-mail Marketing</vt:lpstr>
      <vt:lpstr>Social Media</vt:lpstr>
      <vt:lpstr>Focus of Social Media</vt:lpstr>
      <vt:lpstr>Social Media Features</vt:lpstr>
      <vt:lpstr>Social Media Technologies</vt:lpstr>
      <vt:lpstr>PowerPoint Presentation</vt:lpstr>
      <vt:lpstr>Impact of social media </vt:lpstr>
      <vt:lpstr>Popularity of Different Social Media</vt:lpstr>
      <vt:lpstr>Business Uses of Social Media:</vt:lpstr>
      <vt:lpstr>PowerPoint Presentation</vt:lpstr>
      <vt:lpstr>Mobile Computing</vt:lpstr>
      <vt:lpstr>Mobile Devices, Software &amp; Services</vt:lpstr>
      <vt:lpstr>PowerPoint Presentation</vt:lpstr>
      <vt:lpstr>Benefits of Mobile </vt:lpstr>
      <vt:lpstr>Location-based </vt:lpstr>
      <vt:lpstr>Business Uses of Mobile Computing</vt:lpstr>
      <vt:lpstr>PowerPoint Presentation</vt:lpstr>
      <vt:lpstr>Mobile Commerce: Starbucks</vt:lpstr>
      <vt:lpstr>Intelligent Agents</vt:lpstr>
      <vt:lpstr>Virtual Reality &amp; Augmented Reality</vt:lpstr>
      <vt:lpstr>PowerPoint Presentation</vt:lpstr>
      <vt:lpstr>Intelligent &amp; Mobile Commerce  Example: Olay Skin Advisor</vt:lpstr>
      <vt:lpstr>Summary</vt:lpstr>
      <vt:lpstr>PowerPoint Presentation</vt:lpstr>
    </vt:vector>
  </TitlesOfParts>
  <Company>Glasgow Caledonian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Digital Business and Marketing</dc:title>
  <dc:creator>Setup</dc:creator>
  <cp:lastModifiedBy>Barlow, Alexis</cp:lastModifiedBy>
  <cp:revision>80</cp:revision>
  <cp:lastPrinted>2019-01-15T16:25:55Z</cp:lastPrinted>
  <dcterms:created xsi:type="dcterms:W3CDTF">2019-01-09T13:41:16Z</dcterms:created>
  <dcterms:modified xsi:type="dcterms:W3CDTF">2021-02-25T10:31:48Z</dcterms:modified>
</cp:coreProperties>
</file>