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77" r:id="rId20"/>
    <p:sldId id="275" r:id="rId21"/>
    <p:sldId id="279" r:id="rId22"/>
    <p:sldId id="280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55"/>
  </p:normalViewPr>
  <p:slideViewPr>
    <p:cSldViewPr snapToGrid="0" snapToObjects="1">
      <p:cViewPr varScale="1">
        <p:scale>
          <a:sx n="80" d="100"/>
          <a:sy n="80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1AABE-9B15-4413-9F4F-6946084AEAF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7D9271-2533-4838-A1CB-96C6B48D5C52}">
      <dgm:prSet/>
      <dgm:spPr/>
      <dgm:t>
        <a:bodyPr/>
        <a:lstStyle/>
        <a:p>
          <a:r>
            <a:rPr lang="en-US" dirty="0"/>
            <a:t>To understand components  for innovation in an </a:t>
          </a:r>
          <a:r>
            <a:rPr lang="en-US" dirty="0" err="1"/>
            <a:t>organisation</a:t>
          </a:r>
          <a:r>
            <a:rPr lang="en-US" dirty="0"/>
            <a:t>  </a:t>
          </a:r>
        </a:p>
      </dgm:t>
    </dgm:pt>
    <dgm:pt modelId="{7AC0B1BB-519D-49EC-9BA6-493D52CB44C6}" type="parTrans" cxnId="{7BC015BA-EFEA-45B9-92C7-FD8388BCCB08}">
      <dgm:prSet/>
      <dgm:spPr/>
      <dgm:t>
        <a:bodyPr/>
        <a:lstStyle/>
        <a:p>
          <a:endParaRPr lang="en-US"/>
        </a:p>
      </dgm:t>
    </dgm:pt>
    <dgm:pt modelId="{52AEA0F5-49A3-475B-9EAF-0CBA420BE853}" type="sibTrans" cxnId="{7BC015BA-EFEA-45B9-92C7-FD8388BCCB08}">
      <dgm:prSet/>
      <dgm:spPr/>
      <dgm:t>
        <a:bodyPr/>
        <a:lstStyle/>
        <a:p>
          <a:endParaRPr lang="en-US"/>
        </a:p>
      </dgm:t>
    </dgm:pt>
    <dgm:pt modelId="{41561189-F9EA-4A15-8EB1-C9C2F7137845}">
      <dgm:prSet/>
      <dgm:spPr/>
      <dgm:t>
        <a:bodyPr/>
        <a:lstStyle/>
        <a:p>
          <a:r>
            <a:rPr lang="en-US" dirty="0"/>
            <a:t>To learn about leadership and its impact on transformational change</a:t>
          </a:r>
        </a:p>
      </dgm:t>
    </dgm:pt>
    <dgm:pt modelId="{D7038752-F9D3-4B10-BABA-15F614585745}" type="parTrans" cxnId="{180599F4-88AD-402D-B176-F52E574DD5B3}">
      <dgm:prSet/>
      <dgm:spPr/>
      <dgm:t>
        <a:bodyPr/>
        <a:lstStyle/>
        <a:p>
          <a:endParaRPr lang="en-US"/>
        </a:p>
      </dgm:t>
    </dgm:pt>
    <dgm:pt modelId="{34FC1297-4285-43C3-810B-AAE0A68FBF4E}" type="sibTrans" cxnId="{180599F4-88AD-402D-B176-F52E574DD5B3}">
      <dgm:prSet/>
      <dgm:spPr/>
      <dgm:t>
        <a:bodyPr/>
        <a:lstStyle/>
        <a:p>
          <a:endParaRPr lang="en-US"/>
        </a:p>
      </dgm:t>
    </dgm:pt>
    <dgm:pt modelId="{4342B2AE-27B7-4BDA-A259-8430B908D0D4}">
      <dgm:prSet/>
      <dgm:spPr/>
      <dgm:t>
        <a:bodyPr/>
        <a:lstStyle/>
        <a:p>
          <a:r>
            <a:rPr lang="en-US" dirty="0"/>
            <a:t>To look at the difference between moderating and mediating variables</a:t>
          </a:r>
        </a:p>
      </dgm:t>
    </dgm:pt>
    <dgm:pt modelId="{D8C6D7BB-B72B-4FE8-8CBC-0C9076008569}" type="parTrans" cxnId="{3F1DB579-F16F-4264-BF58-8A2FEF0888DC}">
      <dgm:prSet/>
      <dgm:spPr/>
      <dgm:t>
        <a:bodyPr/>
        <a:lstStyle/>
        <a:p>
          <a:endParaRPr lang="en-US"/>
        </a:p>
      </dgm:t>
    </dgm:pt>
    <dgm:pt modelId="{896733AC-B9B3-4A10-B827-2FDFB77DFD6D}" type="sibTrans" cxnId="{3F1DB579-F16F-4264-BF58-8A2FEF0888DC}">
      <dgm:prSet/>
      <dgm:spPr/>
      <dgm:t>
        <a:bodyPr/>
        <a:lstStyle/>
        <a:p>
          <a:endParaRPr lang="en-US"/>
        </a:p>
      </dgm:t>
    </dgm:pt>
    <dgm:pt modelId="{CAB50900-2169-447A-8645-20D329D129D1}">
      <dgm:prSet/>
      <dgm:spPr/>
      <dgm:t>
        <a:bodyPr/>
        <a:lstStyle/>
        <a:p>
          <a:r>
            <a:rPr lang="en-US" dirty="0"/>
            <a:t>to understand Mintzberg's Structural Archetypes and its implications for innovation</a:t>
          </a:r>
        </a:p>
      </dgm:t>
    </dgm:pt>
    <dgm:pt modelId="{FB8BE96F-3A21-4D8D-B3DF-1F14F9198257}" type="parTrans" cxnId="{C6200527-6F68-4F53-9DC5-DB173A9DF5E6}">
      <dgm:prSet/>
      <dgm:spPr/>
      <dgm:t>
        <a:bodyPr/>
        <a:lstStyle/>
        <a:p>
          <a:endParaRPr lang="en-US"/>
        </a:p>
      </dgm:t>
    </dgm:pt>
    <dgm:pt modelId="{27EF96A2-ECFE-4CB6-8BDF-5C8332400D59}" type="sibTrans" cxnId="{C6200527-6F68-4F53-9DC5-DB173A9DF5E6}">
      <dgm:prSet/>
      <dgm:spPr/>
      <dgm:t>
        <a:bodyPr/>
        <a:lstStyle/>
        <a:p>
          <a:endParaRPr lang="en-US"/>
        </a:p>
      </dgm:t>
    </dgm:pt>
    <dgm:pt modelId="{03D2F099-6D0A-4519-A120-AFAB17014B52}">
      <dgm:prSet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learn about high-involvement in innovation and its importance for an </a:t>
          </a:r>
          <a:r>
            <a:rPr lang="en-US" baseline="0" dirty="0" err="1"/>
            <a:t>organisation</a:t>
          </a:r>
          <a:endParaRPr lang="en-US" dirty="0"/>
        </a:p>
      </dgm:t>
    </dgm:pt>
    <dgm:pt modelId="{48E9DEEF-5A89-49B1-9EFD-A8F4BEE50886}" type="parTrans" cxnId="{CE273FEC-B6F6-403A-B9F9-B5E9BB6E54AB}">
      <dgm:prSet/>
      <dgm:spPr/>
      <dgm:t>
        <a:bodyPr/>
        <a:lstStyle/>
        <a:p>
          <a:endParaRPr lang="en-US"/>
        </a:p>
      </dgm:t>
    </dgm:pt>
    <dgm:pt modelId="{E1A0AC29-78BA-48F2-A863-0C88D77D6607}" type="sibTrans" cxnId="{CE273FEC-B6F6-403A-B9F9-B5E9BB6E54AB}">
      <dgm:prSet/>
      <dgm:spPr/>
      <dgm:t>
        <a:bodyPr/>
        <a:lstStyle/>
        <a:p>
          <a:endParaRPr lang="en-US"/>
        </a:p>
      </dgm:t>
    </dgm:pt>
    <dgm:pt modelId="{F6925846-BD36-4B21-870F-EB0D25B248A5}">
      <dgm:prSet/>
      <dgm:spPr/>
      <dgm:t>
        <a:bodyPr/>
        <a:lstStyle/>
        <a:p>
          <a:r>
            <a:rPr lang="en-US" dirty="0"/>
            <a:t>To identify the difference between groups and teams a well as characteristics of effective teams</a:t>
          </a:r>
        </a:p>
      </dgm:t>
    </dgm:pt>
    <dgm:pt modelId="{E55CA222-C212-459D-9AAC-260B0957852E}" type="parTrans" cxnId="{BB4E89F7-EF91-4E97-9FDE-283898B7FBCE}">
      <dgm:prSet/>
      <dgm:spPr/>
      <dgm:t>
        <a:bodyPr/>
        <a:lstStyle/>
        <a:p>
          <a:endParaRPr lang="en-US"/>
        </a:p>
      </dgm:t>
    </dgm:pt>
    <dgm:pt modelId="{B1A29B35-C784-48B0-8A11-8B61D1E1007D}" type="sibTrans" cxnId="{BB4E89F7-EF91-4E97-9FDE-283898B7FBCE}">
      <dgm:prSet/>
      <dgm:spPr/>
      <dgm:t>
        <a:bodyPr/>
        <a:lstStyle/>
        <a:p>
          <a:endParaRPr lang="en-US"/>
        </a:p>
      </dgm:t>
    </dgm:pt>
    <dgm:pt modelId="{74D9B09A-637E-406C-AA45-98E7FAE426C6}">
      <dgm:prSet/>
      <dgm:spPr/>
      <dgm:t>
        <a:bodyPr/>
        <a:lstStyle/>
        <a:p>
          <a:r>
            <a:rPr lang="en-US" dirty="0"/>
            <a:t>To assess how different factors can support or hinder innovation and entrepreneurship</a:t>
          </a:r>
        </a:p>
      </dgm:t>
    </dgm:pt>
    <dgm:pt modelId="{4C1998DC-113A-40C6-B658-CA7E098CB38A}" type="parTrans" cxnId="{7764BF10-D2AF-4970-A929-27CDFD58B2E3}">
      <dgm:prSet/>
      <dgm:spPr/>
      <dgm:t>
        <a:bodyPr/>
        <a:lstStyle/>
        <a:p>
          <a:endParaRPr lang="en-US"/>
        </a:p>
      </dgm:t>
    </dgm:pt>
    <dgm:pt modelId="{184839C7-E8B9-4C21-B269-2F69CC749A87}" type="sibTrans" cxnId="{7764BF10-D2AF-4970-A929-27CDFD58B2E3}">
      <dgm:prSet/>
      <dgm:spPr/>
      <dgm:t>
        <a:bodyPr/>
        <a:lstStyle/>
        <a:p>
          <a:endParaRPr lang="en-US"/>
        </a:p>
      </dgm:t>
    </dgm:pt>
    <dgm:pt modelId="{54F255A5-63F1-8D4D-8E24-98FD88ECE776}">
      <dgm:prSet/>
      <dgm:spPr/>
      <dgm:t>
        <a:bodyPr/>
        <a:lstStyle/>
        <a:p>
          <a:r>
            <a:rPr lang="en-US" dirty="0"/>
            <a:t>To reflect on your own team role utilizing Belbin’s Framework for Team Roles </a:t>
          </a:r>
        </a:p>
      </dgm:t>
    </dgm:pt>
    <dgm:pt modelId="{808D1972-3058-6A4A-9744-CD808877EA1F}" type="parTrans" cxnId="{F7BD058F-2C8D-574E-A77C-649621132DF2}">
      <dgm:prSet/>
      <dgm:spPr/>
      <dgm:t>
        <a:bodyPr/>
        <a:lstStyle/>
        <a:p>
          <a:endParaRPr lang="en-GB"/>
        </a:p>
      </dgm:t>
    </dgm:pt>
    <dgm:pt modelId="{A99FE0EF-0537-B34A-A8FE-6740C0A380C0}" type="sibTrans" cxnId="{F7BD058F-2C8D-574E-A77C-649621132DF2}">
      <dgm:prSet/>
      <dgm:spPr/>
      <dgm:t>
        <a:bodyPr/>
        <a:lstStyle/>
        <a:p>
          <a:endParaRPr lang="en-GB"/>
        </a:p>
      </dgm:t>
    </dgm:pt>
    <dgm:pt modelId="{540A16E7-5A6D-9543-BECA-84C8323C6EF6}" type="pres">
      <dgm:prSet presAssocID="{E781AABE-9B15-4413-9F4F-6946084AEAF0}" presName="vert0" presStyleCnt="0">
        <dgm:presLayoutVars>
          <dgm:dir/>
          <dgm:animOne val="branch"/>
          <dgm:animLvl val="lvl"/>
        </dgm:presLayoutVars>
      </dgm:prSet>
      <dgm:spPr/>
    </dgm:pt>
    <dgm:pt modelId="{48930E88-F4A7-394D-8ABE-6194736609A9}" type="pres">
      <dgm:prSet presAssocID="{767D9271-2533-4838-A1CB-96C6B48D5C52}" presName="thickLine" presStyleLbl="alignNode1" presStyleIdx="0" presStyleCnt="8"/>
      <dgm:spPr/>
    </dgm:pt>
    <dgm:pt modelId="{5F643A81-F6B1-5548-8B60-9C8580902FA8}" type="pres">
      <dgm:prSet presAssocID="{767D9271-2533-4838-A1CB-96C6B48D5C52}" presName="horz1" presStyleCnt="0"/>
      <dgm:spPr/>
    </dgm:pt>
    <dgm:pt modelId="{4797E985-09B1-C040-88D9-FA626F948218}" type="pres">
      <dgm:prSet presAssocID="{767D9271-2533-4838-A1CB-96C6B48D5C52}" presName="tx1" presStyleLbl="revTx" presStyleIdx="0" presStyleCnt="8"/>
      <dgm:spPr/>
    </dgm:pt>
    <dgm:pt modelId="{918AEAD2-EB12-6240-93E0-E4F8071229D1}" type="pres">
      <dgm:prSet presAssocID="{767D9271-2533-4838-A1CB-96C6B48D5C52}" presName="vert1" presStyleCnt="0"/>
      <dgm:spPr/>
    </dgm:pt>
    <dgm:pt modelId="{5167896F-10AD-1D44-B638-5C512C45E016}" type="pres">
      <dgm:prSet presAssocID="{41561189-F9EA-4A15-8EB1-C9C2F7137845}" presName="thickLine" presStyleLbl="alignNode1" presStyleIdx="1" presStyleCnt="8"/>
      <dgm:spPr/>
    </dgm:pt>
    <dgm:pt modelId="{E8104983-4C4D-0E45-B248-8B970958DC99}" type="pres">
      <dgm:prSet presAssocID="{41561189-F9EA-4A15-8EB1-C9C2F7137845}" presName="horz1" presStyleCnt="0"/>
      <dgm:spPr/>
    </dgm:pt>
    <dgm:pt modelId="{0EA8623A-2725-0244-B5A5-0EB7C6A8C85C}" type="pres">
      <dgm:prSet presAssocID="{41561189-F9EA-4A15-8EB1-C9C2F7137845}" presName="tx1" presStyleLbl="revTx" presStyleIdx="1" presStyleCnt="8"/>
      <dgm:spPr/>
    </dgm:pt>
    <dgm:pt modelId="{A1173B98-DB9E-464A-B2F9-2EC2DFB7B00A}" type="pres">
      <dgm:prSet presAssocID="{41561189-F9EA-4A15-8EB1-C9C2F7137845}" presName="vert1" presStyleCnt="0"/>
      <dgm:spPr/>
    </dgm:pt>
    <dgm:pt modelId="{D8DE9CF8-7139-A843-BCA2-E0DB476AA69F}" type="pres">
      <dgm:prSet presAssocID="{4342B2AE-27B7-4BDA-A259-8430B908D0D4}" presName="thickLine" presStyleLbl="alignNode1" presStyleIdx="2" presStyleCnt="8"/>
      <dgm:spPr/>
    </dgm:pt>
    <dgm:pt modelId="{C557537C-8AB7-C446-A5D4-E6A91D6787EF}" type="pres">
      <dgm:prSet presAssocID="{4342B2AE-27B7-4BDA-A259-8430B908D0D4}" presName="horz1" presStyleCnt="0"/>
      <dgm:spPr/>
    </dgm:pt>
    <dgm:pt modelId="{9ED31F89-0FC6-F54B-951B-869793B3A9E8}" type="pres">
      <dgm:prSet presAssocID="{4342B2AE-27B7-4BDA-A259-8430B908D0D4}" presName="tx1" presStyleLbl="revTx" presStyleIdx="2" presStyleCnt="8"/>
      <dgm:spPr/>
    </dgm:pt>
    <dgm:pt modelId="{23E7A712-2D3C-1F43-A5FF-667DCE6C892B}" type="pres">
      <dgm:prSet presAssocID="{4342B2AE-27B7-4BDA-A259-8430B908D0D4}" presName="vert1" presStyleCnt="0"/>
      <dgm:spPr/>
    </dgm:pt>
    <dgm:pt modelId="{CC0666F0-590B-1348-A008-AB39D9F84498}" type="pres">
      <dgm:prSet presAssocID="{CAB50900-2169-447A-8645-20D329D129D1}" presName="thickLine" presStyleLbl="alignNode1" presStyleIdx="3" presStyleCnt="8"/>
      <dgm:spPr/>
    </dgm:pt>
    <dgm:pt modelId="{CED6DCFC-8D0E-DF4C-A6D8-D388BCB491C1}" type="pres">
      <dgm:prSet presAssocID="{CAB50900-2169-447A-8645-20D329D129D1}" presName="horz1" presStyleCnt="0"/>
      <dgm:spPr/>
    </dgm:pt>
    <dgm:pt modelId="{85CED20A-85F3-0A45-BA08-741E8EFD8E32}" type="pres">
      <dgm:prSet presAssocID="{CAB50900-2169-447A-8645-20D329D129D1}" presName="tx1" presStyleLbl="revTx" presStyleIdx="3" presStyleCnt="8"/>
      <dgm:spPr/>
    </dgm:pt>
    <dgm:pt modelId="{8B18AFEE-6265-FB49-B09B-95CD6590E670}" type="pres">
      <dgm:prSet presAssocID="{CAB50900-2169-447A-8645-20D329D129D1}" presName="vert1" presStyleCnt="0"/>
      <dgm:spPr/>
    </dgm:pt>
    <dgm:pt modelId="{E3BA962B-0498-A442-9509-BA6DE84F9FFD}" type="pres">
      <dgm:prSet presAssocID="{03D2F099-6D0A-4519-A120-AFAB17014B52}" presName="thickLine" presStyleLbl="alignNode1" presStyleIdx="4" presStyleCnt="8"/>
      <dgm:spPr/>
    </dgm:pt>
    <dgm:pt modelId="{46EF9BDF-7F69-DB43-AB05-2C879022440E}" type="pres">
      <dgm:prSet presAssocID="{03D2F099-6D0A-4519-A120-AFAB17014B52}" presName="horz1" presStyleCnt="0"/>
      <dgm:spPr/>
    </dgm:pt>
    <dgm:pt modelId="{026D6C2E-4734-EE46-80A4-B209B709D63A}" type="pres">
      <dgm:prSet presAssocID="{03D2F099-6D0A-4519-A120-AFAB17014B52}" presName="tx1" presStyleLbl="revTx" presStyleIdx="4" presStyleCnt="8"/>
      <dgm:spPr/>
    </dgm:pt>
    <dgm:pt modelId="{BC1771A8-6CD6-8B4B-9968-DB5540C1DB30}" type="pres">
      <dgm:prSet presAssocID="{03D2F099-6D0A-4519-A120-AFAB17014B52}" presName="vert1" presStyleCnt="0"/>
      <dgm:spPr/>
    </dgm:pt>
    <dgm:pt modelId="{5D3B6EDA-ED46-EF4E-AA7A-FACC8D6D18D4}" type="pres">
      <dgm:prSet presAssocID="{F6925846-BD36-4B21-870F-EB0D25B248A5}" presName="thickLine" presStyleLbl="alignNode1" presStyleIdx="5" presStyleCnt="8"/>
      <dgm:spPr/>
    </dgm:pt>
    <dgm:pt modelId="{B1675BD2-5B0D-074E-9397-14C0CB64BDEA}" type="pres">
      <dgm:prSet presAssocID="{F6925846-BD36-4B21-870F-EB0D25B248A5}" presName="horz1" presStyleCnt="0"/>
      <dgm:spPr/>
    </dgm:pt>
    <dgm:pt modelId="{782690FD-97AF-4C4F-9075-80F5377EB235}" type="pres">
      <dgm:prSet presAssocID="{F6925846-BD36-4B21-870F-EB0D25B248A5}" presName="tx1" presStyleLbl="revTx" presStyleIdx="5" presStyleCnt="8"/>
      <dgm:spPr/>
    </dgm:pt>
    <dgm:pt modelId="{013CFBEC-28F1-2042-BDD1-E56450E6F878}" type="pres">
      <dgm:prSet presAssocID="{F6925846-BD36-4B21-870F-EB0D25B248A5}" presName="vert1" presStyleCnt="0"/>
      <dgm:spPr/>
    </dgm:pt>
    <dgm:pt modelId="{C4A4EC8E-A69C-974F-99AB-C50904CE9E0B}" type="pres">
      <dgm:prSet presAssocID="{74D9B09A-637E-406C-AA45-98E7FAE426C6}" presName="thickLine" presStyleLbl="alignNode1" presStyleIdx="6" presStyleCnt="8"/>
      <dgm:spPr/>
    </dgm:pt>
    <dgm:pt modelId="{B5829C23-37C1-E245-B678-FB8597285E88}" type="pres">
      <dgm:prSet presAssocID="{74D9B09A-637E-406C-AA45-98E7FAE426C6}" presName="horz1" presStyleCnt="0"/>
      <dgm:spPr/>
    </dgm:pt>
    <dgm:pt modelId="{32F28939-20A2-3E4B-AEBA-71D31DD80918}" type="pres">
      <dgm:prSet presAssocID="{74D9B09A-637E-406C-AA45-98E7FAE426C6}" presName="tx1" presStyleLbl="revTx" presStyleIdx="6" presStyleCnt="8"/>
      <dgm:spPr/>
    </dgm:pt>
    <dgm:pt modelId="{45324FBD-FA1F-1C48-B04C-DE2C194148A5}" type="pres">
      <dgm:prSet presAssocID="{74D9B09A-637E-406C-AA45-98E7FAE426C6}" presName="vert1" presStyleCnt="0"/>
      <dgm:spPr/>
    </dgm:pt>
    <dgm:pt modelId="{0EF9A5B5-B3DA-F842-9ADF-0C7F3C8FBB0E}" type="pres">
      <dgm:prSet presAssocID="{54F255A5-63F1-8D4D-8E24-98FD88ECE776}" presName="thickLine" presStyleLbl="alignNode1" presStyleIdx="7" presStyleCnt="8"/>
      <dgm:spPr/>
    </dgm:pt>
    <dgm:pt modelId="{1A6920B3-8836-714D-BC53-3F505119E8A5}" type="pres">
      <dgm:prSet presAssocID="{54F255A5-63F1-8D4D-8E24-98FD88ECE776}" presName="horz1" presStyleCnt="0"/>
      <dgm:spPr/>
    </dgm:pt>
    <dgm:pt modelId="{B78B79AF-34AA-7D45-8F88-5B64876F5EDF}" type="pres">
      <dgm:prSet presAssocID="{54F255A5-63F1-8D4D-8E24-98FD88ECE776}" presName="tx1" presStyleLbl="revTx" presStyleIdx="7" presStyleCnt="8"/>
      <dgm:spPr/>
    </dgm:pt>
    <dgm:pt modelId="{11AEE273-2573-6A49-81FC-AB620A763893}" type="pres">
      <dgm:prSet presAssocID="{54F255A5-63F1-8D4D-8E24-98FD88ECE776}" presName="vert1" presStyleCnt="0"/>
      <dgm:spPr/>
    </dgm:pt>
  </dgm:ptLst>
  <dgm:cxnLst>
    <dgm:cxn modelId="{7764BF10-D2AF-4970-A929-27CDFD58B2E3}" srcId="{E781AABE-9B15-4413-9F4F-6946084AEAF0}" destId="{74D9B09A-637E-406C-AA45-98E7FAE426C6}" srcOrd="6" destOrd="0" parTransId="{4C1998DC-113A-40C6-B658-CA7E098CB38A}" sibTransId="{184839C7-E8B9-4C21-B269-2F69CC749A87}"/>
    <dgm:cxn modelId="{43BF4B25-4C0E-644A-9592-4CFE9B9D519B}" type="presOf" srcId="{767D9271-2533-4838-A1CB-96C6B48D5C52}" destId="{4797E985-09B1-C040-88D9-FA626F948218}" srcOrd="0" destOrd="0" presId="urn:microsoft.com/office/officeart/2008/layout/LinedList"/>
    <dgm:cxn modelId="{C6200527-6F68-4F53-9DC5-DB173A9DF5E6}" srcId="{E781AABE-9B15-4413-9F4F-6946084AEAF0}" destId="{CAB50900-2169-447A-8645-20D329D129D1}" srcOrd="3" destOrd="0" parTransId="{FB8BE96F-3A21-4D8D-B3DF-1F14F9198257}" sibTransId="{27EF96A2-ECFE-4CB6-8BDF-5C8332400D59}"/>
    <dgm:cxn modelId="{45BB3929-BE61-5C48-8030-F1E7B5ED2645}" type="presOf" srcId="{54F255A5-63F1-8D4D-8E24-98FD88ECE776}" destId="{B78B79AF-34AA-7D45-8F88-5B64876F5EDF}" srcOrd="0" destOrd="0" presId="urn:microsoft.com/office/officeart/2008/layout/LinedList"/>
    <dgm:cxn modelId="{E267ED4B-FF13-7443-ABD9-0CE46FEBB22D}" type="presOf" srcId="{4342B2AE-27B7-4BDA-A259-8430B908D0D4}" destId="{9ED31F89-0FC6-F54B-951B-869793B3A9E8}" srcOrd="0" destOrd="0" presId="urn:microsoft.com/office/officeart/2008/layout/LinedList"/>
    <dgm:cxn modelId="{3F1DB579-F16F-4264-BF58-8A2FEF0888DC}" srcId="{E781AABE-9B15-4413-9F4F-6946084AEAF0}" destId="{4342B2AE-27B7-4BDA-A259-8430B908D0D4}" srcOrd="2" destOrd="0" parTransId="{D8C6D7BB-B72B-4FE8-8CBC-0C9076008569}" sibTransId="{896733AC-B9B3-4A10-B827-2FDFB77DFD6D}"/>
    <dgm:cxn modelId="{F7BD058F-2C8D-574E-A77C-649621132DF2}" srcId="{E781AABE-9B15-4413-9F4F-6946084AEAF0}" destId="{54F255A5-63F1-8D4D-8E24-98FD88ECE776}" srcOrd="7" destOrd="0" parTransId="{808D1972-3058-6A4A-9744-CD808877EA1F}" sibTransId="{A99FE0EF-0537-B34A-A8FE-6740C0A380C0}"/>
    <dgm:cxn modelId="{F6E4869E-956D-DF4D-B542-DBC227973F81}" type="presOf" srcId="{E781AABE-9B15-4413-9F4F-6946084AEAF0}" destId="{540A16E7-5A6D-9543-BECA-84C8323C6EF6}" srcOrd="0" destOrd="0" presId="urn:microsoft.com/office/officeart/2008/layout/LinedList"/>
    <dgm:cxn modelId="{844FA4B5-4C3D-F546-88E6-9D833DA067C0}" type="presOf" srcId="{F6925846-BD36-4B21-870F-EB0D25B248A5}" destId="{782690FD-97AF-4C4F-9075-80F5377EB235}" srcOrd="0" destOrd="0" presId="urn:microsoft.com/office/officeart/2008/layout/LinedList"/>
    <dgm:cxn modelId="{7BC015BA-EFEA-45B9-92C7-FD8388BCCB08}" srcId="{E781AABE-9B15-4413-9F4F-6946084AEAF0}" destId="{767D9271-2533-4838-A1CB-96C6B48D5C52}" srcOrd="0" destOrd="0" parTransId="{7AC0B1BB-519D-49EC-9BA6-493D52CB44C6}" sibTransId="{52AEA0F5-49A3-475B-9EAF-0CBA420BE853}"/>
    <dgm:cxn modelId="{819326C3-B92E-E844-91DE-4F72A36F8E10}" type="presOf" srcId="{74D9B09A-637E-406C-AA45-98E7FAE426C6}" destId="{32F28939-20A2-3E4B-AEBA-71D31DD80918}" srcOrd="0" destOrd="0" presId="urn:microsoft.com/office/officeart/2008/layout/LinedList"/>
    <dgm:cxn modelId="{C753B6DE-FB41-A943-906F-36FFDB857DC4}" type="presOf" srcId="{03D2F099-6D0A-4519-A120-AFAB17014B52}" destId="{026D6C2E-4734-EE46-80A4-B209B709D63A}" srcOrd="0" destOrd="0" presId="urn:microsoft.com/office/officeart/2008/layout/LinedList"/>
    <dgm:cxn modelId="{CE273FEC-B6F6-403A-B9F9-B5E9BB6E54AB}" srcId="{E781AABE-9B15-4413-9F4F-6946084AEAF0}" destId="{03D2F099-6D0A-4519-A120-AFAB17014B52}" srcOrd="4" destOrd="0" parTransId="{48E9DEEF-5A89-49B1-9EFD-A8F4BEE50886}" sibTransId="{E1A0AC29-78BA-48F2-A863-0C88D77D6607}"/>
    <dgm:cxn modelId="{0228BFED-C2AB-AB4A-B8BC-F7E237CC8F42}" type="presOf" srcId="{CAB50900-2169-447A-8645-20D329D129D1}" destId="{85CED20A-85F3-0A45-BA08-741E8EFD8E32}" srcOrd="0" destOrd="0" presId="urn:microsoft.com/office/officeart/2008/layout/LinedList"/>
    <dgm:cxn modelId="{180599F4-88AD-402D-B176-F52E574DD5B3}" srcId="{E781AABE-9B15-4413-9F4F-6946084AEAF0}" destId="{41561189-F9EA-4A15-8EB1-C9C2F7137845}" srcOrd="1" destOrd="0" parTransId="{D7038752-F9D3-4B10-BABA-15F614585745}" sibTransId="{34FC1297-4285-43C3-810B-AAE0A68FBF4E}"/>
    <dgm:cxn modelId="{BB4E89F7-EF91-4E97-9FDE-283898B7FBCE}" srcId="{E781AABE-9B15-4413-9F4F-6946084AEAF0}" destId="{F6925846-BD36-4B21-870F-EB0D25B248A5}" srcOrd="5" destOrd="0" parTransId="{E55CA222-C212-459D-9AAC-260B0957852E}" sibTransId="{B1A29B35-C784-48B0-8A11-8B61D1E1007D}"/>
    <dgm:cxn modelId="{B4EFE8F7-2BB1-3247-B651-B7BE436740A8}" type="presOf" srcId="{41561189-F9EA-4A15-8EB1-C9C2F7137845}" destId="{0EA8623A-2725-0244-B5A5-0EB7C6A8C85C}" srcOrd="0" destOrd="0" presId="urn:microsoft.com/office/officeart/2008/layout/LinedList"/>
    <dgm:cxn modelId="{79B2F331-B58D-E842-9DB7-650D9E54E549}" type="presParOf" srcId="{540A16E7-5A6D-9543-BECA-84C8323C6EF6}" destId="{48930E88-F4A7-394D-8ABE-6194736609A9}" srcOrd="0" destOrd="0" presId="urn:microsoft.com/office/officeart/2008/layout/LinedList"/>
    <dgm:cxn modelId="{C2AEAF4A-B2FB-3447-9E7A-F01536F5325A}" type="presParOf" srcId="{540A16E7-5A6D-9543-BECA-84C8323C6EF6}" destId="{5F643A81-F6B1-5548-8B60-9C8580902FA8}" srcOrd="1" destOrd="0" presId="urn:microsoft.com/office/officeart/2008/layout/LinedList"/>
    <dgm:cxn modelId="{CB9C7F4B-80BE-2247-9DD2-B255F6CF7A84}" type="presParOf" srcId="{5F643A81-F6B1-5548-8B60-9C8580902FA8}" destId="{4797E985-09B1-C040-88D9-FA626F948218}" srcOrd="0" destOrd="0" presId="urn:microsoft.com/office/officeart/2008/layout/LinedList"/>
    <dgm:cxn modelId="{734E3715-D7E8-F74D-8377-2FCFD3CBE9C1}" type="presParOf" srcId="{5F643A81-F6B1-5548-8B60-9C8580902FA8}" destId="{918AEAD2-EB12-6240-93E0-E4F8071229D1}" srcOrd="1" destOrd="0" presId="urn:microsoft.com/office/officeart/2008/layout/LinedList"/>
    <dgm:cxn modelId="{E2588AE2-C67C-C442-AB54-938610AF4351}" type="presParOf" srcId="{540A16E7-5A6D-9543-BECA-84C8323C6EF6}" destId="{5167896F-10AD-1D44-B638-5C512C45E016}" srcOrd="2" destOrd="0" presId="urn:microsoft.com/office/officeart/2008/layout/LinedList"/>
    <dgm:cxn modelId="{FDAD16A2-F488-CF4B-A632-2D0932E15214}" type="presParOf" srcId="{540A16E7-5A6D-9543-BECA-84C8323C6EF6}" destId="{E8104983-4C4D-0E45-B248-8B970958DC99}" srcOrd="3" destOrd="0" presId="urn:microsoft.com/office/officeart/2008/layout/LinedList"/>
    <dgm:cxn modelId="{46FAC3A2-C650-664E-851B-B4AA0A148630}" type="presParOf" srcId="{E8104983-4C4D-0E45-B248-8B970958DC99}" destId="{0EA8623A-2725-0244-B5A5-0EB7C6A8C85C}" srcOrd="0" destOrd="0" presId="urn:microsoft.com/office/officeart/2008/layout/LinedList"/>
    <dgm:cxn modelId="{191597ED-C511-A242-86FF-0007282342D9}" type="presParOf" srcId="{E8104983-4C4D-0E45-B248-8B970958DC99}" destId="{A1173B98-DB9E-464A-B2F9-2EC2DFB7B00A}" srcOrd="1" destOrd="0" presId="urn:microsoft.com/office/officeart/2008/layout/LinedList"/>
    <dgm:cxn modelId="{CAB3F28D-45C1-0347-AF5D-F11ED704A429}" type="presParOf" srcId="{540A16E7-5A6D-9543-BECA-84C8323C6EF6}" destId="{D8DE9CF8-7139-A843-BCA2-E0DB476AA69F}" srcOrd="4" destOrd="0" presId="urn:microsoft.com/office/officeart/2008/layout/LinedList"/>
    <dgm:cxn modelId="{EC0397C7-3740-304B-A0F2-460075E8EDD1}" type="presParOf" srcId="{540A16E7-5A6D-9543-BECA-84C8323C6EF6}" destId="{C557537C-8AB7-C446-A5D4-E6A91D6787EF}" srcOrd="5" destOrd="0" presId="urn:microsoft.com/office/officeart/2008/layout/LinedList"/>
    <dgm:cxn modelId="{5FE9D5E9-2906-6049-8D68-8F9A43893AA4}" type="presParOf" srcId="{C557537C-8AB7-C446-A5D4-E6A91D6787EF}" destId="{9ED31F89-0FC6-F54B-951B-869793B3A9E8}" srcOrd="0" destOrd="0" presId="urn:microsoft.com/office/officeart/2008/layout/LinedList"/>
    <dgm:cxn modelId="{C2124BCB-80A2-8F49-8C5A-1E202D240D0C}" type="presParOf" srcId="{C557537C-8AB7-C446-A5D4-E6A91D6787EF}" destId="{23E7A712-2D3C-1F43-A5FF-667DCE6C892B}" srcOrd="1" destOrd="0" presId="urn:microsoft.com/office/officeart/2008/layout/LinedList"/>
    <dgm:cxn modelId="{AA752532-BACD-1644-81E5-3D784FB471C5}" type="presParOf" srcId="{540A16E7-5A6D-9543-BECA-84C8323C6EF6}" destId="{CC0666F0-590B-1348-A008-AB39D9F84498}" srcOrd="6" destOrd="0" presId="urn:microsoft.com/office/officeart/2008/layout/LinedList"/>
    <dgm:cxn modelId="{48605AAF-A915-AE48-B8DE-1E2A4DE33E83}" type="presParOf" srcId="{540A16E7-5A6D-9543-BECA-84C8323C6EF6}" destId="{CED6DCFC-8D0E-DF4C-A6D8-D388BCB491C1}" srcOrd="7" destOrd="0" presId="urn:microsoft.com/office/officeart/2008/layout/LinedList"/>
    <dgm:cxn modelId="{C4EDEEC5-22CF-0B4A-9860-C6763E6453D1}" type="presParOf" srcId="{CED6DCFC-8D0E-DF4C-A6D8-D388BCB491C1}" destId="{85CED20A-85F3-0A45-BA08-741E8EFD8E32}" srcOrd="0" destOrd="0" presId="urn:microsoft.com/office/officeart/2008/layout/LinedList"/>
    <dgm:cxn modelId="{A8163B41-8A98-E741-8424-FEE53D196C0C}" type="presParOf" srcId="{CED6DCFC-8D0E-DF4C-A6D8-D388BCB491C1}" destId="{8B18AFEE-6265-FB49-B09B-95CD6590E670}" srcOrd="1" destOrd="0" presId="urn:microsoft.com/office/officeart/2008/layout/LinedList"/>
    <dgm:cxn modelId="{102EA448-8805-ED49-B0E3-49A4614C3071}" type="presParOf" srcId="{540A16E7-5A6D-9543-BECA-84C8323C6EF6}" destId="{E3BA962B-0498-A442-9509-BA6DE84F9FFD}" srcOrd="8" destOrd="0" presId="urn:microsoft.com/office/officeart/2008/layout/LinedList"/>
    <dgm:cxn modelId="{BF468CE2-E38D-184C-944A-105E99DD0152}" type="presParOf" srcId="{540A16E7-5A6D-9543-BECA-84C8323C6EF6}" destId="{46EF9BDF-7F69-DB43-AB05-2C879022440E}" srcOrd="9" destOrd="0" presId="urn:microsoft.com/office/officeart/2008/layout/LinedList"/>
    <dgm:cxn modelId="{1802CEC7-F60A-0940-9EE3-EC8BED743077}" type="presParOf" srcId="{46EF9BDF-7F69-DB43-AB05-2C879022440E}" destId="{026D6C2E-4734-EE46-80A4-B209B709D63A}" srcOrd="0" destOrd="0" presId="urn:microsoft.com/office/officeart/2008/layout/LinedList"/>
    <dgm:cxn modelId="{E1420AC5-3D14-7F42-B6B2-1311CC37E2E3}" type="presParOf" srcId="{46EF9BDF-7F69-DB43-AB05-2C879022440E}" destId="{BC1771A8-6CD6-8B4B-9968-DB5540C1DB30}" srcOrd="1" destOrd="0" presId="urn:microsoft.com/office/officeart/2008/layout/LinedList"/>
    <dgm:cxn modelId="{5552E626-D9AF-C048-BC66-962659F4B52C}" type="presParOf" srcId="{540A16E7-5A6D-9543-BECA-84C8323C6EF6}" destId="{5D3B6EDA-ED46-EF4E-AA7A-FACC8D6D18D4}" srcOrd="10" destOrd="0" presId="urn:microsoft.com/office/officeart/2008/layout/LinedList"/>
    <dgm:cxn modelId="{0C2E3162-2931-F448-B219-E9D93FBC923C}" type="presParOf" srcId="{540A16E7-5A6D-9543-BECA-84C8323C6EF6}" destId="{B1675BD2-5B0D-074E-9397-14C0CB64BDEA}" srcOrd="11" destOrd="0" presId="urn:microsoft.com/office/officeart/2008/layout/LinedList"/>
    <dgm:cxn modelId="{41368927-EADC-9A45-A3AE-C87DE4CF8E4F}" type="presParOf" srcId="{B1675BD2-5B0D-074E-9397-14C0CB64BDEA}" destId="{782690FD-97AF-4C4F-9075-80F5377EB235}" srcOrd="0" destOrd="0" presId="urn:microsoft.com/office/officeart/2008/layout/LinedList"/>
    <dgm:cxn modelId="{01FEFD8B-25B5-A344-AA7E-3010DF758C46}" type="presParOf" srcId="{B1675BD2-5B0D-074E-9397-14C0CB64BDEA}" destId="{013CFBEC-28F1-2042-BDD1-E56450E6F878}" srcOrd="1" destOrd="0" presId="urn:microsoft.com/office/officeart/2008/layout/LinedList"/>
    <dgm:cxn modelId="{C46D4AC8-E9C5-CE4F-9075-EE27D68CC0B6}" type="presParOf" srcId="{540A16E7-5A6D-9543-BECA-84C8323C6EF6}" destId="{C4A4EC8E-A69C-974F-99AB-C50904CE9E0B}" srcOrd="12" destOrd="0" presId="urn:microsoft.com/office/officeart/2008/layout/LinedList"/>
    <dgm:cxn modelId="{C5495B8D-395E-3448-AA90-1DCDE4D9EEBA}" type="presParOf" srcId="{540A16E7-5A6D-9543-BECA-84C8323C6EF6}" destId="{B5829C23-37C1-E245-B678-FB8597285E88}" srcOrd="13" destOrd="0" presId="urn:microsoft.com/office/officeart/2008/layout/LinedList"/>
    <dgm:cxn modelId="{AF6F4288-CE68-E74C-892D-BFED3DA3D45D}" type="presParOf" srcId="{B5829C23-37C1-E245-B678-FB8597285E88}" destId="{32F28939-20A2-3E4B-AEBA-71D31DD80918}" srcOrd="0" destOrd="0" presId="urn:microsoft.com/office/officeart/2008/layout/LinedList"/>
    <dgm:cxn modelId="{542444B4-14B4-BE48-82DB-BA3476D1C214}" type="presParOf" srcId="{B5829C23-37C1-E245-B678-FB8597285E88}" destId="{45324FBD-FA1F-1C48-B04C-DE2C194148A5}" srcOrd="1" destOrd="0" presId="urn:microsoft.com/office/officeart/2008/layout/LinedList"/>
    <dgm:cxn modelId="{49B3B78C-52BF-B446-A45B-438F470E1DC9}" type="presParOf" srcId="{540A16E7-5A6D-9543-BECA-84C8323C6EF6}" destId="{0EF9A5B5-B3DA-F842-9ADF-0C7F3C8FBB0E}" srcOrd="14" destOrd="0" presId="urn:microsoft.com/office/officeart/2008/layout/LinedList"/>
    <dgm:cxn modelId="{E225A0E4-09BB-F94A-8EE1-20240D7EC705}" type="presParOf" srcId="{540A16E7-5A6D-9543-BECA-84C8323C6EF6}" destId="{1A6920B3-8836-714D-BC53-3F505119E8A5}" srcOrd="15" destOrd="0" presId="urn:microsoft.com/office/officeart/2008/layout/LinedList"/>
    <dgm:cxn modelId="{8D7FECD3-0B9A-044A-9F7B-739F53E64272}" type="presParOf" srcId="{1A6920B3-8836-714D-BC53-3F505119E8A5}" destId="{B78B79AF-34AA-7D45-8F88-5B64876F5EDF}" srcOrd="0" destOrd="0" presId="urn:microsoft.com/office/officeart/2008/layout/LinedList"/>
    <dgm:cxn modelId="{B2C0DCA9-DDA4-DD42-A3CB-AE152A63F503}" type="presParOf" srcId="{1A6920B3-8836-714D-BC53-3F505119E8A5}" destId="{11AEE273-2573-6A49-81FC-AB620A7638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D145BC-5A23-4625-9C1C-85806CD4B0B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ECB30F29-9B4D-45EC-A9F5-C76E4E546EBE}">
      <dgm:prSet custT="1"/>
      <dgm:spPr/>
      <dgm:t>
        <a:bodyPr/>
        <a:lstStyle/>
        <a:p>
          <a:r>
            <a:rPr lang="en-US" sz="2900" dirty="0"/>
            <a:t>&gt; </a:t>
          </a:r>
          <a:r>
            <a:rPr lang="en-GB" sz="2000" dirty="0"/>
            <a:t>based on a commonly shared value(s) by all members with a usually altruistic purpose</a:t>
          </a:r>
          <a:endParaRPr lang="en-US" sz="2000" dirty="0"/>
        </a:p>
      </dgm:t>
    </dgm:pt>
    <dgm:pt modelId="{5C3A10F1-3393-4795-8D62-2FD08D6C14FE}" type="parTrans" cxnId="{C6AF89DC-139C-4E29-99D2-711ACBADB1DB}">
      <dgm:prSet/>
      <dgm:spPr/>
      <dgm:t>
        <a:bodyPr/>
        <a:lstStyle/>
        <a:p>
          <a:endParaRPr lang="en-US"/>
        </a:p>
      </dgm:t>
    </dgm:pt>
    <dgm:pt modelId="{B7791A00-B316-40DF-9EE1-34FFB5D6FCC7}" type="sibTrans" cxnId="{C6AF89DC-139C-4E29-99D2-711ACBADB1DB}">
      <dgm:prSet/>
      <dgm:spPr/>
      <dgm:t>
        <a:bodyPr/>
        <a:lstStyle/>
        <a:p>
          <a:endParaRPr lang="en-US"/>
        </a:p>
      </dgm:t>
    </dgm:pt>
    <dgm:pt modelId="{148CB882-55CD-4260-BCD5-DAE26B4E40B7}">
      <dgm:prSet custT="1"/>
      <dgm:spPr/>
      <dgm:t>
        <a:bodyPr/>
        <a:lstStyle/>
        <a:p>
          <a:r>
            <a:rPr lang="en-US" sz="2000" dirty="0"/>
            <a:t>&gt; Strengths: </a:t>
          </a:r>
          <a:r>
            <a:rPr lang="en-GB" sz="2000" dirty="0"/>
            <a:t>high engagement of employees and their own initiative because of the shared values to achieve an overall goal</a:t>
          </a:r>
          <a:endParaRPr lang="en-US" sz="2000" dirty="0"/>
        </a:p>
      </dgm:t>
    </dgm:pt>
    <dgm:pt modelId="{D4A014D2-CA8F-4D55-AC03-DB5B005F7B30}" type="parTrans" cxnId="{68D6352B-69FC-4F1A-B5A5-B6034A90D166}">
      <dgm:prSet/>
      <dgm:spPr/>
      <dgm:t>
        <a:bodyPr/>
        <a:lstStyle/>
        <a:p>
          <a:endParaRPr lang="en-US"/>
        </a:p>
      </dgm:t>
    </dgm:pt>
    <dgm:pt modelId="{220A9CDF-8A5F-4F14-B799-1D37BFC1C84A}" type="sibTrans" cxnId="{68D6352B-69FC-4F1A-B5A5-B6034A90D166}">
      <dgm:prSet/>
      <dgm:spPr/>
      <dgm:t>
        <a:bodyPr/>
        <a:lstStyle/>
        <a:p>
          <a:endParaRPr lang="en-US"/>
        </a:p>
      </dgm:t>
    </dgm:pt>
    <dgm:pt modelId="{C75FEE59-33D8-4F4A-B290-283656CCB837}">
      <dgm:prSet custT="1"/>
      <dgm:spPr/>
      <dgm:t>
        <a:bodyPr/>
        <a:lstStyle/>
        <a:p>
          <a:r>
            <a:rPr lang="en-US" sz="2000" dirty="0"/>
            <a:t>&gt; Weaknesses: </a:t>
          </a:r>
          <a:r>
            <a:rPr lang="en-GB" sz="2000" dirty="0"/>
            <a:t>lack of control exercised and a potential overreliance on one innovator to drive the mission and vision forward. </a:t>
          </a:r>
          <a:endParaRPr lang="en-US" sz="2000" dirty="0"/>
        </a:p>
      </dgm:t>
    </dgm:pt>
    <dgm:pt modelId="{41C5CC5D-0F8E-4765-9E9E-532E525341F8}" type="parTrans" cxnId="{2485F9FB-E04E-41C2-8D1E-4471F63C0521}">
      <dgm:prSet/>
      <dgm:spPr/>
      <dgm:t>
        <a:bodyPr/>
        <a:lstStyle/>
        <a:p>
          <a:endParaRPr lang="en-US"/>
        </a:p>
      </dgm:t>
    </dgm:pt>
    <dgm:pt modelId="{8DA5A15A-ADDB-4A31-A70E-4757E5C8416E}" type="sibTrans" cxnId="{2485F9FB-E04E-41C2-8D1E-4471F63C0521}">
      <dgm:prSet/>
      <dgm:spPr/>
      <dgm:t>
        <a:bodyPr/>
        <a:lstStyle/>
        <a:p>
          <a:endParaRPr lang="en-US"/>
        </a:p>
      </dgm:t>
    </dgm:pt>
    <dgm:pt modelId="{768C47B1-C01C-C54E-97D7-3C2A69774EAF}" type="pres">
      <dgm:prSet presAssocID="{D5D145BC-5A23-4625-9C1C-85806CD4B0B1}" presName="vert0" presStyleCnt="0">
        <dgm:presLayoutVars>
          <dgm:dir/>
          <dgm:animOne val="branch"/>
          <dgm:animLvl val="lvl"/>
        </dgm:presLayoutVars>
      </dgm:prSet>
      <dgm:spPr/>
    </dgm:pt>
    <dgm:pt modelId="{1BBA7D01-118A-1047-A3AB-722A0E1D1F5F}" type="pres">
      <dgm:prSet presAssocID="{ECB30F29-9B4D-45EC-A9F5-C76E4E546EBE}" presName="thickLine" presStyleLbl="alignNode1" presStyleIdx="0" presStyleCnt="3"/>
      <dgm:spPr/>
    </dgm:pt>
    <dgm:pt modelId="{5ED7D533-1260-164A-A7BF-51B5711A25E6}" type="pres">
      <dgm:prSet presAssocID="{ECB30F29-9B4D-45EC-A9F5-C76E4E546EBE}" presName="horz1" presStyleCnt="0"/>
      <dgm:spPr/>
    </dgm:pt>
    <dgm:pt modelId="{E4321093-FBAD-C347-9B13-94A901D4B058}" type="pres">
      <dgm:prSet presAssocID="{ECB30F29-9B4D-45EC-A9F5-C76E4E546EBE}" presName="tx1" presStyleLbl="revTx" presStyleIdx="0" presStyleCnt="3"/>
      <dgm:spPr/>
    </dgm:pt>
    <dgm:pt modelId="{51AE5297-3C86-8540-A468-A2E2B4A5A559}" type="pres">
      <dgm:prSet presAssocID="{ECB30F29-9B4D-45EC-A9F5-C76E4E546EBE}" presName="vert1" presStyleCnt="0"/>
      <dgm:spPr/>
    </dgm:pt>
    <dgm:pt modelId="{2C5F3F5A-7CF3-AB4C-875A-374F793C7E19}" type="pres">
      <dgm:prSet presAssocID="{148CB882-55CD-4260-BCD5-DAE26B4E40B7}" presName="thickLine" presStyleLbl="alignNode1" presStyleIdx="1" presStyleCnt="3"/>
      <dgm:spPr/>
    </dgm:pt>
    <dgm:pt modelId="{55A5DF53-DFA3-774C-8695-E7C1ADE14F0D}" type="pres">
      <dgm:prSet presAssocID="{148CB882-55CD-4260-BCD5-DAE26B4E40B7}" presName="horz1" presStyleCnt="0"/>
      <dgm:spPr/>
    </dgm:pt>
    <dgm:pt modelId="{E21E0723-7352-5C44-B004-B706B195FB22}" type="pres">
      <dgm:prSet presAssocID="{148CB882-55CD-4260-BCD5-DAE26B4E40B7}" presName="tx1" presStyleLbl="revTx" presStyleIdx="1" presStyleCnt="3"/>
      <dgm:spPr/>
    </dgm:pt>
    <dgm:pt modelId="{D70760EF-1A0C-4648-BA37-451308216B7B}" type="pres">
      <dgm:prSet presAssocID="{148CB882-55CD-4260-BCD5-DAE26B4E40B7}" presName="vert1" presStyleCnt="0"/>
      <dgm:spPr/>
    </dgm:pt>
    <dgm:pt modelId="{14EC70CC-6BE5-CC4C-8373-E8F6CBA6C797}" type="pres">
      <dgm:prSet presAssocID="{C75FEE59-33D8-4F4A-B290-283656CCB837}" presName="thickLine" presStyleLbl="alignNode1" presStyleIdx="2" presStyleCnt="3"/>
      <dgm:spPr/>
    </dgm:pt>
    <dgm:pt modelId="{839894E4-749B-5E4E-B240-6F59A4B757C8}" type="pres">
      <dgm:prSet presAssocID="{C75FEE59-33D8-4F4A-B290-283656CCB837}" presName="horz1" presStyleCnt="0"/>
      <dgm:spPr/>
    </dgm:pt>
    <dgm:pt modelId="{A7DCA670-C141-C645-B425-4E96D6F7E400}" type="pres">
      <dgm:prSet presAssocID="{C75FEE59-33D8-4F4A-B290-283656CCB837}" presName="tx1" presStyleLbl="revTx" presStyleIdx="2" presStyleCnt="3"/>
      <dgm:spPr/>
    </dgm:pt>
    <dgm:pt modelId="{B2B3FC6E-EA10-F644-8976-7EA7B1297562}" type="pres">
      <dgm:prSet presAssocID="{C75FEE59-33D8-4F4A-B290-283656CCB837}" presName="vert1" presStyleCnt="0"/>
      <dgm:spPr/>
    </dgm:pt>
  </dgm:ptLst>
  <dgm:cxnLst>
    <dgm:cxn modelId="{68D6352B-69FC-4F1A-B5A5-B6034A90D166}" srcId="{D5D145BC-5A23-4625-9C1C-85806CD4B0B1}" destId="{148CB882-55CD-4260-BCD5-DAE26B4E40B7}" srcOrd="1" destOrd="0" parTransId="{D4A014D2-CA8F-4D55-AC03-DB5B005F7B30}" sibTransId="{220A9CDF-8A5F-4F14-B799-1D37BFC1C84A}"/>
    <dgm:cxn modelId="{3FE2F265-0AA3-344A-B07C-F9299A59698E}" type="presOf" srcId="{C75FEE59-33D8-4F4A-B290-283656CCB837}" destId="{A7DCA670-C141-C645-B425-4E96D6F7E400}" srcOrd="0" destOrd="0" presId="urn:microsoft.com/office/officeart/2008/layout/LinedList"/>
    <dgm:cxn modelId="{FD28EE6C-32B1-AA47-983A-91EB19F963F5}" type="presOf" srcId="{D5D145BC-5A23-4625-9C1C-85806CD4B0B1}" destId="{768C47B1-C01C-C54E-97D7-3C2A69774EAF}" srcOrd="0" destOrd="0" presId="urn:microsoft.com/office/officeart/2008/layout/LinedList"/>
    <dgm:cxn modelId="{122BC678-3723-D747-ACC8-B68D2FDCC82D}" type="presOf" srcId="{ECB30F29-9B4D-45EC-A9F5-C76E4E546EBE}" destId="{E4321093-FBAD-C347-9B13-94A901D4B058}" srcOrd="0" destOrd="0" presId="urn:microsoft.com/office/officeart/2008/layout/LinedList"/>
    <dgm:cxn modelId="{3F00FE89-179B-9441-AC72-F4D996E6DDA7}" type="presOf" srcId="{148CB882-55CD-4260-BCD5-DAE26B4E40B7}" destId="{E21E0723-7352-5C44-B004-B706B195FB22}" srcOrd="0" destOrd="0" presId="urn:microsoft.com/office/officeart/2008/layout/LinedList"/>
    <dgm:cxn modelId="{C6AF89DC-139C-4E29-99D2-711ACBADB1DB}" srcId="{D5D145BC-5A23-4625-9C1C-85806CD4B0B1}" destId="{ECB30F29-9B4D-45EC-A9F5-C76E4E546EBE}" srcOrd="0" destOrd="0" parTransId="{5C3A10F1-3393-4795-8D62-2FD08D6C14FE}" sibTransId="{B7791A00-B316-40DF-9EE1-34FFB5D6FCC7}"/>
    <dgm:cxn modelId="{2485F9FB-E04E-41C2-8D1E-4471F63C0521}" srcId="{D5D145BC-5A23-4625-9C1C-85806CD4B0B1}" destId="{C75FEE59-33D8-4F4A-B290-283656CCB837}" srcOrd="2" destOrd="0" parTransId="{41C5CC5D-0F8E-4765-9E9E-532E525341F8}" sibTransId="{8DA5A15A-ADDB-4A31-A70E-4757E5C8416E}"/>
    <dgm:cxn modelId="{081617BC-65FB-6E45-93E5-F31E171F4A91}" type="presParOf" srcId="{768C47B1-C01C-C54E-97D7-3C2A69774EAF}" destId="{1BBA7D01-118A-1047-A3AB-722A0E1D1F5F}" srcOrd="0" destOrd="0" presId="urn:microsoft.com/office/officeart/2008/layout/LinedList"/>
    <dgm:cxn modelId="{60061C19-6D67-5A48-A16E-7B96B91E5816}" type="presParOf" srcId="{768C47B1-C01C-C54E-97D7-3C2A69774EAF}" destId="{5ED7D533-1260-164A-A7BF-51B5711A25E6}" srcOrd="1" destOrd="0" presId="urn:microsoft.com/office/officeart/2008/layout/LinedList"/>
    <dgm:cxn modelId="{B1EDAE90-8D5B-304B-9B90-77B050E6F85C}" type="presParOf" srcId="{5ED7D533-1260-164A-A7BF-51B5711A25E6}" destId="{E4321093-FBAD-C347-9B13-94A901D4B058}" srcOrd="0" destOrd="0" presId="urn:microsoft.com/office/officeart/2008/layout/LinedList"/>
    <dgm:cxn modelId="{11D44C9D-47B2-184E-82DE-A9A24B615802}" type="presParOf" srcId="{5ED7D533-1260-164A-A7BF-51B5711A25E6}" destId="{51AE5297-3C86-8540-A468-A2E2B4A5A559}" srcOrd="1" destOrd="0" presId="urn:microsoft.com/office/officeart/2008/layout/LinedList"/>
    <dgm:cxn modelId="{3896FA5A-6F2F-A346-8E8A-B11674372677}" type="presParOf" srcId="{768C47B1-C01C-C54E-97D7-3C2A69774EAF}" destId="{2C5F3F5A-7CF3-AB4C-875A-374F793C7E19}" srcOrd="2" destOrd="0" presId="urn:microsoft.com/office/officeart/2008/layout/LinedList"/>
    <dgm:cxn modelId="{2D6B02E5-EFE9-A24F-8B94-5DBF1167EBED}" type="presParOf" srcId="{768C47B1-C01C-C54E-97D7-3C2A69774EAF}" destId="{55A5DF53-DFA3-774C-8695-E7C1ADE14F0D}" srcOrd="3" destOrd="0" presId="urn:microsoft.com/office/officeart/2008/layout/LinedList"/>
    <dgm:cxn modelId="{FB2DEEDB-B6DC-7F46-AEF3-A4DF03AD8A7D}" type="presParOf" srcId="{55A5DF53-DFA3-774C-8695-E7C1ADE14F0D}" destId="{E21E0723-7352-5C44-B004-B706B195FB22}" srcOrd="0" destOrd="0" presId="urn:microsoft.com/office/officeart/2008/layout/LinedList"/>
    <dgm:cxn modelId="{EED2C785-D204-1E49-8189-448D20436BB8}" type="presParOf" srcId="{55A5DF53-DFA3-774C-8695-E7C1ADE14F0D}" destId="{D70760EF-1A0C-4648-BA37-451308216B7B}" srcOrd="1" destOrd="0" presId="urn:microsoft.com/office/officeart/2008/layout/LinedList"/>
    <dgm:cxn modelId="{7FC617CD-5A79-6141-B3AF-46B55140C043}" type="presParOf" srcId="{768C47B1-C01C-C54E-97D7-3C2A69774EAF}" destId="{14EC70CC-6BE5-CC4C-8373-E8F6CBA6C797}" srcOrd="4" destOrd="0" presId="urn:microsoft.com/office/officeart/2008/layout/LinedList"/>
    <dgm:cxn modelId="{DA860277-BAB1-2A40-B7BA-873ECCD8CEA4}" type="presParOf" srcId="{768C47B1-C01C-C54E-97D7-3C2A69774EAF}" destId="{839894E4-749B-5E4E-B240-6F59A4B757C8}" srcOrd="5" destOrd="0" presId="urn:microsoft.com/office/officeart/2008/layout/LinedList"/>
    <dgm:cxn modelId="{BC28E88B-55F3-FD42-8609-A6C11426BCF1}" type="presParOf" srcId="{839894E4-749B-5E4E-B240-6F59A4B757C8}" destId="{A7DCA670-C141-C645-B425-4E96D6F7E400}" srcOrd="0" destOrd="0" presId="urn:microsoft.com/office/officeart/2008/layout/LinedList"/>
    <dgm:cxn modelId="{F273A218-4452-CC44-ADEF-CBF36BA1592B}" type="presParOf" srcId="{839894E4-749B-5E4E-B240-6F59A4B757C8}" destId="{B2B3FC6E-EA10-F644-8976-7EA7B12975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EF0097-FE77-480D-B287-B17DC122666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3F2377-BE2C-4616-99CA-D1D9AB79B2D1}">
      <dgm:prSet/>
      <dgm:spPr/>
      <dgm:t>
        <a:bodyPr/>
        <a:lstStyle/>
        <a:p>
          <a:r>
            <a:rPr lang="en-US"/>
            <a:t>&gt; almost everybody has the skill set of creative thinking </a:t>
          </a:r>
        </a:p>
      </dgm:t>
    </dgm:pt>
    <dgm:pt modelId="{EE9A6E29-90D7-497E-AD6D-3F3A10C64E9B}" type="parTrans" cxnId="{A6698C78-886A-42D7-82A6-7C52C56AD830}">
      <dgm:prSet/>
      <dgm:spPr/>
      <dgm:t>
        <a:bodyPr/>
        <a:lstStyle/>
        <a:p>
          <a:endParaRPr lang="en-US"/>
        </a:p>
      </dgm:t>
    </dgm:pt>
    <dgm:pt modelId="{036F4C3B-146E-47DF-B4BE-0036ED5E006D}" type="sibTrans" cxnId="{A6698C78-886A-42D7-82A6-7C52C56AD830}">
      <dgm:prSet/>
      <dgm:spPr/>
      <dgm:t>
        <a:bodyPr/>
        <a:lstStyle/>
        <a:p>
          <a:endParaRPr lang="en-US"/>
        </a:p>
      </dgm:t>
    </dgm:pt>
    <dgm:pt modelId="{D410C2B5-DBB5-496A-9F00-CF738B21128B}">
      <dgm:prSet/>
      <dgm:spPr/>
      <dgm:t>
        <a:bodyPr/>
        <a:lstStyle/>
        <a:p>
          <a:r>
            <a:rPr lang="en-US"/>
            <a:t>&gt; finding the structures and processes that work for an organization is crucial in order to innovate effectively across an organization</a:t>
          </a:r>
        </a:p>
      </dgm:t>
    </dgm:pt>
    <dgm:pt modelId="{FFEC37B5-A3A3-4775-BB8F-9FD31E75F1FC}" type="parTrans" cxnId="{9ECD14A3-05EF-451E-8871-9F1E32F126FF}">
      <dgm:prSet/>
      <dgm:spPr/>
      <dgm:t>
        <a:bodyPr/>
        <a:lstStyle/>
        <a:p>
          <a:endParaRPr lang="en-US"/>
        </a:p>
      </dgm:t>
    </dgm:pt>
    <dgm:pt modelId="{8395630D-75B5-4B01-B947-F1C6D55F63AA}" type="sibTrans" cxnId="{9ECD14A3-05EF-451E-8871-9F1E32F126FF}">
      <dgm:prSet/>
      <dgm:spPr/>
      <dgm:t>
        <a:bodyPr/>
        <a:lstStyle/>
        <a:p>
          <a:endParaRPr lang="en-US"/>
        </a:p>
      </dgm:t>
    </dgm:pt>
    <dgm:pt modelId="{DF14E874-4871-4B8B-AC80-F4D41C38E54D}">
      <dgm:prSet/>
      <dgm:spPr/>
      <dgm:t>
        <a:bodyPr/>
        <a:lstStyle/>
        <a:p>
          <a:r>
            <a:rPr lang="en-US"/>
            <a:t>&gt; innovating across the organization and combining skill sets in order to create incremental and radical innovations </a:t>
          </a:r>
        </a:p>
      </dgm:t>
    </dgm:pt>
    <dgm:pt modelId="{D3D9F3A0-1CDF-4DC7-A465-4B626E277F75}" type="parTrans" cxnId="{3AE1FB4F-D6C3-446F-AA68-835DB7292707}">
      <dgm:prSet/>
      <dgm:spPr/>
      <dgm:t>
        <a:bodyPr/>
        <a:lstStyle/>
        <a:p>
          <a:endParaRPr lang="en-US"/>
        </a:p>
      </dgm:t>
    </dgm:pt>
    <dgm:pt modelId="{53EFE631-904A-4F74-B888-72FFD96B2452}" type="sibTrans" cxnId="{3AE1FB4F-D6C3-446F-AA68-835DB7292707}">
      <dgm:prSet/>
      <dgm:spPr/>
      <dgm:t>
        <a:bodyPr/>
        <a:lstStyle/>
        <a:p>
          <a:endParaRPr lang="en-US"/>
        </a:p>
      </dgm:t>
    </dgm:pt>
    <dgm:pt modelId="{C744B4DD-B033-4F8E-ABE9-C3795A9F49A3}">
      <dgm:prSet/>
      <dgm:spPr/>
      <dgm:t>
        <a:bodyPr/>
        <a:lstStyle/>
        <a:p>
          <a:r>
            <a:rPr lang="en-US"/>
            <a:t>&gt; Example of Toyota: </a:t>
          </a:r>
          <a:r>
            <a:rPr lang="en-GB"/>
            <a:t>Japanese mindset of 'kaizen' which translates to 'continous improvement'</a:t>
          </a:r>
          <a:endParaRPr lang="en-US"/>
        </a:p>
      </dgm:t>
    </dgm:pt>
    <dgm:pt modelId="{9E0CE9BD-E30D-47EA-8074-5D15DA036FB9}" type="parTrans" cxnId="{4F713780-E9D4-4526-B9A3-215E9F315E35}">
      <dgm:prSet/>
      <dgm:spPr/>
      <dgm:t>
        <a:bodyPr/>
        <a:lstStyle/>
        <a:p>
          <a:endParaRPr lang="en-US"/>
        </a:p>
      </dgm:t>
    </dgm:pt>
    <dgm:pt modelId="{0068FC0E-7F76-4AD7-A686-2BAA43A6959D}" type="sibTrans" cxnId="{4F713780-E9D4-4526-B9A3-215E9F315E35}">
      <dgm:prSet/>
      <dgm:spPr/>
      <dgm:t>
        <a:bodyPr/>
        <a:lstStyle/>
        <a:p>
          <a:endParaRPr lang="en-US"/>
        </a:p>
      </dgm:t>
    </dgm:pt>
    <dgm:pt modelId="{C4521080-DB25-374F-9861-3648CDD80253}" type="pres">
      <dgm:prSet presAssocID="{DDEF0097-FE77-480D-B287-B17DC1226662}" presName="vert0" presStyleCnt="0">
        <dgm:presLayoutVars>
          <dgm:dir/>
          <dgm:animOne val="branch"/>
          <dgm:animLvl val="lvl"/>
        </dgm:presLayoutVars>
      </dgm:prSet>
      <dgm:spPr/>
    </dgm:pt>
    <dgm:pt modelId="{5DA20AF4-3462-0345-9D97-BFA476E90843}" type="pres">
      <dgm:prSet presAssocID="{683F2377-BE2C-4616-99CA-D1D9AB79B2D1}" presName="thickLine" presStyleLbl="alignNode1" presStyleIdx="0" presStyleCnt="4"/>
      <dgm:spPr/>
    </dgm:pt>
    <dgm:pt modelId="{09429308-47A3-2245-9F6F-675399BFBEE5}" type="pres">
      <dgm:prSet presAssocID="{683F2377-BE2C-4616-99CA-D1D9AB79B2D1}" presName="horz1" presStyleCnt="0"/>
      <dgm:spPr/>
    </dgm:pt>
    <dgm:pt modelId="{1F0BE558-8A5D-544B-9795-16F572BC5F7E}" type="pres">
      <dgm:prSet presAssocID="{683F2377-BE2C-4616-99CA-D1D9AB79B2D1}" presName="tx1" presStyleLbl="revTx" presStyleIdx="0" presStyleCnt="4"/>
      <dgm:spPr/>
    </dgm:pt>
    <dgm:pt modelId="{1E72058F-173F-C144-B201-84996CEA12C1}" type="pres">
      <dgm:prSet presAssocID="{683F2377-BE2C-4616-99CA-D1D9AB79B2D1}" presName="vert1" presStyleCnt="0"/>
      <dgm:spPr/>
    </dgm:pt>
    <dgm:pt modelId="{A2AA8418-591F-214E-A7E8-3437F1C5EA4F}" type="pres">
      <dgm:prSet presAssocID="{D410C2B5-DBB5-496A-9F00-CF738B21128B}" presName="thickLine" presStyleLbl="alignNode1" presStyleIdx="1" presStyleCnt="4"/>
      <dgm:spPr/>
    </dgm:pt>
    <dgm:pt modelId="{E8A79F2B-7335-1E44-AE62-288B3FCB48AB}" type="pres">
      <dgm:prSet presAssocID="{D410C2B5-DBB5-496A-9F00-CF738B21128B}" presName="horz1" presStyleCnt="0"/>
      <dgm:spPr/>
    </dgm:pt>
    <dgm:pt modelId="{A61DF05B-D982-604C-852F-0BEBDF53E806}" type="pres">
      <dgm:prSet presAssocID="{D410C2B5-DBB5-496A-9F00-CF738B21128B}" presName="tx1" presStyleLbl="revTx" presStyleIdx="1" presStyleCnt="4"/>
      <dgm:spPr/>
    </dgm:pt>
    <dgm:pt modelId="{BFADFE4D-1EEE-B241-A222-4FED8574158D}" type="pres">
      <dgm:prSet presAssocID="{D410C2B5-DBB5-496A-9F00-CF738B21128B}" presName="vert1" presStyleCnt="0"/>
      <dgm:spPr/>
    </dgm:pt>
    <dgm:pt modelId="{46B79E0E-A7E0-3A42-B680-E259AF3E1C27}" type="pres">
      <dgm:prSet presAssocID="{DF14E874-4871-4B8B-AC80-F4D41C38E54D}" presName="thickLine" presStyleLbl="alignNode1" presStyleIdx="2" presStyleCnt="4"/>
      <dgm:spPr/>
    </dgm:pt>
    <dgm:pt modelId="{9B8831AD-F703-A747-A138-66FACA76BFDF}" type="pres">
      <dgm:prSet presAssocID="{DF14E874-4871-4B8B-AC80-F4D41C38E54D}" presName="horz1" presStyleCnt="0"/>
      <dgm:spPr/>
    </dgm:pt>
    <dgm:pt modelId="{D3F5744F-6F2E-484E-976F-FB9496A137AD}" type="pres">
      <dgm:prSet presAssocID="{DF14E874-4871-4B8B-AC80-F4D41C38E54D}" presName="tx1" presStyleLbl="revTx" presStyleIdx="2" presStyleCnt="4"/>
      <dgm:spPr/>
    </dgm:pt>
    <dgm:pt modelId="{64F84E98-8F61-C048-B483-935155FC49D4}" type="pres">
      <dgm:prSet presAssocID="{DF14E874-4871-4B8B-AC80-F4D41C38E54D}" presName="vert1" presStyleCnt="0"/>
      <dgm:spPr/>
    </dgm:pt>
    <dgm:pt modelId="{7F09428A-E5FD-F248-BC43-5C449AAF6170}" type="pres">
      <dgm:prSet presAssocID="{C744B4DD-B033-4F8E-ABE9-C3795A9F49A3}" presName="thickLine" presStyleLbl="alignNode1" presStyleIdx="3" presStyleCnt="4"/>
      <dgm:spPr/>
    </dgm:pt>
    <dgm:pt modelId="{05A04D7E-73AB-8A46-BDC1-C477C04E743B}" type="pres">
      <dgm:prSet presAssocID="{C744B4DD-B033-4F8E-ABE9-C3795A9F49A3}" presName="horz1" presStyleCnt="0"/>
      <dgm:spPr/>
    </dgm:pt>
    <dgm:pt modelId="{F57AEAE3-875D-9F47-B1B2-D70CC248AFFF}" type="pres">
      <dgm:prSet presAssocID="{C744B4DD-B033-4F8E-ABE9-C3795A9F49A3}" presName="tx1" presStyleLbl="revTx" presStyleIdx="3" presStyleCnt="4"/>
      <dgm:spPr/>
    </dgm:pt>
    <dgm:pt modelId="{F3DDFACE-3650-F147-8C9D-E5E57EE39426}" type="pres">
      <dgm:prSet presAssocID="{C744B4DD-B033-4F8E-ABE9-C3795A9F49A3}" presName="vert1" presStyleCnt="0"/>
      <dgm:spPr/>
    </dgm:pt>
  </dgm:ptLst>
  <dgm:cxnLst>
    <dgm:cxn modelId="{F52D8425-1176-D845-85B8-95B4174C9980}" type="presOf" srcId="{C744B4DD-B033-4F8E-ABE9-C3795A9F49A3}" destId="{F57AEAE3-875D-9F47-B1B2-D70CC248AFFF}" srcOrd="0" destOrd="0" presId="urn:microsoft.com/office/officeart/2008/layout/LinedList"/>
    <dgm:cxn modelId="{3AE1FB4F-D6C3-446F-AA68-835DB7292707}" srcId="{DDEF0097-FE77-480D-B287-B17DC1226662}" destId="{DF14E874-4871-4B8B-AC80-F4D41C38E54D}" srcOrd="2" destOrd="0" parTransId="{D3D9F3A0-1CDF-4DC7-A465-4B626E277F75}" sibTransId="{53EFE631-904A-4F74-B888-72FFD96B2452}"/>
    <dgm:cxn modelId="{A6698C78-886A-42D7-82A6-7C52C56AD830}" srcId="{DDEF0097-FE77-480D-B287-B17DC1226662}" destId="{683F2377-BE2C-4616-99CA-D1D9AB79B2D1}" srcOrd="0" destOrd="0" parTransId="{EE9A6E29-90D7-497E-AD6D-3F3A10C64E9B}" sibTransId="{036F4C3B-146E-47DF-B4BE-0036ED5E006D}"/>
    <dgm:cxn modelId="{4F713780-E9D4-4526-B9A3-215E9F315E35}" srcId="{DDEF0097-FE77-480D-B287-B17DC1226662}" destId="{C744B4DD-B033-4F8E-ABE9-C3795A9F49A3}" srcOrd="3" destOrd="0" parTransId="{9E0CE9BD-E30D-47EA-8074-5D15DA036FB9}" sibTransId="{0068FC0E-7F76-4AD7-A686-2BAA43A6959D}"/>
    <dgm:cxn modelId="{9ECD14A3-05EF-451E-8871-9F1E32F126FF}" srcId="{DDEF0097-FE77-480D-B287-B17DC1226662}" destId="{D410C2B5-DBB5-496A-9F00-CF738B21128B}" srcOrd="1" destOrd="0" parTransId="{FFEC37B5-A3A3-4775-BB8F-9FD31E75F1FC}" sibTransId="{8395630D-75B5-4B01-B947-F1C6D55F63AA}"/>
    <dgm:cxn modelId="{D15F77A9-D227-A645-AACB-204A14253B82}" type="presOf" srcId="{683F2377-BE2C-4616-99CA-D1D9AB79B2D1}" destId="{1F0BE558-8A5D-544B-9795-16F572BC5F7E}" srcOrd="0" destOrd="0" presId="urn:microsoft.com/office/officeart/2008/layout/LinedList"/>
    <dgm:cxn modelId="{60FC14CB-A9F0-7F4B-8A75-AF53C2D85E66}" type="presOf" srcId="{D410C2B5-DBB5-496A-9F00-CF738B21128B}" destId="{A61DF05B-D982-604C-852F-0BEBDF53E806}" srcOrd="0" destOrd="0" presId="urn:microsoft.com/office/officeart/2008/layout/LinedList"/>
    <dgm:cxn modelId="{807F8DD1-F94B-F14B-BDF6-836D464575EF}" type="presOf" srcId="{DDEF0097-FE77-480D-B287-B17DC1226662}" destId="{C4521080-DB25-374F-9861-3648CDD80253}" srcOrd="0" destOrd="0" presId="urn:microsoft.com/office/officeart/2008/layout/LinedList"/>
    <dgm:cxn modelId="{2C7C6AF0-2EE0-0C4A-A30F-8BBD2D5E6788}" type="presOf" srcId="{DF14E874-4871-4B8B-AC80-F4D41C38E54D}" destId="{D3F5744F-6F2E-484E-976F-FB9496A137AD}" srcOrd="0" destOrd="0" presId="urn:microsoft.com/office/officeart/2008/layout/LinedList"/>
    <dgm:cxn modelId="{7C451BE9-3123-0D48-977A-89846E8BDB39}" type="presParOf" srcId="{C4521080-DB25-374F-9861-3648CDD80253}" destId="{5DA20AF4-3462-0345-9D97-BFA476E90843}" srcOrd="0" destOrd="0" presId="urn:microsoft.com/office/officeart/2008/layout/LinedList"/>
    <dgm:cxn modelId="{2A54C4C6-40A5-4546-9286-97A8A275EB35}" type="presParOf" srcId="{C4521080-DB25-374F-9861-3648CDD80253}" destId="{09429308-47A3-2245-9F6F-675399BFBEE5}" srcOrd="1" destOrd="0" presId="urn:microsoft.com/office/officeart/2008/layout/LinedList"/>
    <dgm:cxn modelId="{E86614BE-AFDC-114C-A494-2DD350A9DAA5}" type="presParOf" srcId="{09429308-47A3-2245-9F6F-675399BFBEE5}" destId="{1F0BE558-8A5D-544B-9795-16F572BC5F7E}" srcOrd="0" destOrd="0" presId="urn:microsoft.com/office/officeart/2008/layout/LinedList"/>
    <dgm:cxn modelId="{E5CBB138-02A8-D043-8D75-68DBF2DBCE02}" type="presParOf" srcId="{09429308-47A3-2245-9F6F-675399BFBEE5}" destId="{1E72058F-173F-C144-B201-84996CEA12C1}" srcOrd="1" destOrd="0" presId="urn:microsoft.com/office/officeart/2008/layout/LinedList"/>
    <dgm:cxn modelId="{C11461CE-872A-E34E-BF21-6EBB2A329886}" type="presParOf" srcId="{C4521080-DB25-374F-9861-3648CDD80253}" destId="{A2AA8418-591F-214E-A7E8-3437F1C5EA4F}" srcOrd="2" destOrd="0" presId="urn:microsoft.com/office/officeart/2008/layout/LinedList"/>
    <dgm:cxn modelId="{F9062969-0E3E-4B42-AD3C-9FAAA0FEAA5E}" type="presParOf" srcId="{C4521080-DB25-374F-9861-3648CDD80253}" destId="{E8A79F2B-7335-1E44-AE62-288B3FCB48AB}" srcOrd="3" destOrd="0" presId="urn:microsoft.com/office/officeart/2008/layout/LinedList"/>
    <dgm:cxn modelId="{47A86CD1-9DE2-8444-8BAE-9F29B41862F0}" type="presParOf" srcId="{E8A79F2B-7335-1E44-AE62-288B3FCB48AB}" destId="{A61DF05B-D982-604C-852F-0BEBDF53E806}" srcOrd="0" destOrd="0" presId="urn:microsoft.com/office/officeart/2008/layout/LinedList"/>
    <dgm:cxn modelId="{AB6A4827-EA10-4C46-A1E8-9855BCA62B71}" type="presParOf" srcId="{E8A79F2B-7335-1E44-AE62-288B3FCB48AB}" destId="{BFADFE4D-1EEE-B241-A222-4FED8574158D}" srcOrd="1" destOrd="0" presId="urn:microsoft.com/office/officeart/2008/layout/LinedList"/>
    <dgm:cxn modelId="{E5E2C12F-989E-7743-BD05-3CB85F3C38B2}" type="presParOf" srcId="{C4521080-DB25-374F-9861-3648CDD80253}" destId="{46B79E0E-A7E0-3A42-B680-E259AF3E1C27}" srcOrd="4" destOrd="0" presId="urn:microsoft.com/office/officeart/2008/layout/LinedList"/>
    <dgm:cxn modelId="{FB2E7594-D824-204E-945A-182237EE4051}" type="presParOf" srcId="{C4521080-DB25-374F-9861-3648CDD80253}" destId="{9B8831AD-F703-A747-A138-66FACA76BFDF}" srcOrd="5" destOrd="0" presId="urn:microsoft.com/office/officeart/2008/layout/LinedList"/>
    <dgm:cxn modelId="{24103EF9-75EE-674D-A099-E2031C0ABD85}" type="presParOf" srcId="{9B8831AD-F703-A747-A138-66FACA76BFDF}" destId="{D3F5744F-6F2E-484E-976F-FB9496A137AD}" srcOrd="0" destOrd="0" presId="urn:microsoft.com/office/officeart/2008/layout/LinedList"/>
    <dgm:cxn modelId="{35F3C85E-2DB1-7D40-8CFC-10C551995424}" type="presParOf" srcId="{9B8831AD-F703-A747-A138-66FACA76BFDF}" destId="{64F84E98-8F61-C048-B483-935155FC49D4}" srcOrd="1" destOrd="0" presId="urn:microsoft.com/office/officeart/2008/layout/LinedList"/>
    <dgm:cxn modelId="{EF01F90C-B062-2B40-A008-AC2FBED093A9}" type="presParOf" srcId="{C4521080-DB25-374F-9861-3648CDD80253}" destId="{7F09428A-E5FD-F248-BC43-5C449AAF6170}" srcOrd="6" destOrd="0" presId="urn:microsoft.com/office/officeart/2008/layout/LinedList"/>
    <dgm:cxn modelId="{FF92FE35-4267-A64C-9B37-452D3AA93763}" type="presParOf" srcId="{C4521080-DB25-374F-9861-3648CDD80253}" destId="{05A04D7E-73AB-8A46-BDC1-C477C04E743B}" srcOrd="7" destOrd="0" presId="urn:microsoft.com/office/officeart/2008/layout/LinedList"/>
    <dgm:cxn modelId="{39E078BC-CBC1-5741-85C5-5417EB0E41DB}" type="presParOf" srcId="{05A04D7E-73AB-8A46-BDC1-C477C04E743B}" destId="{F57AEAE3-875D-9F47-B1B2-D70CC248AFFF}" srcOrd="0" destOrd="0" presId="urn:microsoft.com/office/officeart/2008/layout/LinedList"/>
    <dgm:cxn modelId="{177D588B-9D12-784E-939F-57B2F5229686}" type="presParOf" srcId="{05A04D7E-73AB-8A46-BDC1-C477C04E743B}" destId="{F3DDFACE-3650-F147-8C9D-E5E57EE394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AE466E5-EF9D-43E1-9711-E6EE16C86DD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13D246E-F8C6-4642-B478-F37E70152F6D}">
      <dgm:prSet/>
      <dgm:spPr/>
      <dgm:t>
        <a:bodyPr/>
        <a:lstStyle/>
        <a:p>
          <a:r>
            <a:rPr lang="en-GB"/>
            <a:t>A clear, common and elevating goal</a:t>
          </a:r>
          <a:endParaRPr lang="en-US"/>
        </a:p>
      </dgm:t>
    </dgm:pt>
    <dgm:pt modelId="{8609D97C-3CBC-49B1-A9D0-DBC2D2DF5820}" type="parTrans" cxnId="{7303C159-AFA9-46D3-9F14-50BEAB34BD7E}">
      <dgm:prSet/>
      <dgm:spPr/>
      <dgm:t>
        <a:bodyPr/>
        <a:lstStyle/>
        <a:p>
          <a:endParaRPr lang="en-US"/>
        </a:p>
      </dgm:t>
    </dgm:pt>
    <dgm:pt modelId="{2E0EECEC-5D36-4124-97A9-A6AC80593FCE}" type="sibTrans" cxnId="{7303C159-AFA9-46D3-9F14-50BEAB34BD7E}">
      <dgm:prSet/>
      <dgm:spPr/>
      <dgm:t>
        <a:bodyPr/>
        <a:lstStyle/>
        <a:p>
          <a:endParaRPr lang="en-US"/>
        </a:p>
      </dgm:t>
    </dgm:pt>
    <dgm:pt modelId="{6FAA6F26-7F8A-4F36-9F2D-6739193D57B2}">
      <dgm:prSet/>
      <dgm:spPr/>
      <dgm:t>
        <a:bodyPr/>
        <a:lstStyle/>
        <a:p>
          <a:r>
            <a:rPr lang="en-GB"/>
            <a:t>results-driven structure </a:t>
          </a:r>
          <a:endParaRPr lang="en-US"/>
        </a:p>
      </dgm:t>
    </dgm:pt>
    <dgm:pt modelId="{B345A8EB-0434-4C97-847D-5E235B65B3D5}" type="parTrans" cxnId="{648650C4-5346-47F5-903A-EA45AF5BB438}">
      <dgm:prSet/>
      <dgm:spPr/>
      <dgm:t>
        <a:bodyPr/>
        <a:lstStyle/>
        <a:p>
          <a:endParaRPr lang="en-US"/>
        </a:p>
      </dgm:t>
    </dgm:pt>
    <dgm:pt modelId="{22003501-60CC-4C2E-8B9D-34E3FE44F905}" type="sibTrans" cxnId="{648650C4-5346-47F5-903A-EA45AF5BB438}">
      <dgm:prSet/>
      <dgm:spPr/>
      <dgm:t>
        <a:bodyPr/>
        <a:lstStyle/>
        <a:p>
          <a:endParaRPr lang="en-US"/>
        </a:p>
      </dgm:t>
    </dgm:pt>
    <dgm:pt modelId="{2B342021-460E-4C31-B891-244C249CCBD8}">
      <dgm:prSet/>
      <dgm:spPr/>
      <dgm:t>
        <a:bodyPr/>
        <a:lstStyle/>
        <a:p>
          <a:r>
            <a:rPr lang="en-GB"/>
            <a:t>competent team members</a:t>
          </a:r>
          <a:endParaRPr lang="en-US"/>
        </a:p>
      </dgm:t>
    </dgm:pt>
    <dgm:pt modelId="{D8A3F1E1-B749-4484-962B-45CAA7448FC1}" type="parTrans" cxnId="{66ECD715-C24D-4ECA-920A-DCE71BDAF518}">
      <dgm:prSet/>
      <dgm:spPr/>
      <dgm:t>
        <a:bodyPr/>
        <a:lstStyle/>
        <a:p>
          <a:endParaRPr lang="en-US"/>
        </a:p>
      </dgm:t>
    </dgm:pt>
    <dgm:pt modelId="{3DABA95C-A933-4F08-9E8C-E7C6F3F46004}" type="sibTrans" cxnId="{66ECD715-C24D-4ECA-920A-DCE71BDAF518}">
      <dgm:prSet/>
      <dgm:spPr/>
      <dgm:t>
        <a:bodyPr/>
        <a:lstStyle/>
        <a:p>
          <a:endParaRPr lang="en-US"/>
        </a:p>
      </dgm:t>
    </dgm:pt>
    <dgm:pt modelId="{AFAF21A6-F460-4786-B7EF-040C606B6065}">
      <dgm:prSet/>
      <dgm:spPr/>
      <dgm:t>
        <a:bodyPr/>
        <a:lstStyle/>
        <a:p>
          <a:r>
            <a:rPr lang="en-GB"/>
            <a:t>unified commitment</a:t>
          </a:r>
          <a:endParaRPr lang="en-US"/>
        </a:p>
      </dgm:t>
    </dgm:pt>
    <dgm:pt modelId="{647F6CE7-A300-46D7-9BC4-91757FB970C1}" type="parTrans" cxnId="{5A350B80-1157-4585-9738-1C001B353D26}">
      <dgm:prSet/>
      <dgm:spPr/>
      <dgm:t>
        <a:bodyPr/>
        <a:lstStyle/>
        <a:p>
          <a:endParaRPr lang="en-US"/>
        </a:p>
      </dgm:t>
    </dgm:pt>
    <dgm:pt modelId="{7CDF4470-38C9-4581-BE41-E9679BAFFEF7}" type="sibTrans" cxnId="{5A350B80-1157-4585-9738-1C001B353D26}">
      <dgm:prSet/>
      <dgm:spPr/>
      <dgm:t>
        <a:bodyPr/>
        <a:lstStyle/>
        <a:p>
          <a:endParaRPr lang="en-US"/>
        </a:p>
      </dgm:t>
    </dgm:pt>
    <dgm:pt modelId="{ECAD61BC-F1AB-4604-BA59-EAB1ED373A4D}">
      <dgm:prSet/>
      <dgm:spPr/>
      <dgm:t>
        <a:bodyPr/>
        <a:lstStyle/>
        <a:p>
          <a:r>
            <a:rPr lang="en-GB"/>
            <a:t>collaborative climate </a:t>
          </a:r>
          <a:endParaRPr lang="en-US"/>
        </a:p>
      </dgm:t>
    </dgm:pt>
    <dgm:pt modelId="{E7BED7AF-2D7B-4924-BEF4-68F662C3A88B}" type="parTrans" cxnId="{CC5E1C91-969E-41D7-90F7-F3878B995994}">
      <dgm:prSet/>
      <dgm:spPr/>
      <dgm:t>
        <a:bodyPr/>
        <a:lstStyle/>
        <a:p>
          <a:endParaRPr lang="en-US"/>
        </a:p>
      </dgm:t>
    </dgm:pt>
    <dgm:pt modelId="{1C091BC6-3C59-48CA-9B61-697BC0318797}" type="sibTrans" cxnId="{CC5E1C91-969E-41D7-90F7-F3878B995994}">
      <dgm:prSet/>
      <dgm:spPr/>
      <dgm:t>
        <a:bodyPr/>
        <a:lstStyle/>
        <a:p>
          <a:endParaRPr lang="en-US"/>
        </a:p>
      </dgm:t>
    </dgm:pt>
    <dgm:pt modelId="{D365A600-0EB9-4625-B6F8-D1FA48BB0AA6}">
      <dgm:prSet/>
      <dgm:spPr/>
      <dgm:t>
        <a:bodyPr/>
        <a:lstStyle/>
        <a:p>
          <a:r>
            <a:rPr lang="en-GB"/>
            <a:t>standards of excellence</a:t>
          </a:r>
          <a:endParaRPr lang="en-US"/>
        </a:p>
      </dgm:t>
    </dgm:pt>
    <dgm:pt modelId="{2CF2E471-A4F3-4369-A8E7-0EC1DE307446}" type="parTrans" cxnId="{55B63E47-198D-4541-ADDA-A7240B662403}">
      <dgm:prSet/>
      <dgm:spPr/>
      <dgm:t>
        <a:bodyPr/>
        <a:lstStyle/>
        <a:p>
          <a:endParaRPr lang="en-US"/>
        </a:p>
      </dgm:t>
    </dgm:pt>
    <dgm:pt modelId="{6D704CDA-0DAC-4D83-A8C4-CF98E77ABD45}" type="sibTrans" cxnId="{55B63E47-198D-4541-ADDA-A7240B662403}">
      <dgm:prSet/>
      <dgm:spPr/>
      <dgm:t>
        <a:bodyPr/>
        <a:lstStyle/>
        <a:p>
          <a:endParaRPr lang="en-US"/>
        </a:p>
      </dgm:t>
    </dgm:pt>
    <dgm:pt modelId="{6206928A-3F51-4BE2-90E8-C69DCDF638E3}">
      <dgm:prSet/>
      <dgm:spPr/>
      <dgm:t>
        <a:bodyPr/>
        <a:lstStyle/>
        <a:p>
          <a:r>
            <a:rPr lang="en-GB"/>
            <a:t>external support and recognisition</a:t>
          </a:r>
          <a:endParaRPr lang="en-US"/>
        </a:p>
      </dgm:t>
    </dgm:pt>
    <dgm:pt modelId="{C6684C6E-29B4-4230-AF8F-FF73B054C48D}" type="parTrans" cxnId="{3D9B5EAD-A8E8-4219-976F-6812AD4A73F2}">
      <dgm:prSet/>
      <dgm:spPr/>
      <dgm:t>
        <a:bodyPr/>
        <a:lstStyle/>
        <a:p>
          <a:endParaRPr lang="en-US"/>
        </a:p>
      </dgm:t>
    </dgm:pt>
    <dgm:pt modelId="{6EAA51EA-A4A4-4709-A9AD-195845DBAAE4}" type="sibTrans" cxnId="{3D9B5EAD-A8E8-4219-976F-6812AD4A73F2}">
      <dgm:prSet/>
      <dgm:spPr/>
      <dgm:t>
        <a:bodyPr/>
        <a:lstStyle/>
        <a:p>
          <a:endParaRPr lang="en-US"/>
        </a:p>
      </dgm:t>
    </dgm:pt>
    <dgm:pt modelId="{DA525264-843A-46E0-9AE4-C09B8F10950B}">
      <dgm:prSet/>
      <dgm:spPr/>
      <dgm:t>
        <a:bodyPr/>
        <a:lstStyle/>
        <a:p>
          <a:r>
            <a:rPr lang="en-GB"/>
            <a:t>principled leadership</a:t>
          </a:r>
          <a:endParaRPr lang="en-US"/>
        </a:p>
      </dgm:t>
    </dgm:pt>
    <dgm:pt modelId="{F290FE5F-6F39-4F23-8EB7-A6EFD314BE90}" type="parTrans" cxnId="{66EACF3F-32FC-42E6-841A-85C3817E5C18}">
      <dgm:prSet/>
      <dgm:spPr/>
      <dgm:t>
        <a:bodyPr/>
        <a:lstStyle/>
        <a:p>
          <a:endParaRPr lang="en-US"/>
        </a:p>
      </dgm:t>
    </dgm:pt>
    <dgm:pt modelId="{F8890664-E981-466D-A324-BB2022B5D699}" type="sibTrans" cxnId="{66EACF3F-32FC-42E6-841A-85C3817E5C18}">
      <dgm:prSet/>
      <dgm:spPr/>
      <dgm:t>
        <a:bodyPr/>
        <a:lstStyle/>
        <a:p>
          <a:endParaRPr lang="en-US"/>
        </a:p>
      </dgm:t>
    </dgm:pt>
    <dgm:pt modelId="{DDF4D8EC-4E86-4B25-B6EE-03211E51EBCD}">
      <dgm:prSet/>
      <dgm:spPr/>
      <dgm:t>
        <a:bodyPr/>
        <a:lstStyle/>
        <a:p>
          <a:r>
            <a:rPr lang="en-GB"/>
            <a:t>appropriate use of team</a:t>
          </a:r>
          <a:endParaRPr lang="en-US"/>
        </a:p>
      </dgm:t>
    </dgm:pt>
    <dgm:pt modelId="{337D7658-96A3-4D22-AC8B-3DE6D211B7A0}" type="parTrans" cxnId="{C194DD3D-32CE-45D9-B5F3-2D45E7783A55}">
      <dgm:prSet/>
      <dgm:spPr/>
      <dgm:t>
        <a:bodyPr/>
        <a:lstStyle/>
        <a:p>
          <a:endParaRPr lang="en-US"/>
        </a:p>
      </dgm:t>
    </dgm:pt>
    <dgm:pt modelId="{FD288588-E0EA-4FC8-ABD7-F3CCC48D2865}" type="sibTrans" cxnId="{C194DD3D-32CE-45D9-B5F3-2D45E7783A55}">
      <dgm:prSet/>
      <dgm:spPr/>
      <dgm:t>
        <a:bodyPr/>
        <a:lstStyle/>
        <a:p>
          <a:endParaRPr lang="en-US"/>
        </a:p>
      </dgm:t>
    </dgm:pt>
    <dgm:pt modelId="{1E660D78-8F92-4B35-93C1-A5B9019092D1}">
      <dgm:prSet/>
      <dgm:spPr/>
      <dgm:t>
        <a:bodyPr/>
        <a:lstStyle/>
        <a:p>
          <a:r>
            <a:rPr lang="en-GB"/>
            <a:t>participation in decision-making</a:t>
          </a:r>
          <a:endParaRPr lang="en-US"/>
        </a:p>
      </dgm:t>
    </dgm:pt>
    <dgm:pt modelId="{C28B8C1C-4F3C-4A95-B064-D753947C5444}" type="parTrans" cxnId="{E61A65CE-15DE-45C4-9060-29308B3CD8F2}">
      <dgm:prSet/>
      <dgm:spPr/>
      <dgm:t>
        <a:bodyPr/>
        <a:lstStyle/>
        <a:p>
          <a:endParaRPr lang="en-US"/>
        </a:p>
      </dgm:t>
    </dgm:pt>
    <dgm:pt modelId="{103CDC30-4C44-4D33-9E79-051D0C5FD616}" type="sibTrans" cxnId="{E61A65CE-15DE-45C4-9060-29308B3CD8F2}">
      <dgm:prSet/>
      <dgm:spPr/>
      <dgm:t>
        <a:bodyPr/>
        <a:lstStyle/>
        <a:p>
          <a:endParaRPr lang="en-US"/>
        </a:p>
      </dgm:t>
    </dgm:pt>
    <dgm:pt modelId="{4995C74F-D9A0-49CC-B6E5-3FE11AF89081}">
      <dgm:prSet/>
      <dgm:spPr/>
      <dgm:t>
        <a:bodyPr/>
        <a:lstStyle/>
        <a:p>
          <a:r>
            <a:rPr lang="en-GB"/>
            <a:t>team spirit </a:t>
          </a:r>
          <a:endParaRPr lang="en-US"/>
        </a:p>
      </dgm:t>
    </dgm:pt>
    <dgm:pt modelId="{2D0281DC-E6AE-4776-A6F1-6A7285351907}" type="parTrans" cxnId="{BC387D6D-9511-464C-A7D2-D11CB134D3F9}">
      <dgm:prSet/>
      <dgm:spPr/>
      <dgm:t>
        <a:bodyPr/>
        <a:lstStyle/>
        <a:p>
          <a:endParaRPr lang="en-US"/>
        </a:p>
      </dgm:t>
    </dgm:pt>
    <dgm:pt modelId="{A1CF2592-7D6A-41ED-8B73-F8C7BE923847}" type="sibTrans" cxnId="{BC387D6D-9511-464C-A7D2-D11CB134D3F9}">
      <dgm:prSet/>
      <dgm:spPr/>
      <dgm:t>
        <a:bodyPr/>
        <a:lstStyle/>
        <a:p>
          <a:endParaRPr lang="en-US"/>
        </a:p>
      </dgm:t>
    </dgm:pt>
    <dgm:pt modelId="{BBB50E6D-55A0-5342-A2AF-B6A3237E493B}" type="pres">
      <dgm:prSet presAssocID="{8AE466E5-EF9D-43E1-9711-E6EE16C86DD2}" presName="diagram" presStyleCnt="0">
        <dgm:presLayoutVars>
          <dgm:dir/>
          <dgm:resizeHandles val="exact"/>
        </dgm:presLayoutVars>
      </dgm:prSet>
      <dgm:spPr/>
    </dgm:pt>
    <dgm:pt modelId="{98777C08-1ECD-734F-9E72-B71FC4BAA254}" type="pres">
      <dgm:prSet presAssocID="{513D246E-F8C6-4642-B478-F37E70152F6D}" presName="node" presStyleLbl="node1" presStyleIdx="0" presStyleCnt="11">
        <dgm:presLayoutVars>
          <dgm:bulletEnabled val="1"/>
        </dgm:presLayoutVars>
      </dgm:prSet>
      <dgm:spPr/>
    </dgm:pt>
    <dgm:pt modelId="{74D2DCA2-8DCE-F94B-B948-507DAE0AAA97}" type="pres">
      <dgm:prSet presAssocID="{2E0EECEC-5D36-4124-97A9-A6AC80593FCE}" presName="sibTrans" presStyleCnt="0"/>
      <dgm:spPr/>
    </dgm:pt>
    <dgm:pt modelId="{60BD02FB-39EE-864A-BA82-434C490E411C}" type="pres">
      <dgm:prSet presAssocID="{6FAA6F26-7F8A-4F36-9F2D-6739193D57B2}" presName="node" presStyleLbl="node1" presStyleIdx="1" presStyleCnt="11">
        <dgm:presLayoutVars>
          <dgm:bulletEnabled val="1"/>
        </dgm:presLayoutVars>
      </dgm:prSet>
      <dgm:spPr/>
    </dgm:pt>
    <dgm:pt modelId="{7E48B6B1-1198-5A4C-8DE7-07A65E28C8CA}" type="pres">
      <dgm:prSet presAssocID="{22003501-60CC-4C2E-8B9D-34E3FE44F905}" presName="sibTrans" presStyleCnt="0"/>
      <dgm:spPr/>
    </dgm:pt>
    <dgm:pt modelId="{4E89044A-BEAE-0D42-AFA8-65D8D850E33D}" type="pres">
      <dgm:prSet presAssocID="{2B342021-460E-4C31-B891-244C249CCBD8}" presName="node" presStyleLbl="node1" presStyleIdx="2" presStyleCnt="11">
        <dgm:presLayoutVars>
          <dgm:bulletEnabled val="1"/>
        </dgm:presLayoutVars>
      </dgm:prSet>
      <dgm:spPr/>
    </dgm:pt>
    <dgm:pt modelId="{EAE4EB38-2705-2143-ADA5-B0A4D7BDF1A5}" type="pres">
      <dgm:prSet presAssocID="{3DABA95C-A933-4F08-9E8C-E7C6F3F46004}" presName="sibTrans" presStyleCnt="0"/>
      <dgm:spPr/>
    </dgm:pt>
    <dgm:pt modelId="{1FD2432D-8486-CC48-B5CD-146170FFA6EE}" type="pres">
      <dgm:prSet presAssocID="{AFAF21A6-F460-4786-B7EF-040C606B6065}" presName="node" presStyleLbl="node1" presStyleIdx="3" presStyleCnt="11">
        <dgm:presLayoutVars>
          <dgm:bulletEnabled val="1"/>
        </dgm:presLayoutVars>
      </dgm:prSet>
      <dgm:spPr/>
    </dgm:pt>
    <dgm:pt modelId="{0A600799-D384-FF46-8C75-DED20C482A4F}" type="pres">
      <dgm:prSet presAssocID="{7CDF4470-38C9-4581-BE41-E9679BAFFEF7}" presName="sibTrans" presStyleCnt="0"/>
      <dgm:spPr/>
    </dgm:pt>
    <dgm:pt modelId="{AEC4BDAF-FBB1-784E-8986-17975581A6CF}" type="pres">
      <dgm:prSet presAssocID="{ECAD61BC-F1AB-4604-BA59-EAB1ED373A4D}" presName="node" presStyleLbl="node1" presStyleIdx="4" presStyleCnt="11">
        <dgm:presLayoutVars>
          <dgm:bulletEnabled val="1"/>
        </dgm:presLayoutVars>
      </dgm:prSet>
      <dgm:spPr/>
    </dgm:pt>
    <dgm:pt modelId="{5AA749FC-0D0E-EE4C-9FDE-5B520335E904}" type="pres">
      <dgm:prSet presAssocID="{1C091BC6-3C59-48CA-9B61-697BC0318797}" presName="sibTrans" presStyleCnt="0"/>
      <dgm:spPr/>
    </dgm:pt>
    <dgm:pt modelId="{1F7090CD-4335-114D-BD40-12DF4F41B4B0}" type="pres">
      <dgm:prSet presAssocID="{D365A600-0EB9-4625-B6F8-D1FA48BB0AA6}" presName="node" presStyleLbl="node1" presStyleIdx="5" presStyleCnt="11">
        <dgm:presLayoutVars>
          <dgm:bulletEnabled val="1"/>
        </dgm:presLayoutVars>
      </dgm:prSet>
      <dgm:spPr/>
    </dgm:pt>
    <dgm:pt modelId="{F0AFDC8A-B8B5-1544-8E01-075C9873C6F9}" type="pres">
      <dgm:prSet presAssocID="{6D704CDA-0DAC-4D83-A8C4-CF98E77ABD45}" presName="sibTrans" presStyleCnt="0"/>
      <dgm:spPr/>
    </dgm:pt>
    <dgm:pt modelId="{167E99D7-C68B-5E44-AF47-E7DCFBC5A656}" type="pres">
      <dgm:prSet presAssocID="{6206928A-3F51-4BE2-90E8-C69DCDF638E3}" presName="node" presStyleLbl="node1" presStyleIdx="6" presStyleCnt="11">
        <dgm:presLayoutVars>
          <dgm:bulletEnabled val="1"/>
        </dgm:presLayoutVars>
      </dgm:prSet>
      <dgm:spPr/>
    </dgm:pt>
    <dgm:pt modelId="{64A495D0-AB4A-BD43-8719-E8D57145429E}" type="pres">
      <dgm:prSet presAssocID="{6EAA51EA-A4A4-4709-A9AD-195845DBAAE4}" presName="sibTrans" presStyleCnt="0"/>
      <dgm:spPr/>
    </dgm:pt>
    <dgm:pt modelId="{A95AA0C0-BD46-9B40-AD36-75D9218C6728}" type="pres">
      <dgm:prSet presAssocID="{DA525264-843A-46E0-9AE4-C09B8F10950B}" presName="node" presStyleLbl="node1" presStyleIdx="7" presStyleCnt="11">
        <dgm:presLayoutVars>
          <dgm:bulletEnabled val="1"/>
        </dgm:presLayoutVars>
      </dgm:prSet>
      <dgm:spPr/>
    </dgm:pt>
    <dgm:pt modelId="{7F749BD4-C851-8642-9A81-F9647E82D0E4}" type="pres">
      <dgm:prSet presAssocID="{F8890664-E981-466D-A324-BB2022B5D699}" presName="sibTrans" presStyleCnt="0"/>
      <dgm:spPr/>
    </dgm:pt>
    <dgm:pt modelId="{C2C4B6D6-79E7-974D-80C0-820DD70663B2}" type="pres">
      <dgm:prSet presAssocID="{DDF4D8EC-4E86-4B25-B6EE-03211E51EBCD}" presName="node" presStyleLbl="node1" presStyleIdx="8" presStyleCnt="11">
        <dgm:presLayoutVars>
          <dgm:bulletEnabled val="1"/>
        </dgm:presLayoutVars>
      </dgm:prSet>
      <dgm:spPr/>
    </dgm:pt>
    <dgm:pt modelId="{41A2B63A-662F-234D-B593-E06711B33C26}" type="pres">
      <dgm:prSet presAssocID="{FD288588-E0EA-4FC8-ABD7-F3CCC48D2865}" presName="sibTrans" presStyleCnt="0"/>
      <dgm:spPr/>
    </dgm:pt>
    <dgm:pt modelId="{C6971222-D4DE-DB40-827B-F5E10AFF602A}" type="pres">
      <dgm:prSet presAssocID="{1E660D78-8F92-4B35-93C1-A5B9019092D1}" presName="node" presStyleLbl="node1" presStyleIdx="9" presStyleCnt="11">
        <dgm:presLayoutVars>
          <dgm:bulletEnabled val="1"/>
        </dgm:presLayoutVars>
      </dgm:prSet>
      <dgm:spPr/>
    </dgm:pt>
    <dgm:pt modelId="{FC55789F-B430-3D4C-BA12-7BC0C29071D2}" type="pres">
      <dgm:prSet presAssocID="{103CDC30-4C44-4D33-9E79-051D0C5FD616}" presName="sibTrans" presStyleCnt="0"/>
      <dgm:spPr/>
    </dgm:pt>
    <dgm:pt modelId="{0BE14C7E-7FF5-ED41-806F-731469BE6B93}" type="pres">
      <dgm:prSet presAssocID="{4995C74F-D9A0-49CC-B6E5-3FE11AF8908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74A2409-062C-BF45-BB71-767C18E7D97D}" type="presOf" srcId="{4995C74F-D9A0-49CC-B6E5-3FE11AF89081}" destId="{0BE14C7E-7FF5-ED41-806F-731469BE6B93}" srcOrd="0" destOrd="0" presId="urn:microsoft.com/office/officeart/2005/8/layout/default"/>
    <dgm:cxn modelId="{66ECD715-C24D-4ECA-920A-DCE71BDAF518}" srcId="{8AE466E5-EF9D-43E1-9711-E6EE16C86DD2}" destId="{2B342021-460E-4C31-B891-244C249CCBD8}" srcOrd="2" destOrd="0" parTransId="{D8A3F1E1-B749-4484-962B-45CAA7448FC1}" sibTransId="{3DABA95C-A933-4F08-9E8C-E7C6F3F46004}"/>
    <dgm:cxn modelId="{7282BC18-6B64-5C4B-91D4-A4A20BDF505B}" type="presOf" srcId="{AFAF21A6-F460-4786-B7EF-040C606B6065}" destId="{1FD2432D-8486-CC48-B5CD-146170FFA6EE}" srcOrd="0" destOrd="0" presId="urn:microsoft.com/office/officeart/2005/8/layout/default"/>
    <dgm:cxn modelId="{7B904124-8CF8-1A4B-AEC8-5D7FE648F984}" type="presOf" srcId="{DDF4D8EC-4E86-4B25-B6EE-03211E51EBCD}" destId="{C2C4B6D6-79E7-974D-80C0-820DD70663B2}" srcOrd="0" destOrd="0" presId="urn:microsoft.com/office/officeart/2005/8/layout/default"/>
    <dgm:cxn modelId="{C194DD3D-32CE-45D9-B5F3-2D45E7783A55}" srcId="{8AE466E5-EF9D-43E1-9711-E6EE16C86DD2}" destId="{DDF4D8EC-4E86-4B25-B6EE-03211E51EBCD}" srcOrd="8" destOrd="0" parTransId="{337D7658-96A3-4D22-AC8B-3DE6D211B7A0}" sibTransId="{FD288588-E0EA-4FC8-ABD7-F3CCC48D2865}"/>
    <dgm:cxn modelId="{66EACF3F-32FC-42E6-841A-85C3817E5C18}" srcId="{8AE466E5-EF9D-43E1-9711-E6EE16C86DD2}" destId="{DA525264-843A-46E0-9AE4-C09B8F10950B}" srcOrd="7" destOrd="0" parTransId="{F290FE5F-6F39-4F23-8EB7-A6EFD314BE90}" sibTransId="{F8890664-E981-466D-A324-BB2022B5D699}"/>
    <dgm:cxn modelId="{55B63E47-198D-4541-ADDA-A7240B662403}" srcId="{8AE466E5-EF9D-43E1-9711-E6EE16C86DD2}" destId="{D365A600-0EB9-4625-B6F8-D1FA48BB0AA6}" srcOrd="5" destOrd="0" parTransId="{2CF2E471-A4F3-4369-A8E7-0EC1DE307446}" sibTransId="{6D704CDA-0DAC-4D83-A8C4-CF98E77ABD45}"/>
    <dgm:cxn modelId="{7303C159-AFA9-46D3-9F14-50BEAB34BD7E}" srcId="{8AE466E5-EF9D-43E1-9711-E6EE16C86DD2}" destId="{513D246E-F8C6-4642-B478-F37E70152F6D}" srcOrd="0" destOrd="0" parTransId="{8609D97C-3CBC-49B1-A9D0-DBC2D2DF5820}" sibTransId="{2E0EECEC-5D36-4124-97A9-A6AC80593FCE}"/>
    <dgm:cxn modelId="{BC387D6D-9511-464C-A7D2-D11CB134D3F9}" srcId="{8AE466E5-EF9D-43E1-9711-E6EE16C86DD2}" destId="{4995C74F-D9A0-49CC-B6E5-3FE11AF89081}" srcOrd="10" destOrd="0" parTransId="{2D0281DC-E6AE-4776-A6F1-6A7285351907}" sibTransId="{A1CF2592-7D6A-41ED-8B73-F8C7BE923847}"/>
    <dgm:cxn modelId="{3080336E-5129-1C44-B214-8759F762286B}" type="presOf" srcId="{513D246E-F8C6-4642-B478-F37E70152F6D}" destId="{98777C08-1ECD-734F-9E72-B71FC4BAA254}" srcOrd="0" destOrd="0" presId="urn:microsoft.com/office/officeart/2005/8/layout/default"/>
    <dgm:cxn modelId="{38C7EE75-FC6D-A443-8079-01C00DC63567}" type="presOf" srcId="{6206928A-3F51-4BE2-90E8-C69DCDF638E3}" destId="{167E99D7-C68B-5E44-AF47-E7DCFBC5A656}" srcOrd="0" destOrd="0" presId="urn:microsoft.com/office/officeart/2005/8/layout/default"/>
    <dgm:cxn modelId="{5A350B80-1157-4585-9738-1C001B353D26}" srcId="{8AE466E5-EF9D-43E1-9711-E6EE16C86DD2}" destId="{AFAF21A6-F460-4786-B7EF-040C606B6065}" srcOrd="3" destOrd="0" parTransId="{647F6CE7-A300-46D7-9BC4-91757FB970C1}" sibTransId="{7CDF4470-38C9-4581-BE41-E9679BAFFEF7}"/>
    <dgm:cxn modelId="{CC5E1C91-969E-41D7-90F7-F3878B995994}" srcId="{8AE466E5-EF9D-43E1-9711-E6EE16C86DD2}" destId="{ECAD61BC-F1AB-4604-BA59-EAB1ED373A4D}" srcOrd="4" destOrd="0" parTransId="{E7BED7AF-2D7B-4924-BEF4-68F662C3A88B}" sibTransId="{1C091BC6-3C59-48CA-9B61-697BC0318797}"/>
    <dgm:cxn modelId="{DEB34DA6-DE0D-AE49-94C2-892539219779}" type="presOf" srcId="{D365A600-0EB9-4625-B6F8-D1FA48BB0AA6}" destId="{1F7090CD-4335-114D-BD40-12DF4F41B4B0}" srcOrd="0" destOrd="0" presId="urn:microsoft.com/office/officeart/2005/8/layout/default"/>
    <dgm:cxn modelId="{3D9B5EAD-A8E8-4219-976F-6812AD4A73F2}" srcId="{8AE466E5-EF9D-43E1-9711-E6EE16C86DD2}" destId="{6206928A-3F51-4BE2-90E8-C69DCDF638E3}" srcOrd="6" destOrd="0" parTransId="{C6684C6E-29B4-4230-AF8F-FF73B054C48D}" sibTransId="{6EAA51EA-A4A4-4709-A9AD-195845DBAAE4}"/>
    <dgm:cxn modelId="{A1E796AE-3C73-A344-8EAD-E59C40F7A139}" type="presOf" srcId="{6FAA6F26-7F8A-4F36-9F2D-6739193D57B2}" destId="{60BD02FB-39EE-864A-BA82-434C490E411C}" srcOrd="0" destOrd="0" presId="urn:microsoft.com/office/officeart/2005/8/layout/default"/>
    <dgm:cxn modelId="{5A4053BE-DB52-8740-B0F4-10851FA7378C}" type="presOf" srcId="{8AE466E5-EF9D-43E1-9711-E6EE16C86DD2}" destId="{BBB50E6D-55A0-5342-A2AF-B6A3237E493B}" srcOrd="0" destOrd="0" presId="urn:microsoft.com/office/officeart/2005/8/layout/default"/>
    <dgm:cxn modelId="{648650C4-5346-47F5-903A-EA45AF5BB438}" srcId="{8AE466E5-EF9D-43E1-9711-E6EE16C86DD2}" destId="{6FAA6F26-7F8A-4F36-9F2D-6739193D57B2}" srcOrd="1" destOrd="0" parTransId="{B345A8EB-0434-4C97-847D-5E235B65B3D5}" sibTransId="{22003501-60CC-4C2E-8B9D-34E3FE44F905}"/>
    <dgm:cxn modelId="{E61A65CE-15DE-45C4-9060-29308B3CD8F2}" srcId="{8AE466E5-EF9D-43E1-9711-E6EE16C86DD2}" destId="{1E660D78-8F92-4B35-93C1-A5B9019092D1}" srcOrd="9" destOrd="0" parTransId="{C28B8C1C-4F3C-4A95-B064-D753947C5444}" sibTransId="{103CDC30-4C44-4D33-9E79-051D0C5FD616}"/>
    <dgm:cxn modelId="{80963DEC-134A-634B-BCE4-BE0C3DB9811F}" type="presOf" srcId="{DA525264-843A-46E0-9AE4-C09B8F10950B}" destId="{A95AA0C0-BD46-9B40-AD36-75D9218C6728}" srcOrd="0" destOrd="0" presId="urn:microsoft.com/office/officeart/2005/8/layout/default"/>
    <dgm:cxn modelId="{DD4439FA-383A-CB4F-9172-841CAF9AC050}" type="presOf" srcId="{1E660D78-8F92-4B35-93C1-A5B9019092D1}" destId="{C6971222-D4DE-DB40-827B-F5E10AFF602A}" srcOrd="0" destOrd="0" presId="urn:microsoft.com/office/officeart/2005/8/layout/default"/>
    <dgm:cxn modelId="{CC4004FB-9844-B24C-9CBA-DB8A5BAC7EA8}" type="presOf" srcId="{ECAD61BC-F1AB-4604-BA59-EAB1ED373A4D}" destId="{AEC4BDAF-FBB1-784E-8986-17975581A6CF}" srcOrd="0" destOrd="0" presId="urn:microsoft.com/office/officeart/2005/8/layout/default"/>
    <dgm:cxn modelId="{3BA916FD-8605-004A-ACE1-D649AD7B86C7}" type="presOf" srcId="{2B342021-460E-4C31-B891-244C249CCBD8}" destId="{4E89044A-BEAE-0D42-AFA8-65D8D850E33D}" srcOrd="0" destOrd="0" presId="urn:microsoft.com/office/officeart/2005/8/layout/default"/>
    <dgm:cxn modelId="{E6273195-E96A-3C48-943F-6091DA4FE5EF}" type="presParOf" srcId="{BBB50E6D-55A0-5342-A2AF-B6A3237E493B}" destId="{98777C08-1ECD-734F-9E72-B71FC4BAA254}" srcOrd="0" destOrd="0" presId="urn:microsoft.com/office/officeart/2005/8/layout/default"/>
    <dgm:cxn modelId="{3EB22D25-AB5B-594B-9DB6-7AD90BBA74C2}" type="presParOf" srcId="{BBB50E6D-55A0-5342-A2AF-B6A3237E493B}" destId="{74D2DCA2-8DCE-F94B-B948-507DAE0AAA97}" srcOrd="1" destOrd="0" presId="urn:microsoft.com/office/officeart/2005/8/layout/default"/>
    <dgm:cxn modelId="{C8A26C9F-35CC-D147-9984-D0339C5A7C6E}" type="presParOf" srcId="{BBB50E6D-55A0-5342-A2AF-B6A3237E493B}" destId="{60BD02FB-39EE-864A-BA82-434C490E411C}" srcOrd="2" destOrd="0" presId="urn:microsoft.com/office/officeart/2005/8/layout/default"/>
    <dgm:cxn modelId="{6D086026-BDA9-4444-95C7-A43067B3648C}" type="presParOf" srcId="{BBB50E6D-55A0-5342-A2AF-B6A3237E493B}" destId="{7E48B6B1-1198-5A4C-8DE7-07A65E28C8CA}" srcOrd="3" destOrd="0" presId="urn:microsoft.com/office/officeart/2005/8/layout/default"/>
    <dgm:cxn modelId="{7D8D748B-685F-B54D-A8D0-4ECE163A3F24}" type="presParOf" srcId="{BBB50E6D-55A0-5342-A2AF-B6A3237E493B}" destId="{4E89044A-BEAE-0D42-AFA8-65D8D850E33D}" srcOrd="4" destOrd="0" presId="urn:microsoft.com/office/officeart/2005/8/layout/default"/>
    <dgm:cxn modelId="{ECD84F17-09C4-DC4C-8411-E8ED325505ED}" type="presParOf" srcId="{BBB50E6D-55A0-5342-A2AF-B6A3237E493B}" destId="{EAE4EB38-2705-2143-ADA5-B0A4D7BDF1A5}" srcOrd="5" destOrd="0" presId="urn:microsoft.com/office/officeart/2005/8/layout/default"/>
    <dgm:cxn modelId="{56209A36-063F-FC45-BCEF-1F706DEB559B}" type="presParOf" srcId="{BBB50E6D-55A0-5342-A2AF-B6A3237E493B}" destId="{1FD2432D-8486-CC48-B5CD-146170FFA6EE}" srcOrd="6" destOrd="0" presId="urn:microsoft.com/office/officeart/2005/8/layout/default"/>
    <dgm:cxn modelId="{8F64AFE5-E50F-E04D-9CA6-1E8B32F1893E}" type="presParOf" srcId="{BBB50E6D-55A0-5342-A2AF-B6A3237E493B}" destId="{0A600799-D384-FF46-8C75-DED20C482A4F}" srcOrd="7" destOrd="0" presId="urn:microsoft.com/office/officeart/2005/8/layout/default"/>
    <dgm:cxn modelId="{DDBBC680-35CB-A149-B653-6D7259AA66F8}" type="presParOf" srcId="{BBB50E6D-55A0-5342-A2AF-B6A3237E493B}" destId="{AEC4BDAF-FBB1-784E-8986-17975581A6CF}" srcOrd="8" destOrd="0" presId="urn:microsoft.com/office/officeart/2005/8/layout/default"/>
    <dgm:cxn modelId="{8FFB353A-5D12-064C-BC2B-2038A50001FC}" type="presParOf" srcId="{BBB50E6D-55A0-5342-A2AF-B6A3237E493B}" destId="{5AA749FC-0D0E-EE4C-9FDE-5B520335E904}" srcOrd="9" destOrd="0" presId="urn:microsoft.com/office/officeart/2005/8/layout/default"/>
    <dgm:cxn modelId="{66717F2C-2633-3840-85A9-FE3352AA0DBC}" type="presParOf" srcId="{BBB50E6D-55A0-5342-A2AF-B6A3237E493B}" destId="{1F7090CD-4335-114D-BD40-12DF4F41B4B0}" srcOrd="10" destOrd="0" presId="urn:microsoft.com/office/officeart/2005/8/layout/default"/>
    <dgm:cxn modelId="{B99DFE16-82E1-E841-9EEA-B95AA73A6FE6}" type="presParOf" srcId="{BBB50E6D-55A0-5342-A2AF-B6A3237E493B}" destId="{F0AFDC8A-B8B5-1544-8E01-075C9873C6F9}" srcOrd="11" destOrd="0" presId="urn:microsoft.com/office/officeart/2005/8/layout/default"/>
    <dgm:cxn modelId="{C863CE5F-D641-DE44-B281-C7EFB863BFC5}" type="presParOf" srcId="{BBB50E6D-55A0-5342-A2AF-B6A3237E493B}" destId="{167E99D7-C68B-5E44-AF47-E7DCFBC5A656}" srcOrd="12" destOrd="0" presId="urn:microsoft.com/office/officeart/2005/8/layout/default"/>
    <dgm:cxn modelId="{1E66CDF0-9731-1048-8BCA-9486ED134634}" type="presParOf" srcId="{BBB50E6D-55A0-5342-A2AF-B6A3237E493B}" destId="{64A495D0-AB4A-BD43-8719-E8D57145429E}" srcOrd="13" destOrd="0" presId="urn:microsoft.com/office/officeart/2005/8/layout/default"/>
    <dgm:cxn modelId="{AE3F8C05-4505-744D-83DB-43A8E8B29296}" type="presParOf" srcId="{BBB50E6D-55A0-5342-A2AF-B6A3237E493B}" destId="{A95AA0C0-BD46-9B40-AD36-75D9218C6728}" srcOrd="14" destOrd="0" presId="urn:microsoft.com/office/officeart/2005/8/layout/default"/>
    <dgm:cxn modelId="{AFC9EA01-F961-3749-8D5F-C7B9892C8B78}" type="presParOf" srcId="{BBB50E6D-55A0-5342-A2AF-B6A3237E493B}" destId="{7F749BD4-C851-8642-9A81-F9647E82D0E4}" srcOrd="15" destOrd="0" presId="urn:microsoft.com/office/officeart/2005/8/layout/default"/>
    <dgm:cxn modelId="{1B8B9F5D-BC76-0E42-8B4B-89E3318B4939}" type="presParOf" srcId="{BBB50E6D-55A0-5342-A2AF-B6A3237E493B}" destId="{C2C4B6D6-79E7-974D-80C0-820DD70663B2}" srcOrd="16" destOrd="0" presId="urn:microsoft.com/office/officeart/2005/8/layout/default"/>
    <dgm:cxn modelId="{23766EBD-FB40-B04E-9A22-259449A6CFB7}" type="presParOf" srcId="{BBB50E6D-55A0-5342-A2AF-B6A3237E493B}" destId="{41A2B63A-662F-234D-B593-E06711B33C26}" srcOrd="17" destOrd="0" presId="urn:microsoft.com/office/officeart/2005/8/layout/default"/>
    <dgm:cxn modelId="{99BE6213-81C6-174A-B7FF-AF3C75CB391D}" type="presParOf" srcId="{BBB50E6D-55A0-5342-A2AF-B6A3237E493B}" destId="{C6971222-D4DE-DB40-827B-F5E10AFF602A}" srcOrd="18" destOrd="0" presId="urn:microsoft.com/office/officeart/2005/8/layout/default"/>
    <dgm:cxn modelId="{548DBE87-74B7-3A46-9A64-BADC0881A8AA}" type="presParOf" srcId="{BBB50E6D-55A0-5342-A2AF-B6A3237E493B}" destId="{FC55789F-B430-3D4C-BA12-7BC0C29071D2}" srcOrd="19" destOrd="0" presId="urn:microsoft.com/office/officeart/2005/8/layout/default"/>
    <dgm:cxn modelId="{5B0C344F-8D75-9147-86E5-D0FA39B1878D}" type="presParOf" srcId="{BBB50E6D-55A0-5342-A2AF-B6A3237E493B}" destId="{0BE14C7E-7FF5-ED41-806F-731469BE6B93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A1D2F0-A465-4F42-9DE9-EE99C024F0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D21369-32A8-4895-9453-B7AA83CAC51B}">
      <dgm:prSet/>
      <dgm:spPr/>
      <dgm:t>
        <a:bodyPr/>
        <a:lstStyle/>
        <a:p>
          <a:r>
            <a:rPr lang="en-US" dirty="0"/>
            <a:t>&gt; clearly defined tasks and objectives</a:t>
          </a:r>
        </a:p>
      </dgm:t>
    </dgm:pt>
    <dgm:pt modelId="{8F24DEAD-3A16-4764-86E3-5E5C163DA533}" type="parTrans" cxnId="{2FE9E42D-4E32-408D-9E5F-CCB87D154669}">
      <dgm:prSet/>
      <dgm:spPr/>
      <dgm:t>
        <a:bodyPr/>
        <a:lstStyle/>
        <a:p>
          <a:endParaRPr lang="en-US"/>
        </a:p>
      </dgm:t>
    </dgm:pt>
    <dgm:pt modelId="{5CC58DC0-70B5-4A65-8FE8-9F72057E8AA2}" type="sibTrans" cxnId="{2FE9E42D-4E32-408D-9E5F-CCB87D154669}">
      <dgm:prSet/>
      <dgm:spPr/>
      <dgm:t>
        <a:bodyPr/>
        <a:lstStyle/>
        <a:p>
          <a:endParaRPr lang="en-US"/>
        </a:p>
      </dgm:t>
    </dgm:pt>
    <dgm:pt modelId="{D6166CF1-97DC-47D0-B697-A2663F8D3AE2}">
      <dgm:prSet/>
      <dgm:spPr/>
      <dgm:t>
        <a:bodyPr/>
        <a:lstStyle/>
        <a:p>
          <a:r>
            <a:rPr lang="en-US" dirty="0"/>
            <a:t>&gt; effective team leadership</a:t>
          </a:r>
        </a:p>
      </dgm:t>
    </dgm:pt>
    <dgm:pt modelId="{6B2AC690-0EE8-42BD-A1C3-919D7B94DF60}" type="parTrans" cxnId="{765DFA12-7EB7-4105-9216-C5E1A4AF0333}">
      <dgm:prSet/>
      <dgm:spPr/>
      <dgm:t>
        <a:bodyPr/>
        <a:lstStyle/>
        <a:p>
          <a:endParaRPr lang="en-US"/>
        </a:p>
      </dgm:t>
    </dgm:pt>
    <dgm:pt modelId="{B38364F0-66CE-4255-977B-D8B5D1ACF20B}" type="sibTrans" cxnId="{765DFA12-7EB7-4105-9216-C5E1A4AF0333}">
      <dgm:prSet/>
      <dgm:spPr/>
      <dgm:t>
        <a:bodyPr/>
        <a:lstStyle/>
        <a:p>
          <a:endParaRPr lang="en-US"/>
        </a:p>
      </dgm:t>
    </dgm:pt>
    <dgm:pt modelId="{848EF409-C0E7-4FC9-8520-4D6160AE4F8A}">
      <dgm:prSet/>
      <dgm:spPr/>
      <dgm:t>
        <a:bodyPr/>
        <a:lstStyle/>
        <a:p>
          <a:r>
            <a:rPr lang="en-US" dirty="0"/>
            <a:t>&gt; good balance of team roles and match to individual </a:t>
          </a:r>
          <a:r>
            <a:rPr lang="en-US" dirty="0" err="1"/>
            <a:t>behavioural</a:t>
          </a:r>
          <a:r>
            <a:rPr lang="en-US" dirty="0"/>
            <a:t> style </a:t>
          </a:r>
        </a:p>
      </dgm:t>
    </dgm:pt>
    <dgm:pt modelId="{7AC75C49-3965-4675-9620-410D0EFFD641}" type="parTrans" cxnId="{6A3AF54F-0B91-47A6-88FC-E233C69EA6F0}">
      <dgm:prSet/>
      <dgm:spPr/>
      <dgm:t>
        <a:bodyPr/>
        <a:lstStyle/>
        <a:p>
          <a:endParaRPr lang="en-US"/>
        </a:p>
      </dgm:t>
    </dgm:pt>
    <dgm:pt modelId="{853E19CB-6CE2-4F88-9966-508013371C46}" type="sibTrans" cxnId="{6A3AF54F-0B91-47A6-88FC-E233C69EA6F0}">
      <dgm:prSet/>
      <dgm:spPr/>
      <dgm:t>
        <a:bodyPr/>
        <a:lstStyle/>
        <a:p>
          <a:endParaRPr lang="en-US"/>
        </a:p>
      </dgm:t>
    </dgm:pt>
    <dgm:pt modelId="{096A488D-A192-4997-8474-24A5A219E6B2}">
      <dgm:prSet/>
      <dgm:spPr/>
      <dgm:t>
        <a:bodyPr/>
        <a:lstStyle/>
        <a:p>
          <a:r>
            <a:rPr lang="en-US" dirty="0"/>
            <a:t>&gt; effective conflict resolution mechanisms within the group</a:t>
          </a:r>
        </a:p>
      </dgm:t>
    </dgm:pt>
    <dgm:pt modelId="{7DE530F1-96DA-49D7-9648-D836977066E6}" type="parTrans" cxnId="{E1ED4729-164E-45B2-B961-F7BE45C9BC1C}">
      <dgm:prSet/>
      <dgm:spPr/>
      <dgm:t>
        <a:bodyPr/>
        <a:lstStyle/>
        <a:p>
          <a:endParaRPr lang="en-US"/>
        </a:p>
      </dgm:t>
    </dgm:pt>
    <dgm:pt modelId="{420085EE-E522-4703-945B-9D9963A9A4D4}" type="sibTrans" cxnId="{E1ED4729-164E-45B2-B961-F7BE45C9BC1C}">
      <dgm:prSet/>
      <dgm:spPr/>
      <dgm:t>
        <a:bodyPr/>
        <a:lstStyle/>
        <a:p>
          <a:endParaRPr lang="en-US"/>
        </a:p>
      </dgm:t>
    </dgm:pt>
    <dgm:pt modelId="{66643C13-93D2-482A-8E61-16567E5894EA}">
      <dgm:prSet/>
      <dgm:spPr/>
      <dgm:t>
        <a:bodyPr/>
        <a:lstStyle/>
        <a:p>
          <a:r>
            <a:rPr lang="en-US" dirty="0"/>
            <a:t>&gt; continuing liaison with external </a:t>
          </a:r>
          <a:r>
            <a:rPr lang="en-US" dirty="0" err="1"/>
            <a:t>organisation</a:t>
          </a:r>
          <a:endParaRPr lang="en-US" dirty="0"/>
        </a:p>
      </dgm:t>
    </dgm:pt>
    <dgm:pt modelId="{0515E114-F5CE-4A54-A19E-E7CD8BC76303}" type="parTrans" cxnId="{84F6987E-1719-45BE-87C3-ED1F28549B82}">
      <dgm:prSet/>
      <dgm:spPr/>
      <dgm:t>
        <a:bodyPr/>
        <a:lstStyle/>
        <a:p>
          <a:endParaRPr lang="en-US"/>
        </a:p>
      </dgm:t>
    </dgm:pt>
    <dgm:pt modelId="{624A1939-D916-424B-8986-194C0611F1E6}" type="sibTrans" cxnId="{84F6987E-1719-45BE-87C3-ED1F28549B82}">
      <dgm:prSet/>
      <dgm:spPr/>
      <dgm:t>
        <a:bodyPr/>
        <a:lstStyle/>
        <a:p>
          <a:endParaRPr lang="en-US"/>
        </a:p>
      </dgm:t>
    </dgm:pt>
    <dgm:pt modelId="{16CB5EAA-536F-3043-8E95-979B36B1E166}" type="pres">
      <dgm:prSet presAssocID="{93A1D2F0-A465-4F42-9DE9-EE99C024F0B7}" presName="diagram" presStyleCnt="0">
        <dgm:presLayoutVars>
          <dgm:dir/>
          <dgm:resizeHandles val="exact"/>
        </dgm:presLayoutVars>
      </dgm:prSet>
      <dgm:spPr/>
    </dgm:pt>
    <dgm:pt modelId="{35CEB6A9-1486-1C4E-9C3B-4E27F04652B7}" type="pres">
      <dgm:prSet presAssocID="{EBD21369-32A8-4895-9453-B7AA83CAC51B}" presName="node" presStyleLbl="node1" presStyleIdx="0" presStyleCnt="5">
        <dgm:presLayoutVars>
          <dgm:bulletEnabled val="1"/>
        </dgm:presLayoutVars>
      </dgm:prSet>
      <dgm:spPr/>
    </dgm:pt>
    <dgm:pt modelId="{8A676517-CEEF-E44E-B232-30AB841CABBD}" type="pres">
      <dgm:prSet presAssocID="{5CC58DC0-70B5-4A65-8FE8-9F72057E8AA2}" presName="sibTrans" presStyleCnt="0"/>
      <dgm:spPr/>
    </dgm:pt>
    <dgm:pt modelId="{360E8D20-1505-7E4C-8DDD-ADEB1033AC50}" type="pres">
      <dgm:prSet presAssocID="{D6166CF1-97DC-47D0-B697-A2663F8D3AE2}" presName="node" presStyleLbl="node1" presStyleIdx="1" presStyleCnt="5">
        <dgm:presLayoutVars>
          <dgm:bulletEnabled val="1"/>
        </dgm:presLayoutVars>
      </dgm:prSet>
      <dgm:spPr/>
    </dgm:pt>
    <dgm:pt modelId="{CCBE05CB-A3E7-9540-904C-9278D3BB2393}" type="pres">
      <dgm:prSet presAssocID="{B38364F0-66CE-4255-977B-D8B5D1ACF20B}" presName="sibTrans" presStyleCnt="0"/>
      <dgm:spPr/>
    </dgm:pt>
    <dgm:pt modelId="{6D59D67C-0DB1-4E4E-B3E8-571935B94C39}" type="pres">
      <dgm:prSet presAssocID="{848EF409-C0E7-4FC9-8520-4D6160AE4F8A}" presName="node" presStyleLbl="node1" presStyleIdx="2" presStyleCnt="5">
        <dgm:presLayoutVars>
          <dgm:bulletEnabled val="1"/>
        </dgm:presLayoutVars>
      </dgm:prSet>
      <dgm:spPr/>
    </dgm:pt>
    <dgm:pt modelId="{FC323A46-20C2-D54C-89F1-4655823BFC8C}" type="pres">
      <dgm:prSet presAssocID="{853E19CB-6CE2-4F88-9966-508013371C46}" presName="sibTrans" presStyleCnt="0"/>
      <dgm:spPr/>
    </dgm:pt>
    <dgm:pt modelId="{68CE9C9C-5CA5-DC4C-A0C4-BE713020F584}" type="pres">
      <dgm:prSet presAssocID="{096A488D-A192-4997-8474-24A5A219E6B2}" presName="node" presStyleLbl="node1" presStyleIdx="3" presStyleCnt="5">
        <dgm:presLayoutVars>
          <dgm:bulletEnabled val="1"/>
        </dgm:presLayoutVars>
      </dgm:prSet>
      <dgm:spPr/>
    </dgm:pt>
    <dgm:pt modelId="{5C8A956F-FFCC-784F-8849-93A3D89A9E8D}" type="pres">
      <dgm:prSet presAssocID="{420085EE-E522-4703-945B-9D9963A9A4D4}" presName="sibTrans" presStyleCnt="0"/>
      <dgm:spPr/>
    </dgm:pt>
    <dgm:pt modelId="{9421B4FE-B937-CC44-8026-8C745FA5A8C0}" type="pres">
      <dgm:prSet presAssocID="{66643C13-93D2-482A-8E61-16567E5894EA}" presName="node" presStyleLbl="node1" presStyleIdx="4" presStyleCnt="5">
        <dgm:presLayoutVars>
          <dgm:bulletEnabled val="1"/>
        </dgm:presLayoutVars>
      </dgm:prSet>
      <dgm:spPr/>
    </dgm:pt>
  </dgm:ptLst>
  <dgm:cxnLst>
    <dgm:cxn modelId="{765DFA12-7EB7-4105-9216-C5E1A4AF0333}" srcId="{93A1D2F0-A465-4F42-9DE9-EE99C024F0B7}" destId="{D6166CF1-97DC-47D0-B697-A2663F8D3AE2}" srcOrd="1" destOrd="0" parTransId="{6B2AC690-0EE8-42BD-A1C3-919D7B94DF60}" sibTransId="{B38364F0-66CE-4255-977B-D8B5D1ACF20B}"/>
    <dgm:cxn modelId="{F8A18813-BF42-654C-8F8A-826FF8A1596C}" type="presOf" srcId="{66643C13-93D2-482A-8E61-16567E5894EA}" destId="{9421B4FE-B937-CC44-8026-8C745FA5A8C0}" srcOrd="0" destOrd="0" presId="urn:microsoft.com/office/officeart/2005/8/layout/default"/>
    <dgm:cxn modelId="{E1ED4729-164E-45B2-B961-F7BE45C9BC1C}" srcId="{93A1D2F0-A465-4F42-9DE9-EE99C024F0B7}" destId="{096A488D-A192-4997-8474-24A5A219E6B2}" srcOrd="3" destOrd="0" parTransId="{7DE530F1-96DA-49D7-9648-D836977066E6}" sibTransId="{420085EE-E522-4703-945B-9D9963A9A4D4}"/>
    <dgm:cxn modelId="{2FE9E42D-4E32-408D-9E5F-CCB87D154669}" srcId="{93A1D2F0-A465-4F42-9DE9-EE99C024F0B7}" destId="{EBD21369-32A8-4895-9453-B7AA83CAC51B}" srcOrd="0" destOrd="0" parTransId="{8F24DEAD-3A16-4764-86E3-5E5C163DA533}" sibTransId="{5CC58DC0-70B5-4A65-8FE8-9F72057E8AA2}"/>
    <dgm:cxn modelId="{D68F573D-B430-0D4E-A8E4-F5C9BFC18BB1}" type="presOf" srcId="{D6166CF1-97DC-47D0-B697-A2663F8D3AE2}" destId="{360E8D20-1505-7E4C-8DDD-ADEB1033AC50}" srcOrd="0" destOrd="0" presId="urn:microsoft.com/office/officeart/2005/8/layout/default"/>
    <dgm:cxn modelId="{CDDE883E-6E60-C146-B867-8D1B903E97B6}" type="presOf" srcId="{93A1D2F0-A465-4F42-9DE9-EE99C024F0B7}" destId="{16CB5EAA-536F-3043-8E95-979B36B1E166}" srcOrd="0" destOrd="0" presId="urn:microsoft.com/office/officeart/2005/8/layout/default"/>
    <dgm:cxn modelId="{5CB30941-3603-C547-B622-9968CB3EB0F0}" type="presOf" srcId="{848EF409-C0E7-4FC9-8520-4D6160AE4F8A}" destId="{6D59D67C-0DB1-4E4E-B3E8-571935B94C39}" srcOrd="0" destOrd="0" presId="urn:microsoft.com/office/officeart/2005/8/layout/default"/>
    <dgm:cxn modelId="{75D4F34B-62C2-0647-B6A7-00241C5DD6B8}" type="presOf" srcId="{EBD21369-32A8-4895-9453-B7AA83CAC51B}" destId="{35CEB6A9-1486-1C4E-9C3B-4E27F04652B7}" srcOrd="0" destOrd="0" presId="urn:microsoft.com/office/officeart/2005/8/layout/default"/>
    <dgm:cxn modelId="{6A3AF54F-0B91-47A6-88FC-E233C69EA6F0}" srcId="{93A1D2F0-A465-4F42-9DE9-EE99C024F0B7}" destId="{848EF409-C0E7-4FC9-8520-4D6160AE4F8A}" srcOrd="2" destOrd="0" parTransId="{7AC75C49-3965-4675-9620-410D0EFFD641}" sibTransId="{853E19CB-6CE2-4F88-9966-508013371C46}"/>
    <dgm:cxn modelId="{DD21BB62-FC0C-C242-810E-2A97BECD71FD}" type="presOf" srcId="{096A488D-A192-4997-8474-24A5A219E6B2}" destId="{68CE9C9C-5CA5-DC4C-A0C4-BE713020F584}" srcOrd="0" destOrd="0" presId="urn:microsoft.com/office/officeart/2005/8/layout/default"/>
    <dgm:cxn modelId="{84F6987E-1719-45BE-87C3-ED1F28549B82}" srcId="{93A1D2F0-A465-4F42-9DE9-EE99C024F0B7}" destId="{66643C13-93D2-482A-8E61-16567E5894EA}" srcOrd="4" destOrd="0" parTransId="{0515E114-F5CE-4A54-A19E-E7CD8BC76303}" sibTransId="{624A1939-D916-424B-8986-194C0611F1E6}"/>
    <dgm:cxn modelId="{DF09A77B-A1AA-2F47-A711-82B53603FA51}" type="presParOf" srcId="{16CB5EAA-536F-3043-8E95-979B36B1E166}" destId="{35CEB6A9-1486-1C4E-9C3B-4E27F04652B7}" srcOrd="0" destOrd="0" presId="urn:microsoft.com/office/officeart/2005/8/layout/default"/>
    <dgm:cxn modelId="{423E39B4-8AF5-204A-8316-B44D89CB21CD}" type="presParOf" srcId="{16CB5EAA-536F-3043-8E95-979B36B1E166}" destId="{8A676517-CEEF-E44E-B232-30AB841CABBD}" srcOrd="1" destOrd="0" presId="urn:microsoft.com/office/officeart/2005/8/layout/default"/>
    <dgm:cxn modelId="{020F571E-066A-3B44-BBAC-38EA89563CE5}" type="presParOf" srcId="{16CB5EAA-536F-3043-8E95-979B36B1E166}" destId="{360E8D20-1505-7E4C-8DDD-ADEB1033AC50}" srcOrd="2" destOrd="0" presId="urn:microsoft.com/office/officeart/2005/8/layout/default"/>
    <dgm:cxn modelId="{7D9BCDDD-1231-7543-ABA6-4A115A79FECA}" type="presParOf" srcId="{16CB5EAA-536F-3043-8E95-979B36B1E166}" destId="{CCBE05CB-A3E7-9540-904C-9278D3BB2393}" srcOrd="3" destOrd="0" presId="urn:microsoft.com/office/officeart/2005/8/layout/default"/>
    <dgm:cxn modelId="{7C33231E-C9E6-104D-BD18-D8B49D973E7F}" type="presParOf" srcId="{16CB5EAA-536F-3043-8E95-979B36B1E166}" destId="{6D59D67C-0DB1-4E4E-B3E8-571935B94C39}" srcOrd="4" destOrd="0" presId="urn:microsoft.com/office/officeart/2005/8/layout/default"/>
    <dgm:cxn modelId="{BDCEFF26-98D0-DA40-9F93-E4D5FD915187}" type="presParOf" srcId="{16CB5EAA-536F-3043-8E95-979B36B1E166}" destId="{FC323A46-20C2-D54C-89F1-4655823BFC8C}" srcOrd="5" destOrd="0" presId="urn:microsoft.com/office/officeart/2005/8/layout/default"/>
    <dgm:cxn modelId="{C7BC2926-DC58-8948-AE4C-E53328737992}" type="presParOf" srcId="{16CB5EAA-536F-3043-8E95-979B36B1E166}" destId="{68CE9C9C-5CA5-DC4C-A0C4-BE713020F584}" srcOrd="6" destOrd="0" presId="urn:microsoft.com/office/officeart/2005/8/layout/default"/>
    <dgm:cxn modelId="{0A6110A8-0A16-5C4D-B153-0777E5A6A927}" type="presParOf" srcId="{16CB5EAA-536F-3043-8E95-979B36B1E166}" destId="{5C8A956F-FFCC-784F-8849-93A3D89A9E8D}" srcOrd="7" destOrd="0" presId="urn:microsoft.com/office/officeart/2005/8/layout/default"/>
    <dgm:cxn modelId="{677FF181-690E-8340-820C-5FE0DD8BF3B9}" type="presParOf" srcId="{16CB5EAA-536F-3043-8E95-979B36B1E166}" destId="{9421B4FE-B937-CC44-8026-8C745FA5A8C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50B98E-FAA2-4B61-9963-1302B630AF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897C83-7141-4A8E-9E9A-6B162D65237B}">
      <dgm:prSet/>
      <dgm:spPr/>
      <dgm:t>
        <a:bodyPr/>
        <a:lstStyle/>
        <a:p>
          <a:r>
            <a:rPr lang="en-GB"/>
            <a:t>Group vs Team </a:t>
          </a:r>
          <a:endParaRPr lang="en-US"/>
        </a:p>
      </dgm:t>
    </dgm:pt>
    <dgm:pt modelId="{95FD7A7F-C0D2-4F40-BA1E-1C28FD07683E}" type="parTrans" cxnId="{92FC8F74-76AC-40FC-AA66-50C363B2A227}">
      <dgm:prSet/>
      <dgm:spPr/>
      <dgm:t>
        <a:bodyPr/>
        <a:lstStyle/>
        <a:p>
          <a:endParaRPr lang="en-US"/>
        </a:p>
      </dgm:t>
    </dgm:pt>
    <dgm:pt modelId="{4D74DC4E-A600-427E-888C-B22839D64682}" type="sibTrans" cxnId="{92FC8F74-76AC-40FC-AA66-50C363B2A227}">
      <dgm:prSet/>
      <dgm:spPr/>
      <dgm:t>
        <a:bodyPr/>
        <a:lstStyle/>
        <a:p>
          <a:endParaRPr lang="en-US"/>
        </a:p>
      </dgm:t>
    </dgm:pt>
    <dgm:pt modelId="{C7334868-F129-4712-8765-0B8EC666002C}">
      <dgm:prSet/>
      <dgm:spPr/>
      <dgm:t>
        <a:bodyPr/>
        <a:lstStyle/>
        <a:p>
          <a:r>
            <a:rPr lang="en-GB"/>
            <a:t>Ends vs Means</a:t>
          </a:r>
          <a:endParaRPr lang="en-US"/>
        </a:p>
      </dgm:t>
    </dgm:pt>
    <dgm:pt modelId="{A52AEA35-0767-4D45-89D6-EC8B3E93C5B8}" type="parTrans" cxnId="{EC8DE4CF-3C59-4A80-A7D9-3B69C6CF32AC}">
      <dgm:prSet/>
      <dgm:spPr/>
      <dgm:t>
        <a:bodyPr/>
        <a:lstStyle/>
        <a:p>
          <a:endParaRPr lang="en-US"/>
        </a:p>
      </dgm:t>
    </dgm:pt>
    <dgm:pt modelId="{11291541-0AD3-474D-B387-D90ECE40953E}" type="sibTrans" cxnId="{EC8DE4CF-3C59-4A80-A7D9-3B69C6CF32AC}">
      <dgm:prSet/>
      <dgm:spPr/>
      <dgm:t>
        <a:bodyPr/>
        <a:lstStyle/>
        <a:p>
          <a:endParaRPr lang="en-US"/>
        </a:p>
      </dgm:t>
    </dgm:pt>
    <dgm:pt modelId="{A0AEE8B0-C53F-494B-AC6E-FF362DBE232A}">
      <dgm:prSet/>
      <dgm:spPr/>
      <dgm:t>
        <a:bodyPr/>
        <a:lstStyle/>
        <a:p>
          <a:r>
            <a:rPr lang="en-GB"/>
            <a:t>Structured Freedom </a:t>
          </a:r>
          <a:endParaRPr lang="en-US"/>
        </a:p>
      </dgm:t>
    </dgm:pt>
    <dgm:pt modelId="{1C30005E-507C-45EC-94EA-A20869A1C2F7}" type="parTrans" cxnId="{2C04B3F7-E860-4BB8-92CD-80C517E04F93}">
      <dgm:prSet/>
      <dgm:spPr/>
      <dgm:t>
        <a:bodyPr/>
        <a:lstStyle/>
        <a:p>
          <a:endParaRPr lang="en-US"/>
        </a:p>
      </dgm:t>
    </dgm:pt>
    <dgm:pt modelId="{7F372DD1-2311-4CFE-8D0D-2D04FA21C515}" type="sibTrans" cxnId="{2C04B3F7-E860-4BB8-92CD-80C517E04F93}">
      <dgm:prSet/>
      <dgm:spPr/>
      <dgm:t>
        <a:bodyPr/>
        <a:lstStyle/>
        <a:p>
          <a:endParaRPr lang="en-US"/>
        </a:p>
      </dgm:t>
    </dgm:pt>
    <dgm:pt modelId="{247B9C18-84AA-4CFD-9DC3-AF2A4759A3E2}">
      <dgm:prSet/>
      <dgm:spPr/>
      <dgm:t>
        <a:bodyPr/>
        <a:lstStyle/>
        <a:p>
          <a:r>
            <a:rPr lang="en-GB"/>
            <a:t>Support Structures and Systems </a:t>
          </a:r>
          <a:endParaRPr lang="en-US"/>
        </a:p>
      </dgm:t>
    </dgm:pt>
    <dgm:pt modelId="{B7890E3E-8477-4957-86E8-477BD023FC8E}" type="parTrans" cxnId="{2E9C1B55-E799-447C-A8C5-F60CB1A6968B}">
      <dgm:prSet/>
      <dgm:spPr/>
      <dgm:t>
        <a:bodyPr/>
        <a:lstStyle/>
        <a:p>
          <a:endParaRPr lang="en-US"/>
        </a:p>
      </dgm:t>
    </dgm:pt>
    <dgm:pt modelId="{B06096CE-90FC-4255-8981-AAA828931AD9}" type="sibTrans" cxnId="{2E9C1B55-E799-447C-A8C5-F60CB1A6968B}">
      <dgm:prSet/>
      <dgm:spPr/>
      <dgm:t>
        <a:bodyPr/>
        <a:lstStyle/>
        <a:p>
          <a:endParaRPr lang="en-US"/>
        </a:p>
      </dgm:t>
    </dgm:pt>
    <dgm:pt modelId="{15C74A03-CC23-449B-B50E-ECCDD276DF12}">
      <dgm:prSet/>
      <dgm:spPr/>
      <dgm:t>
        <a:bodyPr/>
        <a:lstStyle/>
        <a:p>
          <a:r>
            <a:rPr lang="en-GB"/>
            <a:t>Assumed Competency </a:t>
          </a:r>
          <a:endParaRPr lang="en-US"/>
        </a:p>
      </dgm:t>
    </dgm:pt>
    <dgm:pt modelId="{DDCD4607-4CB9-459D-A9C2-F590F64D4D1A}" type="parTrans" cxnId="{4682865E-9F2B-490F-A833-49407BF1F6C6}">
      <dgm:prSet/>
      <dgm:spPr/>
      <dgm:t>
        <a:bodyPr/>
        <a:lstStyle/>
        <a:p>
          <a:endParaRPr lang="en-US"/>
        </a:p>
      </dgm:t>
    </dgm:pt>
    <dgm:pt modelId="{82FE08C6-1124-4038-AAE8-AE1CE6EF7973}" type="sibTrans" cxnId="{4682865E-9F2B-490F-A833-49407BF1F6C6}">
      <dgm:prSet/>
      <dgm:spPr/>
      <dgm:t>
        <a:bodyPr/>
        <a:lstStyle/>
        <a:p>
          <a:endParaRPr lang="en-US"/>
        </a:p>
      </dgm:t>
    </dgm:pt>
    <dgm:pt modelId="{C4E212D2-AD25-0B4E-B5E3-C2C9DC577C06}" type="pres">
      <dgm:prSet presAssocID="{3A50B98E-FAA2-4B61-9963-1302B630AF9D}" presName="linear" presStyleCnt="0">
        <dgm:presLayoutVars>
          <dgm:dir/>
          <dgm:animLvl val="lvl"/>
          <dgm:resizeHandles val="exact"/>
        </dgm:presLayoutVars>
      </dgm:prSet>
      <dgm:spPr/>
    </dgm:pt>
    <dgm:pt modelId="{3E1EA251-9617-1449-BEC4-1AD547FECA77}" type="pres">
      <dgm:prSet presAssocID="{B4897C83-7141-4A8E-9E9A-6B162D65237B}" presName="parentLin" presStyleCnt="0"/>
      <dgm:spPr/>
    </dgm:pt>
    <dgm:pt modelId="{30F64DF9-F038-794D-B30D-570A4F8282B5}" type="pres">
      <dgm:prSet presAssocID="{B4897C83-7141-4A8E-9E9A-6B162D65237B}" presName="parentLeftMargin" presStyleLbl="node1" presStyleIdx="0" presStyleCnt="5"/>
      <dgm:spPr/>
    </dgm:pt>
    <dgm:pt modelId="{EE318F06-53FD-A24F-BBE0-5A141C3A09FE}" type="pres">
      <dgm:prSet presAssocID="{B4897C83-7141-4A8E-9E9A-6B162D6523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B743136-444A-5B45-8DA2-5173BFD5D572}" type="pres">
      <dgm:prSet presAssocID="{B4897C83-7141-4A8E-9E9A-6B162D65237B}" presName="negativeSpace" presStyleCnt="0"/>
      <dgm:spPr/>
    </dgm:pt>
    <dgm:pt modelId="{9444886A-090A-5348-BD6D-3739C1CA84E4}" type="pres">
      <dgm:prSet presAssocID="{B4897C83-7141-4A8E-9E9A-6B162D65237B}" presName="childText" presStyleLbl="conFgAcc1" presStyleIdx="0" presStyleCnt="5">
        <dgm:presLayoutVars>
          <dgm:bulletEnabled val="1"/>
        </dgm:presLayoutVars>
      </dgm:prSet>
      <dgm:spPr/>
    </dgm:pt>
    <dgm:pt modelId="{FD3154C4-B9CD-C943-8DC3-BDBE163D4501}" type="pres">
      <dgm:prSet presAssocID="{4D74DC4E-A600-427E-888C-B22839D64682}" presName="spaceBetweenRectangles" presStyleCnt="0"/>
      <dgm:spPr/>
    </dgm:pt>
    <dgm:pt modelId="{0F2564FF-ECAB-734B-8FBD-985037A04E61}" type="pres">
      <dgm:prSet presAssocID="{C7334868-F129-4712-8765-0B8EC666002C}" presName="parentLin" presStyleCnt="0"/>
      <dgm:spPr/>
    </dgm:pt>
    <dgm:pt modelId="{C650FC5A-5411-7446-A8A3-D780514615C8}" type="pres">
      <dgm:prSet presAssocID="{C7334868-F129-4712-8765-0B8EC666002C}" presName="parentLeftMargin" presStyleLbl="node1" presStyleIdx="0" presStyleCnt="5"/>
      <dgm:spPr/>
    </dgm:pt>
    <dgm:pt modelId="{C61451C9-EB21-7E4F-82EE-D187B4F5AA5C}" type="pres">
      <dgm:prSet presAssocID="{C7334868-F129-4712-8765-0B8EC666002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02A3BAD-45E7-A04E-BEE4-CE971ABD7F54}" type="pres">
      <dgm:prSet presAssocID="{C7334868-F129-4712-8765-0B8EC666002C}" presName="negativeSpace" presStyleCnt="0"/>
      <dgm:spPr/>
    </dgm:pt>
    <dgm:pt modelId="{22B10617-4B55-D143-8960-B73B24802060}" type="pres">
      <dgm:prSet presAssocID="{C7334868-F129-4712-8765-0B8EC666002C}" presName="childText" presStyleLbl="conFgAcc1" presStyleIdx="1" presStyleCnt="5">
        <dgm:presLayoutVars>
          <dgm:bulletEnabled val="1"/>
        </dgm:presLayoutVars>
      </dgm:prSet>
      <dgm:spPr/>
    </dgm:pt>
    <dgm:pt modelId="{E8866D02-A44E-6647-88DF-5F5B740BF7F5}" type="pres">
      <dgm:prSet presAssocID="{11291541-0AD3-474D-B387-D90ECE40953E}" presName="spaceBetweenRectangles" presStyleCnt="0"/>
      <dgm:spPr/>
    </dgm:pt>
    <dgm:pt modelId="{C82EDA42-6766-DB4D-B43D-BF35FB68147B}" type="pres">
      <dgm:prSet presAssocID="{A0AEE8B0-C53F-494B-AC6E-FF362DBE232A}" presName="parentLin" presStyleCnt="0"/>
      <dgm:spPr/>
    </dgm:pt>
    <dgm:pt modelId="{A51117BF-E4EA-DC4F-90B5-971AC6773A31}" type="pres">
      <dgm:prSet presAssocID="{A0AEE8B0-C53F-494B-AC6E-FF362DBE232A}" presName="parentLeftMargin" presStyleLbl="node1" presStyleIdx="1" presStyleCnt="5"/>
      <dgm:spPr/>
    </dgm:pt>
    <dgm:pt modelId="{E28A8158-A782-3D4A-98A8-854FC45281FF}" type="pres">
      <dgm:prSet presAssocID="{A0AEE8B0-C53F-494B-AC6E-FF362DBE23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A473646-7A26-7E45-B682-55D2729A7802}" type="pres">
      <dgm:prSet presAssocID="{A0AEE8B0-C53F-494B-AC6E-FF362DBE232A}" presName="negativeSpace" presStyleCnt="0"/>
      <dgm:spPr/>
    </dgm:pt>
    <dgm:pt modelId="{6E747511-3597-5F43-8330-060FD5D42245}" type="pres">
      <dgm:prSet presAssocID="{A0AEE8B0-C53F-494B-AC6E-FF362DBE232A}" presName="childText" presStyleLbl="conFgAcc1" presStyleIdx="2" presStyleCnt="5">
        <dgm:presLayoutVars>
          <dgm:bulletEnabled val="1"/>
        </dgm:presLayoutVars>
      </dgm:prSet>
      <dgm:spPr/>
    </dgm:pt>
    <dgm:pt modelId="{D6EB2F3D-12C8-D445-9AB6-C00D13B163AA}" type="pres">
      <dgm:prSet presAssocID="{7F372DD1-2311-4CFE-8D0D-2D04FA21C515}" presName="spaceBetweenRectangles" presStyleCnt="0"/>
      <dgm:spPr/>
    </dgm:pt>
    <dgm:pt modelId="{E495D7BC-A8F6-B74A-AA76-1C80A5717886}" type="pres">
      <dgm:prSet presAssocID="{247B9C18-84AA-4CFD-9DC3-AF2A4759A3E2}" presName="parentLin" presStyleCnt="0"/>
      <dgm:spPr/>
    </dgm:pt>
    <dgm:pt modelId="{3FAB63D9-672D-7B4F-941A-2859EED238D7}" type="pres">
      <dgm:prSet presAssocID="{247B9C18-84AA-4CFD-9DC3-AF2A4759A3E2}" presName="parentLeftMargin" presStyleLbl="node1" presStyleIdx="2" presStyleCnt="5"/>
      <dgm:spPr/>
    </dgm:pt>
    <dgm:pt modelId="{AE1F31B7-DB70-004E-BE19-6F78F4876C07}" type="pres">
      <dgm:prSet presAssocID="{247B9C18-84AA-4CFD-9DC3-AF2A4759A3E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4CDB90A-FAE6-6043-97C1-2103B5385E57}" type="pres">
      <dgm:prSet presAssocID="{247B9C18-84AA-4CFD-9DC3-AF2A4759A3E2}" presName="negativeSpace" presStyleCnt="0"/>
      <dgm:spPr/>
    </dgm:pt>
    <dgm:pt modelId="{358AEDEA-76CB-334D-8B06-84AB10CAB0AA}" type="pres">
      <dgm:prSet presAssocID="{247B9C18-84AA-4CFD-9DC3-AF2A4759A3E2}" presName="childText" presStyleLbl="conFgAcc1" presStyleIdx="3" presStyleCnt="5">
        <dgm:presLayoutVars>
          <dgm:bulletEnabled val="1"/>
        </dgm:presLayoutVars>
      </dgm:prSet>
      <dgm:spPr/>
    </dgm:pt>
    <dgm:pt modelId="{2FCA0412-EA37-CB44-A83A-3A7A8670FC92}" type="pres">
      <dgm:prSet presAssocID="{B06096CE-90FC-4255-8981-AAA828931AD9}" presName="spaceBetweenRectangles" presStyleCnt="0"/>
      <dgm:spPr/>
    </dgm:pt>
    <dgm:pt modelId="{E0466AE6-A5CD-9A4A-A6F7-BDE09EA72A2D}" type="pres">
      <dgm:prSet presAssocID="{15C74A03-CC23-449B-B50E-ECCDD276DF12}" presName="parentLin" presStyleCnt="0"/>
      <dgm:spPr/>
    </dgm:pt>
    <dgm:pt modelId="{FE2022BA-EE07-D349-8DE6-466AFEA735C0}" type="pres">
      <dgm:prSet presAssocID="{15C74A03-CC23-449B-B50E-ECCDD276DF12}" presName="parentLeftMargin" presStyleLbl="node1" presStyleIdx="3" presStyleCnt="5"/>
      <dgm:spPr/>
    </dgm:pt>
    <dgm:pt modelId="{AF1F610C-DB49-BF45-AED0-F067591351CB}" type="pres">
      <dgm:prSet presAssocID="{15C74A03-CC23-449B-B50E-ECCDD276DF1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E0DBB74-D0E2-D042-AB4B-B6DA1A765A06}" type="pres">
      <dgm:prSet presAssocID="{15C74A03-CC23-449B-B50E-ECCDD276DF12}" presName="negativeSpace" presStyleCnt="0"/>
      <dgm:spPr/>
    </dgm:pt>
    <dgm:pt modelId="{8D996161-4E79-254C-8805-05776A0AA7D5}" type="pres">
      <dgm:prSet presAssocID="{15C74A03-CC23-449B-B50E-ECCDD276DF1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AE96C28-5B5C-EF45-A276-E74F54B33BBF}" type="presOf" srcId="{C7334868-F129-4712-8765-0B8EC666002C}" destId="{C650FC5A-5411-7446-A8A3-D780514615C8}" srcOrd="0" destOrd="0" presId="urn:microsoft.com/office/officeart/2005/8/layout/list1"/>
    <dgm:cxn modelId="{95F66D4E-4E95-E745-B59A-B5DFCA207C30}" type="presOf" srcId="{A0AEE8B0-C53F-494B-AC6E-FF362DBE232A}" destId="{E28A8158-A782-3D4A-98A8-854FC45281FF}" srcOrd="1" destOrd="0" presId="urn:microsoft.com/office/officeart/2005/8/layout/list1"/>
    <dgm:cxn modelId="{0B8E8152-0404-1F45-BECF-8666225D4EE8}" type="presOf" srcId="{247B9C18-84AA-4CFD-9DC3-AF2A4759A3E2}" destId="{AE1F31B7-DB70-004E-BE19-6F78F4876C07}" srcOrd="1" destOrd="0" presId="urn:microsoft.com/office/officeart/2005/8/layout/list1"/>
    <dgm:cxn modelId="{BA6FD052-FB66-DB4D-B0E2-9DE604CF135A}" type="presOf" srcId="{B4897C83-7141-4A8E-9E9A-6B162D65237B}" destId="{EE318F06-53FD-A24F-BBE0-5A141C3A09FE}" srcOrd="1" destOrd="0" presId="urn:microsoft.com/office/officeart/2005/8/layout/list1"/>
    <dgm:cxn modelId="{2E9C1B55-E799-447C-A8C5-F60CB1A6968B}" srcId="{3A50B98E-FAA2-4B61-9963-1302B630AF9D}" destId="{247B9C18-84AA-4CFD-9DC3-AF2A4759A3E2}" srcOrd="3" destOrd="0" parTransId="{B7890E3E-8477-4957-86E8-477BD023FC8E}" sibTransId="{B06096CE-90FC-4255-8981-AAA828931AD9}"/>
    <dgm:cxn modelId="{4682865E-9F2B-490F-A833-49407BF1F6C6}" srcId="{3A50B98E-FAA2-4B61-9963-1302B630AF9D}" destId="{15C74A03-CC23-449B-B50E-ECCDD276DF12}" srcOrd="4" destOrd="0" parTransId="{DDCD4607-4CB9-459D-A9C2-F590F64D4D1A}" sibTransId="{82FE08C6-1124-4038-AAE8-AE1CE6EF7973}"/>
    <dgm:cxn modelId="{92FC8F74-76AC-40FC-AA66-50C363B2A227}" srcId="{3A50B98E-FAA2-4B61-9963-1302B630AF9D}" destId="{B4897C83-7141-4A8E-9E9A-6B162D65237B}" srcOrd="0" destOrd="0" parTransId="{95FD7A7F-C0D2-4F40-BA1E-1C28FD07683E}" sibTransId="{4D74DC4E-A600-427E-888C-B22839D64682}"/>
    <dgm:cxn modelId="{654EB391-BBF9-C84D-97B8-49EBEC502CDA}" type="presOf" srcId="{B4897C83-7141-4A8E-9E9A-6B162D65237B}" destId="{30F64DF9-F038-794D-B30D-570A4F8282B5}" srcOrd="0" destOrd="0" presId="urn:microsoft.com/office/officeart/2005/8/layout/list1"/>
    <dgm:cxn modelId="{D2D425AA-3077-ED4F-9910-DF72642CFFA0}" type="presOf" srcId="{247B9C18-84AA-4CFD-9DC3-AF2A4759A3E2}" destId="{3FAB63D9-672D-7B4F-941A-2859EED238D7}" srcOrd="0" destOrd="0" presId="urn:microsoft.com/office/officeart/2005/8/layout/list1"/>
    <dgm:cxn modelId="{2FF288B9-C75D-9D44-BFFF-A975A0F5DD86}" type="presOf" srcId="{15C74A03-CC23-449B-B50E-ECCDD276DF12}" destId="{AF1F610C-DB49-BF45-AED0-F067591351CB}" srcOrd="1" destOrd="0" presId="urn:microsoft.com/office/officeart/2005/8/layout/list1"/>
    <dgm:cxn modelId="{F0B67AC5-66A3-8B41-95FB-1C62BFB00D18}" type="presOf" srcId="{15C74A03-CC23-449B-B50E-ECCDD276DF12}" destId="{FE2022BA-EE07-D349-8DE6-466AFEA735C0}" srcOrd="0" destOrd="0" presId="urn:microsoft.com/office/officeart/2005/8/layout/list1"/>
    <dgm:cxn modelId="{B1CB50C8-D2A1-0F4A-8548-4DFAE4E4104D}" type="presOf" srcId="{A0AEE8B0-C53F-494B-AC6E-FF362DBE232A}" destId="{A51117BF-E4EA-DC4F-90B5-971AC6773A31}" srcOrd="0" destOrd="0" presId="urn:microsoft.com/office/officeart/2005/8/layout/list1"/>
    <dgm:cxn modelId="{EC8DE4CF-3C59-4A80-A7D9-3B69C6CF32AC}" srcId="{3A50B98E-FAA2-4B61-9963-1302B630AF9D}" destId="{C7334868-F129-4712-8765-0B8EC666002C}" srcOrd="1" destOrd="0" parTransId="{A52AEA35-0767-4D45-89D6-EC8B3E93C5B8}" sibTransId="{11291541-0AD3-474D-B387-D90ECE40953E}"/>
    <dgm:cxn modelId="{EFA22BDD-FA76-4A45-BFA1-4030833D788B}" type="presOf" srcId="{C7334868-F129-4712-8765-0B8EC666002C}" destId="{C61451C9-EB21-7E4F-82EE-D187B4F5AA5C}" srcOrd="1" destOrd="0" presId="urn:microsoft.com/office/officeart/2005/8/layout/list1"/>
    <dgm:cxn modelId="{EB6750E6-A903-5342-8649-DB7AD0FA55AA}" type="presOf" srcId="{3A50B98E-FAA2-4B61-9963-1302B630AF9D}" destId="{C4E212D2-AD25-0B4E-B5E3-C2C9DC577C06}" srcOrd="0" destOrd="0" presId="urn:microsoft.com/office/officeart/2005/8/layout/list1"/>
    <dgm:cxn modelId="{2C04B3F7-E860-4BB8-92CD-80C517E04F93}" srcId="{3A50B98E-FAA2-4B61-9963-1302B630AF9D}" destId="{A0AEE8B0-C53F-494B-AC6E-FF362DBE232A}" srcOrd="2" destOrd="0" parTransId="{1C30005E-507C-45EC-94EA-A20869A1C2F7}" sibTransId="{7F372DD1-2311-4CFE-8D0D-2D04FA21C515}"/>
    <dgm:cxn modelId="{6C596FF2-09D2-784E-83EE-B31041288131}" type="presParOf" srcId="{C4E212D2-AD25-0B4E-B5E3-C2C9DC577C06}" destId="{3E1EA251-9617-1449-BEC4-1AD547FECA77}" srcOrd="0" destOrd="0" presId="urn:microsoft.com/office/officeart/2005/8/layout/list1"/>
    <dgm:cxn modelId="{5768AAFE-37DB-0D44-A782-CB4FC4F9F633}" type="presParOf" srcId="{3E1EA251-9617-1449-BEC4-1AD547FECA77}" destId="{30F64DF9-F038-794D-B30D-570A4F8282B5}" srcOrd="0" destOrd="0" presId="urn:microsoft.com/office/officeart/2005/8/layout/list1"/>
    <dgm:cxn modelId="{2F9C6605-F413-3143-8E9E-306C6045221A}" type="presParOf" srcId="{3E1EA251-9617-1449-BEC4-1AD547FECA77}" destId="{EE318F06-53FD-A24F-BBE0-5A141C3A09FE}" srcOrd="1" destOrd="0" presId="urn:microsoft.com/office/officeart/2005/8/layout/list1"/>
    <dgm:cxn modelId="{E6701739-D3DE-0D43-9756-B3EED2DB91BE}" type="presParOf" srcId="{C4E212D2-AD25-0B4E-B5E3-C2C9DC577C06}" destId="{4B743136-444A-5B45-8DA2-5173BFD5D572}" srcOrd="1" destOrd="0" presId="urn:microsoft.com/office/officeart/2005/8/layout/list1"/>
    <dgm:cxn modelId="{0F50310A-C1F7-254C-87F1-D38C4405444C}" type="presParOf" srcId="{C4E212D2-AD25-0B4E-B5E3-C2C9DC577C06}" destId="{9444886A-090A-5348-BD6D-3739C1CA84E4}" srcOrd="2" destOrd="0" presId="urn:microsoft.com/office/officeart/2005/8/layout/list1"/>
    <dgm:cxn modelId="{36A95AC2-03B3-3943-9357-55271D1305DA}" type="presParOf" srcId="{C4E212D2-AD25-0B4E-B5E3-C2C9DC577C06}" destId="{FD3154C4-B9CD-C943-8DC3-BDBE163D4501}" srcOrd="3" destOrd="0" presId="urn:microsoft.com/office/officeart/2005/8/layout/list1"/>
    <dgm:cxn modelId="{2ABB9B5F-7C2D-A243-BE59-A2C5AF83EB32}" type="presParOf" srcId="{C4E212D2-AD25-0B4E-B5E3-C2C9DC577C06}" destId="{0F2564FF-ECAB-734B-8FBD-985037A04E61}" srcOrd="4" destOrd="0" presId="urn:microsoft.com/office/officeart/2005/8/layout/list1"/>
    <dgm:cxn modelId="{304EA2CB-D179-7448-89A3-CA457E80AEA4}" type="presParOf" srcId="{0F2564FF-ECAB-734B-8FBD-985037A04E61}" destId="{C650FC5A-5411-7446-A8A3-D780514615C8}" srcOrd="0" destOrd="0" presId="urn:microsoft.com/office/officeart/2005/8/layout/list1"/>
    <dgm:cxn modelId="{1B060726-984D-7446-99E8-685D307F7975}" type="presParOf" srcId="{0F2564FF-ECAB-734B-8FBD-985037A04E61}" destId="{C61451C9-EB21-7E4F-82EE-D187B4F5AA5C}" srcOrd="1" destOrd="0" presId="urn:microsoft.com/office/officeart/2005/8/layout/list1"/>
    <dgm:cxn modelId="{5032641C-11AF-494D-8A12-389C4884C3E6}" type="presParOf" srcId="{C4E212D2-AD25-0B4E-B5E3-C2C9DC577C06}" destId="{802A3BAD-45E7-A04E-BEE4-CE971ABD7F54}" srcOrd="5" destOrd="0" presId="urn:microsoft.com/office/officeart/2005/8/layout/list1"/>
    <dgm:cxn modelId="{97E809A9-6BAA-744D-938C-1A0EC4C661A0}" type="presParOf" srcId="{C4E212D2-AD25-0B4E-B5E3-C2C9DC577C06}" destId="{22B10617-4B55-D143-8960-B73B24802060}" srcOrd="6" destOrd="0" presId="urn:microsoft.com/office/officeart/2005/8/layout/list1"/>
    <dgm:cxn modelId="{DB2D556A-2F30-7748-8838-0F1B8FA310F5}" type="presParOf" srcId="{C4E212D2-AD25-0B4E-B5E3-C2C9DC577C06}" destId="{E8866D02-A44E-6647-88DF-5F5B740BF7F5}" srcOrd="7" destOrd="0" presId="urn:microsoft.com/office/officeart/2005/8/layout/list1"/>
    <dgm:cxn modelId="{9E7DDE64-2DA3-284C-9CDD-027ACF983927}" type="presParOf" srcId="{C4E212D2-AD25-0B4E-B5E3-C2C9DC577C06}" destId="{C82EDA42-6766-DB4D-B43D-BF35FB68147B}" srcOrd="8" destOrd="0" presId="urn:microsoft.com/office/officeart/2005/8/layout/list1"/>
    <dgm:cxn modelId="{A54DFFDC-8742-454A-BCBC-6F1D69374BE7}" type="presParOf" srcId="{C82EDA42-6766-DB4D-B43D-BF35FB68147B}" destId="{A51117BF-E4EA-DC4F-90B5-971AC6773A31}" srcOrd="0" destOrd="0" presId="urn:microsoft.com/office/officeart/2005/8/layout/list1"/>
    <dgm:cxn modelId="{055492AA-ADFA-BA4F-B816-0FCC24EB1141}" type="presParOf" srcId="{C82EDA42-6766-DB4D-B43D-BF35FB68147B}" destId="{E28A8158-A782-3D4A-98A8-854FC45281FF}" srcOrd="1" destOrd="0" presId="urn:microsoft.com/office/officeart/2005/8/layout/list1"/>
    <dgm:cxn modelId="{D7AFED68-00AB-274B-B4CF-B5FF67095C5D}" type="presParOf" srcId="{C4E212D2-AD25-0B4E-B5E3-C2C9DC577C06}" destId="{DA473646-7A26-7E45-B682-55D2729A7802}" srcOrd="9" destOrd="0" presId="urn:microsoft.com/office/officeart/2005/8/layout/list1"/>
    <dgm:cxn modelId="{60ABC0E3-90B8-1F44-9C23-E9EBB377FD88}" type="presParOf" srcId="{C4E212D2-AD25-0B4E-B5E3-C2C9DC577C06}" destId="{6E747511-3597-5F43-8330-060FD5D42245}" srcOrd="10" destOrd="0" presId="urn:microsoft.com/office/officeart/2005/8/layout/list1"/>
    <dgm:cxn modelId="{FB626C28-80CE-4B4E-B090-7645126D9254}" type="presParOf" srcId="{C4E212D2-AD25-0B4E-B5E3-C2C9DC577C06}" destId="{D6EB2F3D-12C8-D445-9AB6-C00D13B163AA}" srcOrd="11" destOrd="0" presId="urn:microsoft.com/office/officeart/2005/8/layout/list1"/>
    <dgm:cxn modelId="{4E5A747F-0632-8C47-8D22-08DAB69A41CA}" type="presParOf" srcId="{C4E212D2-AD25-0B4E-B5E3-C2C9DC577C06}" destId="{E495D7BC-A8F6-B74A-AA76-1C80A5717886}" srcOrd="12" destOrd="0" presId="urn:microsoft.com/office/officeart/2005/8/layout/list1"/>
    <dgm:cxn modelId="{A7B6BD4D-65A2-EF42-8130-A3A6BA6904F5}" type="presParOf" srcId="{E495D7BC-A8F6-B74A-AA76-1C80A5717886}" destId="{3FAB63D9-672D-7B4F-941A-2859EED238D7}" srcOrd="0" destOrd="0" presId="urn:microsoft.com/office/officeart/2005/8/layout/list1"/>
    <dgm:cxn modelId="{D1AFCD8A-5F49-DD45-859E-CA2ADC872625}" type="presParOf" srcId="{E495D7BC-A8F6-B74A-AA76-1C80A5717886}" destId="{AE1F31B7-DB70-004E-BE19-6F78F4876C07}" srcOrd="1" destOrd="0" presId="urn:microsoft.com/office/officeart/2005/8/layout/list1"/>
    <dgm:cxn modelId="{DA90A9AB-065E-B440-9A5F-F9C16C376E7B}" type="presParOf" srcId="{C4E212D2-AD25-0B4E-B5E3-C2C9DC577C06}" destId="{E4CDB90A-FAE6-6043-97C1-2103B5385E57}" srcOrd="13" destOrd="0" presId="urn:microsoft.com/office/officeart/2005/8/layout/list1"/>
    <dgm:cxn modelId="{60803AE0-81D2-074C-9456-6EF3DADA50A0}" type="presParOf" srcId="{C4E212D2-AD25-0B4E-B5E3-C2C9DC577C06}" destId="{358AEDEA-76CB-334D-8B06-84AB10CAB0AA}" srcOrd="14" destOrd="0" presId="urn:microsoft.com/office/officeart/2005/8/layout/list1"/>
    <dgm:cxn modelId="{022975AC-754C-D442-8B71-217BC236127D}" type="presParOf" srcId="{C4E212D2-AD25-0B4E-B5E3-C2C9DC577C06}" destId="{2FCA0412-EA37-CB44-A83A-3A7A8670FC92}" srcOrd="15" destOrd="0" presId="urn:microsoft.com/office/officeart/2005/8/layout/list1"/>
    <dgm:cxn modelId="{48B1BE1A-EBE8-874A-8325-2327C610302A}" type="presParOf" srcId="{C4E212D2-AD25-0B4E-B5E3-C2C9DC577C06}" destId="{E0466AE6-A5CD-9A4A-A6F7-BDE09EA72A2D}" srcOrd="16" destOrd="0" presId="urn:microsoft.com/office/officeart/2005/8/layout/list1"/>
    <dgm:cxn modelId="{DA839EDB-7478-2448-A49F-DA64688B968C}" type="presParOf" srcId="{E0466AE6-A5CD-9A4A-A6F7-BDE09EA72A2D}" destId="{FE2022BA-EE07-D349-8DE6-466AFEA735C0}" srcOrd="0" destOrd="0" presId="urn:microsoft.com/office/officeart/2005/8/layout/list1"/>
    <dgm:cxn modelId="{A785A6C3-C5DE-844C-853A-2BA87B197710}" type="presParOf" srcId="{E0466AE6-A5CD-9A4A-A6F7-BDE09EA72A2D}" destId="{AF1F610C-DB49-BF45-AED0-F067591351CB}" srcOrd="1" destOrd="0" presId="urn:microsoft.com/office/officeart/2005/8/layout/list1"/>
    <dgm:cxn modelId="{754E38E3-4B04-584A-A141-4E768504E59B}" type="presParOf" srcId="{C4E212D2-AD25-0B4E-B5E3-C2C9DC577C06}" destId="{6E0DBB74-D0E2-D042-AB4B-B6DA1A765A06}" srcOrd="17" destOrd="0" presId="urn:microsoft.com/office/officeart/2005/8/layout/list1"/>
    <dgm:cxn modelId="{5136B3C0-AAF7-2C44-AE2F-E54BF85D512C}" type="presParOf" srcId="{C4E212D2-AD25-0B4E-B5E3-C2C9DC577C06}" destId="{8D996161-4E79-254C-8805-05776A0AA7D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D54D69-4496-4585-9268-74CD187817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8B6EDE-1BAE-43BF-AA50-90C61746FEB9}">
      <dgm:prSet/>
      <dgm:spPr/>
      <dgm:t>
        <a:bodyPr/>
        <a:lstStyle/>
        <a:p>
          <a:r>
            <a:rPr lang="en-GB"/>
            <a:t>Coordinator:  identifies talent and delegates effectively, but can be perceived as manipulative</a:t>
          </a:r>
          <a:endParaRPr lang="en-US"/>
        </a:p>
      </dgm:t>
    </dgm:pt>
    <dgm:pt modelId="{A318E42A-3178-4D29-898E-668D8224D84A}" type="parTrans" cxnId="{22585B3D-7FFB-4FDF-82F9-57E0FA401E25}">
      <dgm:prSet/>
      <dgm:spPr/>
      <dgm:t>
        <a:bodyPr/>
        <a:lstStyle/>
        <a:p>
          <a:endParaRPr lang="en-US"/>
        </a:p>
      </dgm:t>
    </dgm:pt>
    <dgm:pt modelId="{96C58A68-C7A2-4791-A1F7-9BFC92C30DB4}" type="sibTrans" cxnId="{22585B3D-7FFB-4FDF-82F9-57E0FA401E25}">
      <dgm:prSet/>
      <dgm:spPr/>
      <dgm:t>
        <a:bodyPr/>
        <a:lstStyle/>
        <a:p>
          <a:endParaRPr lang="en-US"/>
        </a:p>
      </dgm:t>
    </dgm:pt>
    <dgm:pt modelId="{36827959-06CC-49C2-A16C-03A2C6FD3678}">
      <dgm:prSet/>
      <dgm:spPr/>
      <dgm:t>
        <a:bodyPr/>
        <a:lstStyle/>
        <a:p>
          <a:r>
            <a:rPr lang="en-GB"/>
            <a:t>Team worker:  cooperative, but can also be indecisive </a:t>
          </a:r>
          <a:endParaRPr lang="en-US"/>
        </a:p>
      </dgm:t>
    </dgm:pt>
    <dgm:pt modelId="{7687A025-63EA-4840-B865-3F4EA9C6A200}" type="parTrans" cxnId="{1092E91C-50A3-4D40-944D-613BADD63786}">
      <dgm:prSet/>
      <dgm:spPr/>
      <dgm:t>
        <a:bodyPr/>
        <a:lstStyle/>
        <a:p>
          <a:endParaRPr lang="en-US"/>
        </a:p>
      </dgm:t>
    </dgm:pt>
    <dgm:pt modelId="{DED384BF-6FD8-477F-AB11-51DB09954E85}" type="sibTrans" cxnId="{1092E91C-50A3-4D40-944D-613BADD63786}">
      <dgm:prSet/>
      <dgm:spPr/>
      <dgm:t>
        <a:bodyPr/>
        <a:lstStyle/>
        <a:p>
          <a:endParaRPr lang="en-US"/>
        </a:p>
      </dgm:t>
    </dgm:pt>
    <dgm:pt modelId="{44737152-1F7A-4849-85A7-83CB2B4D470D}">
      <dgm:prSet/>
      <dgm:spPr/>
      <dgm:t>
        <a:bodyPr/>
        <a:lstStyle/>
        <a:p>
          <a:r>
            <a:rPr lang="en-GB"/>
            <a:t>Resource investigator: develops contacts, but can be too optimistic</a:t>
          </a:r>
          <a:endParaRPr lang="en-US"/>
        </a:p>
      </dgm:t>
    </dgm:pt>
    <dgm:pt modelId="{5A84A894-F18E-417E-B5CF-3C1A85198783}" type="parTrans" cxnId="{CD95FA43-EE47-41DF-AF21-DCB5FDCBC52A}">
      <dgm:prSet/>
      <dgm:spPr/>
      <dgm:t>
        <a:bodyPr/>
        <a:lstStyle/>
        <a:p>
          <a:endParaRPr lang="en-US"/>
        </a:p>
      </dgm:t>
    </dgm:pt>
    <dgm:pt modelId="{6A5509E0-169B-463E-84C9-962BB4EAB82B}" type="sibTrans" cxnId="{CD95FA43-EE47-41DF-AF21-DCB5FDCBC52A}">
      <dgm:prSet/>
      <dgm:spPr/>
      <dgm:t>
        <a:bodyPr/>
        <a:lstStyle/>
        <a:p>
          <a:endParaRPr lang="en-US"/>
        </a:p>
      </dgm:t>
    </dgm:pt>
    <dgm:pt modelId="{18C3363B-9A3F-4AE3-BE0A-15BF89CD2318}">
      <dgm:prSet/>
      <dgm:spPr/>
      <dgm:t>
        <a:bodyPr/>
        <a:lstStyle/>
        <a:p>
          <a:r>
            <a:rPr lang="en-GB"/>
            <a:t>Plant: creative problem solver, but can lack detail</a:t>
          </a:r>
          <a:endParaRPr lang="en-US"/>
        </a:p>
      </dgm:t>
    </dgm:pt>
    <dgm:pt modelId="{68F55930-759F-48AF-AA98-AD8C7006D194}" type="parTrans" cxnId="{C9F37953-61D6-4E76-A28F-072BFC399ED6}">
      <dgm:prSet/>
      <dgm:spPr/>
      <dgm:t>
        <a:bodyPr/>
        <a:lstStyle/>
        <a:p>
          <a:endParaRPr lang="en-US"/>
        </a:p>
      </dgm:t>
    </dgm:pt>
    <dgm:pt modelId="{22B7C03B-E6F8-402C-A7C7-F37FB11F191B}" type="sibTrans" cxnId="{C9F37953-61D6-4E76-A28F-072BFC399ED6}">
      <dgm:prSet/>
      <dgm:spPr/>
      <dgm:t>
        <a:bodyPr/>
        <a:lstStyle/>
        <a:p>
          <a:endParaRPr lang="en-US"/>
        </a:p>
      </dgm:t>
    </dgm:pt>
    <dgm:pt modelId="{5B56E142-6604-4692-B879-201D0AD1A483}">
      <dgm:prSet/>
      <dgm:spPr/>
      <dgm:t>
        <a:bodyPr/>
        <a:lstStyle/>
        <a:p>
          <a:r>
            <a:rPr lang="en-GB"/>
            <a:t>Specialist: deep knowledge and experience, but can be too narrow</a:t>
          </a:r>
          <a:endParaRPr lang="en-US"/>
        </a:p>
      </dgm:t>
    </dgm:pt>
    <dgm:pt modelId="{21576C56-67EB-4439-B1A1-A8204A62AB69}" type="parTrans" cxnId="{71604766-1107-4EA4-9F65-F4227F0E9C6C}">
      <dgm:prSet/>
      <dgm:spPr/>
      <dgm:t>
        <a:bodyPr/>
        <a:lstStyle/>
        <a:p>
          <a:endParaRPr lang="en-US"/>
        </a:p>
      </dgm:t>
    </dgm:pt>
    <dgm:pt modelId="{92696156-A890-4D65-93C5-B5315346876E}" type="sibTrans" cxnId="{71604766-1107-4EA4-9F65-F4227F0E9C6C}">
      <dgm:prSet/>
      <dgm:spPr/>
      <dgm:t>
        <a:bodyPr/>
        <a:lstStyle/>
        <a:p>
          <a:endParaRPr lang="en-US"/>
        </a:p>
      </dgm:t>
    </dgm:pt>
    <dgm:pt modelId="{6F9713E5-737D-415D-8728-76B50FA8E091}">
      <dgm:prSet/>
      <dgm:spPr/>
      <dgm:t>
        <a:bodyPr/>
        <a:lstStyle/>
        <a:p>
          <a:r>
            <a:rPr lang="en-GB"/>
            <a:t>Shaper:  highly driven, but can be insensitive and become aggressive</a:t>
          </a:r>
          <a:endParaRPr lang="en-US"/>
        </a:p>
      </dgm:t>
    </dgm:pt>
    <dgm:pt modelId="{294B0D67-871C-43D2-A78F-5799E8C0CB53}" type="parTrans" cxnId="{B7867B87-0B8B-4D42-ABA4-2D35C0FD0669}">
      <dgm:prSet/>
      <dgm:spPr/>
      <dgm:t>
        <a:bodyPr/>
        <a:lstStyle/>
        <a:p>
          <a:endParaRPr lang="en-US"/>
        </a:p>
      </dgm:t>
    </dgm:pt>
    <dgm:pt modelId="{1AA8494B-A23F-46CE-A4E8-7992E693F14A}" type="sibTrans" cxnId="{B7867B87-0B8B-4D42-ABA4-2D35C0FD0669}">
      <dgm:prSet/>
      <dgm:spPr/>
      <dgm:t>
        <a:bodyPr/>
        <a:lstStyle/>
        <a:p>
          <a:endParaRPr lang="en-US"/>
        </a:p>
      </dgm:t>
    </dgm:pt>
    <dgm:pt modelId="{D8CD877C-4485-45E0-A290-D5B45CA560B3}">
      <dgm:prSet/>
      <dgm:spPr/>
      <dgm:t>
        <a:bodyPr/>
        <a:lstStyle/>
        <a:p>
          <a:r>
            <a:rPr lang="en-GB"/>
            <a:t>Implementer:  practical and pragmatic, but can be inflexible</a:t>
          </a:r>
          <a:endParaRPr lang="en-US"/>
        </a:p>
      </dgm:t>
    </dgm:pt>
    <dgm:pt modelId="{F4C88AAD-F04C-42F2-84E5-B96BA8103903}" type="parTrans" cxnId="{6E1042B1-831B-4DE8-817B-904F3F756750}">
      <dgm:prSet/>
      <dgm:spPr/>
      <dgm:t>
        <a:bodyPr/>
        <a:lstStyle/>
        <a:p>
          <a:endParaRPr lang="en-US"/>
        </a:p>
      </dgm:t>
    </dgm:pt>
    <dgm:pt modelId="{4434E249-7200-40D7-B3E8-5939091EBD24}" type="sibTrans" cxnId="{6E1042B1-831B-4DE8-817B-904F3F756750}">
      <dgm:prSet/>
      <dgm:spPr/>
      <dgm:t>
        <a:bodyPr/>
        <a:lstStyle/>
        <a:p>
          <a:endParaRPr lang="en-US"/>
        </a:p>
      </dgm:t>
    </dgm:pt>
    <dgm:pt modelId="{ED866EB1-F59E-4D48-965F-C2405739319A}">
      <dgm:prSet/>
      <dgm:spPr/>
      <dgm:t>
        <a:bodyPr/>
        <a:lstStyle/>
        <a:p>
          <a:r>
            <a:rPr lang="en-GB"/>
            <a:t>Monitor evaluator:  strategic focus, but can be overly critical</a:t>
          </a:r>
          <a:endParaRPr lang="en-US"/>
        </a:p>
      </dgm:t>
    </dgm:pt>
    <dgm:pt modelId="{8F4B9632-60F7-4BC0-A905-A0BD350A844C}" type="parTrans" cxnId="{57B40AA7-9341-483B-950F-1C06174475DF}">
      <dgm:prSet/>
      <dgm:spPr/>
      <dgm:t>
        <a:bodyPr/>
        <a:lstStyle/>
        <a:p>
          <a:endParaRPr lang="en-US"/>
        </a:p>
      </dgm:t>
    </dgm:pt>
    <dgm:pt modelId="{E3B697E6-EDCE-4A8E-B089-F64D8501F98E}" type="sibTrans" cxnId="{57B40AA7-9341-483B-950F-1C06174475DF}">
      <dgm:prSet/>
      <dgm:spPr/>
      <dgm:t>
        <a:bodyPr/>
        <a:lstStyle/>
        <a:p>
          <a:endParaRPr lang="en-US"/>
        </a:p>
      </dgm:t>
    </dgm:pt>
    <dgm:pt modelId="{8C82C519-355B-4B65-82D2-9468C0365949}">
      <dgm:prSet/>
      <dgm:spPr/>
      <dgm:t>
        <a:bodyPr/>
        <a:lstStyle/>
        <a:p>
          <a:r>
            <a:rPr lang="en-GB"/>
            <a:t>Completer finisher:  polishes and perfects outcomes, but prone to pessimism</a:t>
          </a:r>
          <a:endParaRPr lang="en-US"/>
        </a:p>
      </dgm:t>
    </dgm:pt>
    <dgm:pt modelId="{780E2393-A106-4B3C-9CD6-8875FC2FEE7A}" type="parTrans" cxnId="{7670155D-8C9A-4D15-B825-C29F1BAEE119}">
      <dgm:prSet/>
      <dgm:spPr/>
      <dgm:t>
        <a:bodyPr/>
        <a:lstStyle/>
        <a:p>
          <a:endParaRPr lang="en-US"/>
        </a:p>
      </dgm:t>
    </dgm:pt>
    <dgm:pt modelId="{FAAF3050-F4CE-4FDF-8360-53476DAE4AE5}" type="sibTrans" cxnId="{7670155D-8C9A-4D15-B825-C29F1BAEE119}">
      <dgm:prSet/>
      <dgm:spPr/>
      <dgm:t>
        <a:bodyPr/>
        <a:lstStyle/>
        <a:p>
          <a:endParaRPr lang="en-US"/>
        </a:p>
      </dgm:t>
    </dgm:pt>
    <dgm:pt modelId="{200DF860-B294-894B-B3D0-7FA3D3DB5013}" type="pres">
      <dgm:prSet presAssocID="{79D54D69-4496-4585-9268-74CD187817FE}" presName="vert0" presStyleCnt="0">
        <dgm:presLayoutVars>
          <dgm:dir/>
          <dgm:animOne val="branch"/>
          <dgm:animLvl val="lvl"/>
        </dgm:presLayoutVars>
      </dgm:prSet>
      <dgm:spPr/>
    </dgm:pt>
    <dgm:pt modelId="{5A778423-63C3-4642-A9AF-C5FB1B510E67}" type="pres">
      <dgm:prSet presAssocID="{7B8B6EDE-1BAE-43BF-AA50-90C61746FEB9}" presName="thickLine" presStyleLbl="alignNode1" presStyleIdx="0" presStyleCnt="9"/>
      <dgm:spPr/>
    </dgm:pt>
    <dgm:pt modelId="{D242288E-9261-F44F-8BC2-128AC0A57468}" type="pres">
      <dgm:prSet presAssocID="{7B8B6EDE-1BAE-43BF-AA50-90C61746FEB9}" presName="horz1" presStyleCnt="0"/>
      <dgm:spPr/>
    </dgm:pt>
    <dgm:pt modelId="{8C90F7BC-2056-8749-BF70-6877F5F0A70A}" type="pres">
      <dgm:prSet presAssocID="{7B8B6EDE-1BAE-43BF-AA50-90C61746FEB9}" presName="tx1" presStyleLbl="revTx" presStyleIdx="0" presStyleCnt="9"/>
      <dgm:spPr/>
    </dgm:pt>
    <dgm:pt modelId="{8BEEC746-FB79-AD40-99CC-C23B5647D575}" type="pres">
      <dgm:prSet presAssocID="{7B8B6EDE-1BAE-43BF-AA50-90C61746FEB9}" presName="vert1" presStyleCnt="0"/>
      <dgm:spPr/>
    </dgm:pt>
    <dgm:pt modelId="{83F2D8B3-374F-0449-8ADF-2494D37B7449}" type="pres">
      <dgm:prSet presAssocID="{36827959-06CC-49C2-A16C-03A2C6FD3678}" presName="thickLine" presStyleLbl="alignNode1" presStyleIdx="1" presStyleCnt="9"/>
      <dgm:spPr/>
    </dgm:pt>
    <dgm:pt modelId="{60DCB904-E42D-EA49-9B16-31A6FA42B9BA}" type="pres">
      <dgm:prSet presAssocID="{36827959-06CC-49C2-A16C-03A2C6FD3678}" presName="horz1" presStyleCnt="0"/>
      <dgm:spPr/>
    </dgm:pt>
    <dgm:pt modelId="{1CA668AB-4EC1-174C-8377-9B085C7A37A2}" type="pres">
      <dgm:prSet presAssocID="{36827959-06CC-49C2-A16C-03A2C6FD3678}" presName="tx1" presStyleLbl="revTx" presStyleIdx="1" presStyleCnt="9"/>
      <dgm:spPr/>
    </dgm:pt>
    <dgm:pt modelId="{47D039A2-D6DA-F248-B55F-51EAA1799D30}" type="pres">
      <dgm:prSet presAssocID="{36827959-06CC-49C2-A16C-03A2C6FD3678}" presName="vert1" presStyleCnt="0"/>
      <dgm:spPr/>
    </dgm:pt>
    <dgm:pt modelId="{E8FC750A-A3F6-D04A-A352-EBF324A30426}" type="pres">
      <dgm:prSet presAssocID="{44737152-1F7A-4849-85A7-83CB2B4D470D}" presName="thickLine" presStyleLbl="alignNode1" presStyleIdx="2" presStyleCnt="9"/>
      <dgm:spPr/>
    </dgm:pt>
    <dgm:pt modelId="{853FA6AD-4332-BC46-9BC9-6A0D3DFEBDF3}" type="pres">
      <dgm:prSet presAssocID="{44737152-1F7A-4849-85A7-83CB2B4D470D}" presName="horz1" presStyleCnt="0"/>
      <dgm:spPr/>
    </dgm:pt>
    <dgm:pt modelId="{EAC6052B-EB4C-9543-AA49-E185F8DA2D86}" type="pres">
      <dgm:prSet presAssocID="{44737152-1F7A-4849-85A7-83CB2B4D470D}" presName="tx1" presStyleLbl="revTx" presStyleIdx="2" presStyleCnt="9"/>
      <dgm:spPr/>
    </dgm:pt>
    <dgm:pt modelId="{11A8E5F8-25BA-7D4D-88A9-4F81E994602D}" type="pres">
      <dgm:prSet presAssocID="{44737152-1F7A-4849-85A7-83CB2B4D470D}" presName="vert1" presStyleCnt="0"/>
      <dgm:spPr/>
    </dgm:pt>
    <dgm:pt modelId="{30026341-2438-F44A-8D5E-CF59E655E756}" type="pres">
      <dgm:prSet presAssocID="{18C3363B-9A3F-4AE3-BE0A-15BF89CD2318}" presName="thickLine" presStyleLbl="alignNode1" presStyleIdx="3" presStyleCnt="9"/>
      <dgm:spPr/>
    </dgm:pt>
    <dgm:pt modelId="{D698BE54-E233-D844-AC8D-89492C4FCC15}" type="pres">
      <dgm:prSet presAssocID="{18C3363B-9A3F-4AE3-BE0A-15BF89CD2318}" presName="horz1" presStyleCnt="0"/>
      <dgm:spPr/>
    </dgm:pt>
    <dgm:pt modelId="{49E4F473-C936-BD42-82CF-AF60634735FC}" type="pres">
      <dgm:prSet presAssocID="{18C3363B-9A3F-4AE3-BE0A-15BF89CD2318}" presName="tx1" presStyleLbl="revTx" presStyleIdx="3" presStyleCnt="9"/>
      <dgm:spPr/>
    </dgm:pt>
    <dgm:pt modelId="{0C17F7D3-EDA7-6941-BA96-407E2D12C1E6}" type="pres">
      <dgm:prSet presAssocID="{18C3363B-9A3F-4AE3-BE0A-15BF89CD2318}" presName="vert1" presStyleCnt="0"/>
      <dgm:spPr/>
    </dgm:pt>
    <dgm:pt modelId="{94B9D463-FE24-5A40-85D4-7D680524DC94}" type="pres">
      <dgm:prSet presAssocID="{5B56E142-6604-4692-B879-201D0AD1A483}" presName="thickLine" presStyleLbl="alignNode1" presStyleIdx="4" presStyleCnt="9"/>
      <dgm:spPr/>
    </dgm:pt>
    <dgm:pt modelId="{4F61E8A2-9B2F-2340-8AB0-5E9F80531065}" type="pres">
      <dgm:prSet presAssocID="{5B56E142-6604-4692-B879-201D0AD1A483}" presName="horz1" presStyleCnt="0"/>
      <dgm:spPr/>
    </dgm:pt>
    <dgm:pt modelId="{33A65BDC-5459-814B-BB24-29C04DCCB36E}" type="pres">
      <dgm:prSet presAssocID="{5B56E142-6604-4692-B879-201D0AD1A483}" presName="tx1" presStyleLbl="revTx" presStyleIdx="4" presStyleCnt="9"/>
      <dgm:spPr/>
    </dgm:pt>
    <dgm:pt modelId="{AC168350-A5F7-214E-88C8-5C1A50050511}" type="pres">
      <dgm:prSet presAssocID="{5B56E142-6604-4692-B879-201D0AD1A483}" presName="vert1" presStyleCnt="0"/>
      <dgm:spPr/>
    </dgm:pt>
    <dgm:pt modelId="{E9695D7D-299B-6D4B-A584-93F867C8EEC1}" type="pres">
      <dgm:prSet presAssocID="{6F9713E5-737D-415D-8728-76B50FA8E091}" presName="thickLine" presStyleLbl="alignNode1" presStyleIdx="5" presStyleCnt="9"/>
      <dgm:spPr/>
    </dgm:pt>
    <dgm:pt modelId="{0E1F12C4-5F7E-D546-B812-0B8E2734F091}" type="pres">
      <dgm:prSet presAssocID="{6F9713E5-737D-415D-8728-76B50FA8E091}" presName="horz1" presStyleCnt="0"/>
      <dgm:spPr/>
    </dgm:pt>
    <dgm:pt modelId="{DFAEAFFC-D42D-364A-BB60-B1B48C842EA0}" type="pres">
      <dgm:prSet presAssocID="{6F9713E5-737D-415D-8728-76B50FA8E091}" presName="tx1" presStyleLbl="revTx" presStyleIdx="5" presStyleCnt="9"/>
      <dgm:spPr/>
    </dgm:pt>
    <dgm:pt modelId="{087B43DC-D50A-E244-964B-E2C681D7F897}" type="pres">
      <dgm:prSet presAssocID="{6F9713E5-737D-415D-8728-76B50FA8E091}" presName="vert1" presStyleCnt="0"/>
      <dgm:spPr/>
    </dgm:pt>
    <dgm:pt modelId="{42108D1B-C041-6744-955A-B9AB7BFBDF19}" type="pres">
      <dgm:prSet presAssocID="{D8CD877C-4485-45E0-A290-D5B45CA560B3}" presName="thickLine" presStyleLbl="alignNode1" presStyleIdx="6" presStyleCnt="9"/>
      <dgm:spPr/>
    </dgm:pt>
    <dgm:pt modelId="{F06439C4-4373-BF48-BF02-5E52C5A7366B}" type="pres">
      <dgm:prSet presAssocID="{D8CD877C-4485-45E0-A290-D5B45CA560B3}" presName="horz1" presStyleCnt="0"/>
      <dgm:spPr/>
    </dgm:pt>
    <dgm:pt modelId="{BF998A57-74B0-554C-A6C3-C509C4BD7DC7}" type="pres">
      <dgm:prSet presAssocID="{D8CD877C-4485-45E0-A290-D5B45CA560B3}" presName="tx1" presStyleLbl="revTx" presStyleIdx="6" presStyleCnt="9"/>
      <dgm:spPr/>
    </dgm:pt>
    <dgm:pt modelId="{2F205808-4BFF-1B44-9261-204A75962571}" type="pres">
      <dgm:prSet presAssocID="{D8CD877C-4485-45E0-A290-D5B45CA560B3}" presName="vert1" presStyleCnt="0"/>
      <dgm:spPr/>
    </dgm:pt>
    <dgm:pt modelId="{967E933D-4CEF-F64D-9528-63450ED58B71}" type="pres">
      <dgm:prSet presAssocID="{ED866EB1-F59E-4D48-965F-C2405739319A}" presName="thickLine" presStyleLbl="alignNode1" presStyleIdx="7" presStyleCnt="9"/>
      <dgm:spPr/>
    </dgm:pt>
    <dgm:pt modelId="{97792538-F0CB-B14D-8036-B82656EFC9E5}" type="pres">
      <dgm:prSet presAssocID="{ED866EB1-F59E-4D48-965F-C2405739319A}" presName="horz1" presStyleCnt="0"/>
      <dgm:spPr/>
    </dgm:pt>
    <dgm:pt modelId="{71FAE8CA-DD9D-E140-8EC3-C0F595B21668}" type="pres">
      <dgm:prSet presAssocID="{ED866EB1-F59E-4D48-965F-C2405739319A}" presName="tx1" presStyleLbl="revTx" presStyleIdx="7" presStyleCnt="9"/>
      <dgm:spPr/>
    </dgm:pt>
    <dgm:pt modelId="{BED608C8-A259-5048-BA31-F1796027CDE5}" type="pres">
      <dgm:prSet presAssocID="{ED866EB1-F59E-4D48-965F-C2405739319A}" presName="vert1" presStyleCnt="0"/>
      <dgm:spPr/>
    </dgm:pt>
    <dgm:pt modelId="{89913C64-4F5D-6345-AD64-C8992E3F07D1}" type="pres">
      <dgm:prSet presAssocID="{8C82C519-355B-4B65-82D2-9468C0365949}" presName="thickLine" presStyleLbl="alignNode1" presStyleIdx="8" presStyleCnt="9"/>
      <dgm:spPr/>
    </dgm:pt>
    <dgm:pt modelId="{B5ACB3BF-9C58-404D-8164-EEE11E9C1962}" type="pres">
      <dgm:prSet presAssocID="{8C82C519-355B-4B65-82D2-9468C0365949}" presName="horz1" presStyleCnt="0"/>
      <dgm:spPr/>
    </dgm:pt>
    <dgm:pt modelId="{790F39BF-5C71-DA4B-A2A8-14F51B3D907F}" type="pres">
      <dgm:prSet presAssocID="{8C82C519-355B-4B65-82D2-9468C0365949}" presName="tx1" presStyleLbl="revTx" presStyleIdx="8" presStyleCnt="9"/>
      <dgm:spPr/>
    </dgm:pt>
    <dgm:pt modelId="{96B4F32A-8983-C841-8AA0-4C4DEB0C7E2E}" type="pres">
      <dgm:prSet presAssocID="{8C82C519-355B-4B65-82D2-9468C0365949}" presName="vert1" presStyleCnt="0"/>
      <dgm:spPr/>
    </dgm:pt>
  </dgm:ptLst>
  <dgm:cxnLst>
    <dgm:cxn modelId="{2A0C660A-277A-0441-928A-DAF7F6AA5238}" type="presOf" srcId="{ED866EB1-F59E-4D48-965F-C2405739319A}" destId="{71FAE8CA-DD9D-E140-8EC3-C0F595B21668}" srcOrd="0" destOrd="0" presId="urn:microsoft.com/office/officeart/2008/layout/LinedList"/>
    <dgm:cxn modelId="{1092E91C-50A3-4D40-944D-613BADD63786}" srcId="{79D54D69-4496-4585-9268-74CD187817FE}" destId="{36827959-06CC-49C2-A16C-03A2C6FD3678}" srcOrd="1" destOrd="0" parTransId="{7687A025-63EA-4840-B865-3F4EA9C6A200}" sibTransId="{DED384BF-6FD8-477F-AB11-51DB09954E85}"/>
    <dgm:cxn modelId="{D94BEE28-98F0-1D48-8C88-4C37473C44F4}" type="presOf" srcId="{36827959-06CC-49C2-A16C-03A2C6FD3678}" destId="{1CA668AB-4EC1-174C-8377-9B085C7A37A2}" srcOrd="0" destOrd="0" presId="urn:microsoft.com/office/officeart/2008/layout/LinedList"/>
    <dgm:cxn modelId="{22585B3D-7FFB-4FDF-82F9-57E0FA401E25}" srcId="{79D54D69-4496-4585-9268-74CD187817FE}" destId="{7B8B6EDE-1BAE-43BF-AA50-90C61746FEB9}" srcOrd="0" destOrd="0" parTransId="{A318E42A-3178-4D29-898E-668D8224D84A}" sibTransId="{96C58A68-C7A2-4791-A1F7-9BFC92C30DB4}"/>
    <dgm:cxn modelId="{CD95FA43-EE47-41DF-AF21-DCB5FDCBC52A}" srcId="{79D54D69-4496-4585-9268-74CD187817FE}" destId="{44737152-1F7A-4849-85A7-83CB2B4D470D}" srcOrd="2" destOrd="0" parTransId="{5A84A894-F18E-417E-B5CF-3C1A85198783}" sibTransId="{6A5509E0-169B-463E-84C9-962BB4EAB82B}"/>
    <dgm:cxn modelId="{E19FEB4F-DF74-A64E-BDCE-36B51F46B7CE}" type="presOf" srcId="{18C3363B-9A3F-4AE3-BE0A-15BF89CD2318}" destId="{49E4F473-C936-BD42-82CF-AF60634735FC}" srcOrd="0" destOrd="0" presId="urn:microsoft.com/office/officeart/2008/layout/LinedList"/>
    <dgm:cxn modelId="{2904DB50-FC0E-E54E-AF25-E93C59DF4361}" type="presOf" srcId="{5B56E142-6604-4692-B879-201D0AD1A483}" destId="{33A65BDC-5459-814B-BB24-29C04DCCB36E}" srcOrd="0" destOrd="0" presId="urn:microsoft.com/office/officeart/2008/layout/LinedList"/>
    <dgm:cxn modelId="{C9F37953-61D6-4E76-A28F-072BFC399ED6}" srcId="{79D54D69-4496-4585-9268-74CD187817FE}" destId="{18C3363B-9A3F-4AE3-BE0A-15BF89CD2318}" srcOrd="3" destOrd="0" parTransId="{68F55930-759F-48AF-AA98-AD8C7006D194}" sibTransId="{22B7C03B-E6F8-402C-A7C7-F37FB11F191B}"/>
    <dgm:cxn modelId="{08BFDE5A-5AB8-4D44-88CC-6F23FC523DDD}" type="presOf" srcId="{8C82C519-355B-4B65-82D2-9468C0365949}" destId="{790F39BF-5C71-DA4B-A2A8-14F51B3D907F}" srcOrd="0" destOrd="0" presId="urn:microsoft.com/office/officeart/2008/layout/LinedList"/>
    <dgm:cxn modelId="{7670155D-8C9A-4D15-B825-C29F1BAEE119}" srcId="{79D54D69-4496-4585-9268-74CD187817FE}" destId="{8C82C519-355B-4B65-82D2-9468C0365949}" srcOrd="8" destOrd="0" parTransId="{780E2393-A106-4B3C-9CD6-8875FC2FEE7A}" sibTransId="{FAAF3050-F4CE-4FDF-8360-53476DAE4AE5}"/>
    <dgm:cxn modelId="{71604766-1107-4EA4-9F65-F4227F0E9C6C}" srcId="{79D54D69-4496-4585-9268-74CD187817FE}" destId="{5B56E142-6604-4692-B879-201D0AD1A483}" srcOrd="4" destOrd="0" parTransId="{21576C56-67EB-4439-B1A1-A8204A62AB69}" sibTransId="{92696156-A890-4D65-93C5-B5315346876E}"/>
    <dgm:cxn modelId="{9A68B26C-3688-1249-99BC-295E7EED8B31}" type="presOf" srcId="{44737152-1F7A-4849-85A7-83CB2B4D470D}" destId="{EAC6052B-EB4C-9543-AA49-E185F8DA2D86}" srcOrd="0" destOrd="0" presId="urn:microsoft.com/office/officeart/2008/layout/LinedList"/>
    <dgm:cxn modelId="{B03FEB81-710A-2045-9B83-4F8EB753B9A3}" type="presOf" srcId="{6F9713E5-737D-415D-8728-76B50FA8E091}" destId="{DFAEAFFC-D42D-364A-BB60-B1B48C842EA0}" srcOrd="0" destOrd="0" presId="urn:microsoft.com/office/officeart/2008/layout/LinedList"/>
    <dgm:cxn modelId="{B7867B87-0B8B-4D42-ABA4-2D35C0FD0669}" srcId="{79D54D69-4496-4585-9268-74CD187817FE}" destId="{6F9713E5-737D-415D-8728-76B50FA8E091}" srcOrd="5" destOrd="0" parTransId="{294B0D67-871C-43D2-A78F-5799E8C0CB53}" sibTransId="{1AA8494B-A23F-46CE-A4E8-7992E693F14A}"/>
    <dgm:cxn modelId="{57B40AA7-9341-483B-950F-1C06174475DF}" srcId="{79D54D69-4496-4585-9268-74CD187817FE}" destId="{ED866EB1-F59E-4D48-965F-C2405739319A}" srcOrd="7" destOrd="0" parTransId="{8F4B9632-60F7-4BC0-A905-A0BD350A844C}" sibTransId="{E3B697E6-EDCE-4A8E-B089-F64D8501F98E}"/>
    <dgm:cxn modelId="{C1019AAA-1991-8547-94FC-B6C8D3201908}" type="presOf" srcId="{7B8B6EDE-1BAE-43BF-AA50-90C61746FEB9}" destId="{8C90F7BC-2056-8749-BF70-6877F5F0A70A}" srcOrd="0" destOrd="0" presId="urn:microsoft.com/office/officeart/2008/layout/LinedList"/>
    <dgm:cxn modelId="{6E1042B1-831B-4DE8-817B-904F3F756750}" srcId="{79D54D69-4496-4585-9268-74CD187817FE}" destId="{D8CD877C-4485-45E0-A290-D5B45CA560B3}" srcOrd="6" destOrd="0" parTransId="{F4C88AAD-F04C-42F2-84E5-B96BA8103903}" sibTransId="{4434E249-7200-40D7-B3E8-5939091EBD24}"/>
    <dgm:cxn modelId="{185F86D1-C73A-A640-8F58-40FEF7CDC76A}" type="presOf" srcId="{79D54D69-4496-4585-9268-74CD187817FE}" destId="{200DF860-B294-894B-B3D0-7FA3D3DB5013}" srcOrd="0" destOrd="0" presId="urn:microsoft.com/office/officeart/2008/layout/LinedList"/>
    <dgm:cxn modelId="{50C12DE2-4612-FC42-8774-00E5A474FE14}" type="presOf" srcId="{D8CD877C-4485-45E0-A290-D5B45CA560B3}" destId="{BF998A57-74B0-554C-A6C3-C509C4BD7DC7}" srcOrd="0" destOrd="0" presId="urn:microsoft.com/office/officeart/2008/layout/LinedList"/>
    <dgm:cxn modelId="{FCB44E78-A3D4-844A-A6FE-66314DD29C15}" type="presParOf" srcId="{200DF860-B294-894B-B3D0-7FA3D3DB5013}" destId="{5A778423-63C3-4642-A9AF-C5FB1B510E67}" srcOrd="0" destOrd="0" presId="urn:microsoft.com/office/officeart/2008/layout/LinedList"/>
    <dgm:cxn modelId="{0FA15F2D-9A4A-2147-AD83-1B3511EEC23B}" type="presParOf" srcId="{200DF860-B294-894B-B3D0-7FA3D3DB5013}" destId="{D242288E-9261-F44F-8BC2-128AC0A57468}" srcOrd="1" destOrd="0" presId="urn:microsoft.com/office/officeart/2008/layout/LinedList"/>
    <dgm:cxn modelId="{F54D0E8E-8B44-4345-8FD8-FDE51A415416}" type="presParOf" srcId="{D242288E-9261-F44F-8BC2-128AC0A57468}" destId="{8C90F7BC-2056-8749-BF70-6877F5F0A70A}" srcOrd="0" destOrd="0" presId="urn:microsoft.com/office/officeart/2008/layout/LinedList"/>
    <dgm:cxn modelId="{CCD3EA3A-FEA3-8C4D-89AE-03C76F5D18D6}" type="presParOf" srcId="{D242288E-9261-F44F-8BC2-128AC0A57468}" destId="{8BEEC746-FB79-AD40-99CC-C23B5647D575}" srcOrd="1" destOrd="0" presId="urn:microsoft.com/office/officeart/2008/layout/LinedList"/>
    <dgm:cxn modelId="{2FED61E8-0F5C-8245-9418-5980BFE0EB80}" type="presParOf" srcId="{200DF860-B294-894B-B3D0-7FA3D3DB5013}" destId="{83F2D8B3-374F-0449-8ADF-2494D37B7449}" srcOrd="2" destOrd="0" presId="urn:microsoft.com/office/officeart/2008/layout/LinedList"/>
    <dgm:cxn modelId="{E27CC49F-6766-054D-AC71-23A57F45D036}" type="presParOf" srcId="{200DF860-B294-894B-B3D0-7FA3D3DB5013}" destId="{60DCB904-E42D-EA49-9B16-31A6FA42B9BA}" srcOrd="3" destOrd="0" presId="urn:microsoft.com/office/officeart/2008/layout/LinedList"/>
    <dgm:cxn modelId="{157C2373-F590-F249-9318-E8D0AECF8ECE}" type="presParOf" srcId="{60DCB904-E42D-EA49-9B16-31A6FA42B9BA}" destId="{1CA668AB-4EC1-174C-8377-9B085C7A37A2}" srcOrd="0" destOrd="0" presId="urn:microsoft.com/office/officeart/2008/layout/LinedList"/>
    <dgm:cxn modelId="{ADDB653E-9014-534F-A608-6863313A3752}" type="presParOf" srcId="{60DCB904-E42D-EA49-9B16-31A6FA42B9BA}" destId="{47D039A2-D6DA-F248-B55F-51EAA1799D30}" srcOrd="1" destOrd="0" presId="urn:microsoft.com/office/officeart/2008/layout/LinedList"/>
    <dgm:cxn modelId="{E42E330A-4AFA-BC46-AAC0-0F494CF76AFA}" type="presParOf" srcId="{200DF860-B294-894B-B3D0-7FA3D3DB5013}" destId="{E8FC750A-A3F6-D04A-A352-EBF324A30426}" srcOrd="4" destOrd="0" presId="urn:microsoft.com/office/officeart/2008/layout/LinedList"/>
    <dgm:cxn modelId="{DF7EAEE0-ED18-B647-9746-C4E9AF551E7B}" type="presParOf" srcId="{200DF860-B294-894B-B3D0-7FA3D3DB5013}" destId="{853FA6AD-4332-BC46-9BC9-6A0D3DFEBDF3}" srcOrd="5" destOrd="0" presId="urn:microsoft.com/office/officeart/2008/layout/LinedList"/>
    <dgm:cxn modelId="{1F8C2577-FEA2-1543-AE5C-FC99A7F5E710}" type="presParOf" srcId="{853FA6AD-4332-BC46-9BC9-6A0D3DFEBDF3}" destId="{EAC6052B-EB4C-9543-AA49-E185F8DA2D86}" srcOrd="0" destOrd="0" presId="urn:microsoft.com/office/officeart/2008/layout/LinedList"/>
    <dgm:cxn modelId="{13053263-C495-EA49-ADB2-97598D217755}" type="presParOf" srcId="{853FA6AD-4332-BC46-9BC9-6A0D3DFEBDF3}" destId="{11A8E5F8-25BA-7D4D-88A9-4F81E994602D}" srcOrd="1" destOrd="0" presId="urn:microsoft.com/office/officeart/2008/layout/LinedList"/>
    <dgm:cxn modelId="{C5EC2E9B-5092-9545-8EA2-5EBFF63E378F}" type="presParOf" srcId="{200DF860-B294-894B-B3D0-7FA3D3DB5013}" destId="{30026341-2438-F44A-8D5E-CF59E655E756}" srcOrd="6" destOrd="0" presId="urn:microsoft.com/office/officeart/2008/layout/LinedList"/>
    <dgm:cxn modelId="{516ACA30-878F-704E-8501-0074EC90435F}" type="presParOf" srcId="{200DF860-B294-894B-B3D0-7FA3D3DB5013}" destId="{D698BE54-E233-D844-AC8D-89492C4FCC15}" srcOrd="7" destOrd="0" presId="urn:microsoft.com/office/officeart/2008/layout/LinedList"/>
    <dgm:cxn modelId="{0A28EC3F-49CE-E846-9654-740892E428A7}" type="presParOf" srcId="{D698BE54-E233-D844-AC8D-89492C4FCC15}" destId="{49E4F473-C936-BD42-82CF-AF60634735FC}" srcOrd="0" destOrd="0" presId="urn:microsoft.com/office/officeart/2008/layout/LinedList"/>
    <dgm:cxn modelId="{44A5C671-0FED-8E4D-9B1D-830256AF9ED8}" type="presParOf" srcId="{D698BE54-E233-D844-AC8D-89492C4FCC15}" destId="{0C17F7D3-EDA7-6941-BA96-407E2D12C1E6}" srcOrd="1" destOrd="0" presId="urn:microsoft.com/office/officeart/2008/layout/LinedList"/>
    <dgm:cxn modelId="{060AC2EB-1455-E24B-A324-5CDEF55A9861}" type="presParOf" srcId="{200DF860-B294-894B-B3D0-7FA3D3DB5013}" destId="{94B9D463-FE24-5A40-85D4-7D680524DC94}" srcOrd="8" destOrd="0" presId="urn:microsoft.com/office/officeart/2008/layout/LinedList"/>
    <dgm:cxn modelId="{94EE877C-3230-5549-BDF7-DE791C70815D}" type="presParOf" srcId="{200DF860-B294-894B-B3D0-7FA3D3DB5013}" destId="{4F61E8A2-9B2F-2340-8AB0-5E9F80531065}" srcOrd="9" destOrd="0" presId="urn:microsoft.com/office/officeart/2008/layout/LinedList"/>
    <dgm:cxn modelId="{200B2B8F-1F6F-824E-A7A0-B0CD9E3CE31A}" type="presParOf" srcId="{4F61E8A2-9B2F-2340-8AB0-5E9F80531065}" destId="{33A65BDC-5459-814B-BB24-29C04DCCB36E}" srcOrd="0" destOrd="0" presId="urn:microsoft.com/office/officeart/2008/layout/LinedList"/>
    <dgm:cxn modelId="{8777CD37-F293-564F-A613-C9E5F91B4BCE}" type="presParOf" srcId="{4F61E8A2-9B2F-2340-8AB0-5E9F80531065}" destId="{AC168350-A5F7-214E-88C8-5C1A50050511}" srcOrd="1" destOrd="0" presId="urn:microsoft.com/office/officeart/2008/layout/LinedList"/>
    <dgm:cxn modelId="{46847C8D-E31E-1B4D-B600-88B52FC02470}" type="presParOf" srcId="{200DF860-B294-894B-B3D0-7FA3D3DB5013}" destId="{E9695D7D-299B-6D4B-A584-93F867C8EEC1}" srcOrd="10" destOrd="0" presId="urn:microsoft.com/office/officeart/2008/layout/LinedList"/>
    <dgm:cxn modelId="{C89D611D-18D2-CF49-A1AA-BB248E2CAF42}" type="presParOf" srcId="{200DF860-B294-894B-B3D0-7FA3D3DB5013}" destId="{0E1F12C4-5F7E-D546-B812-0B8E2734F091}" srcOrd="11" destOrd="0" presId="urn:microsoft.com/office/officeart/2008/layout/LinedList"/>
    <dgm:cxn modelId="{D47D2D1E-BECA-0C48-A234-7D66B28DFDE7}" type="presParOf" srcId="{0E1F12C4-5F7E-D546-B812-0B8E2734F091}" destId="{DFAEAFFC-D42D-364A-BB60-B1B48C842EA0}" srcOrd="0" destOrd="0" presId="urn:microsoft.com/office/officeart/2008/layout/LinedList"/>
    <dgm:cxn modelId="{BD59AB27-6840-4C43-80D1-3CD32D63CC05}" type="presParOf" srcId="{0E1F12C4-5F7E-D546-B812-0B8E2734F091}" destId="{087B43DC-D50A-E244-964B-E2C681D7F897}" srcOrd="1" destOrd="0" presId="urn:microsoft.com/office/officeart/2008/layout/LinedList"/>
    <dgm:cxn modelId="{6BBBDC4F-C2FA-1043-9DA2-1C63407E6DC5}" type="presParOf" srcId="{200DF860-B294-894B-B3D0-7FA3D3DB5013}" destId="{42108D1B-C041-6744-955A-B9AB7BFBDF19}" srcOrd="12" destOrd="0" presId="urn:microsoft.com/office/officeart/2008/layout/LinedList"/>
    <dgm:cxn modelId="{05CA5895-07F9-DB4F-BB7F-1216C8DB2543}" type="presParOf" srcId="{200DF860-B294-894B-B3D0-7FA3D3DB5013}" destId="{F06439C4-4373-BF48-BF02-5E52C5A7366B}" srcOrd="13" destOrd="0" presId="urn:microsoft.com/office/officeart/2008/layout/LinedList"/>
    <dgm:cxn modelId="{10026F86-84D1-0249-9D59-3ED38D6DDF93}" type="presParOf" srcId="{F06439C4-4373-BF48-BF02-5E52C5A7366B}" destId="{BF998A57-74B0-554C-A6C3-C509C4BD7DC7}" srcOrd="0" destOrd="0" presId="urn:microsoft.com/office/officeart/2008/layout/LinedList"/>
    <dgm:cxn modelId="{EFA5F53B-8D14-664E-91E2-DB5CCC9BBBFE}" type="presParOf" srcId="{F06439C4-4373-BF48-BF02-5E52C5A7366B}" destId="{2F205808-4BFF-1B44-9261-204A75962571}" srcOrd="1" destOrd="0" presId="urn:microsoft.com/office/officeart/2008/layout/LinedList"/>
    <dgm:cxn modelId="{9F0BBFC4-A7E5-0E40-BC55-6436D116B42F}" type="presParOf" srcId="{200DF860-B294-894B-B3D0-7FA3D3DB5013}" destId="{967E933D-4CEF-F64D-9528-63450ED58B71}" srcOrd="14" destOrd="0" presId="urn:microsoft.com/office/officeart/2008/layout/LinedList"/>
    <dgm:cxn modelId="{239E189E-1FA1-DE4E-A489-3B061AA7F469}" type="presParOf" srcId="{200DF860-B294-894B-B3D0-7FA3D3DB5013}" destId="{97792538-F0CB-B14D-8036-B82656EFC9E5}" srcOrd="15" destOrd="0" presId="urn:microsoft.com/office/officeart/2008/layout/LinedList"/>
    <dgm:cxn modelId="{1F7BBCB1-9141-104A-99F4-3737B53D7E45}" type="presParOf" srcId="{97792538-F0CB-B14D-8036-B82656EFC9E5}" destId="{71FAE8CA-DD9D-E140-8EC3-C0F595B21668}" srcOrd="0" destOrd="0" presId="urn:microsoft.com/office/officeart/2008/layout/LinedList"/>
    <dgm:cxn modelId="{F1E171F3-4F13-3D43-8420-912A2EE1E941}" type="presParOf" srcId="{97792538-F0CB-B14D-8036-B82656EFC9E5}" destId="{BED608C8-A259-5048-BA31-F1796027CDE5}" srcOrd="1" destOrd="0" presId="urn:microsoft.com/office/officeart/2008/layout/LinedList"/>
    <dgm:cxn modelId="{48E919BB-35D6-D241-ACAD-7BAED622FCF5}" type="presParOf" srcId="{200DF860-B294-894B-B3D0-7FA3D3DB5013}" destId="{89913C64-4F5D-6345-AD64-C8992E3F07D1}" srcOrd="16" destOrd="0" presId="urn:microsoft.com/office/officeart/2008/layout/LinedList"/>
    <dgm:cxn modelId="{36D8E5DD-75D9-2941-BEAD-9CB1ADA07CAC}" type="presParOf" srcId="{200DF860-B294-894B-B3D0-7FA3D3DB5013}" destId="{B5ACB3BF-9C58-404D-8164-EEE11E9C1962}" srcOrd="17" destOrd="0" presId="urn:microsoft.com/office/officeart/2008/layout/LinedList"/>
    <dgm:cxn modelId="{93037A7B-469E-F943-9B9A-D543650101AA}" type="presParOf" srcId="{B5ACB3BF-9C58-404D-8164-EEE11E9C1962}" destId="{790F39BF-5C71-DA4B-A2A8-14F51B3D907F}" srcOrd="0" destOrd="0" presId="urn:microsoft.com/office/officeart/2008/layout/LinedList"/>
    <dgm:cxn modelId="{9417AE65-F70C-3641-A2C6-05A2A3C09B7C}" type="presParOf" srcId="{B5ACB3BF-9C58-404D-8164-EEE11E9C1962}" destId="{96B4F32A-8983-C841-8AA0-4C4DEB0C7E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81AABE-9B15-4413-9F4F-6946084AEAF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7D9271-2533-4838-A1CB-96C6B48D5C52}">
      <dgm:prSet/>
      <dgm:spPr/>
      <dgm:t>
        <a:bodyPr/>
        <a:lstStyle/>
        <a:p>
          <a:r>
            <a:rPr lang="en-US" dirty="0"/>
            <a:t>To understand components  for innovation in an </a:t>
          </a:r>
          <a:r>
            <a:rPr lang="en-US" dirty="0" err="1"/>
            <a:t>organisation</a:t>
          </a:r>
          <a:r>
            <a:rPr lang="en-US" dirty="0"/>
            <a:t>  </a:t>
          </a:r>
        </a:p>
      </dgm:t>
    </dgm:pt>
    <dgm:pt modelId="{7AC0B1BB-519D-49EC-9BA6-493D52CB44C6}" type="parTrans" cxnId="{7BC015BA-EFEA-45B9-92C7-FD8388BCCB08}">
      <dgm:prSet/>
      <dgm:spPr/>
      <dgm:t>
        <a:bodyPr/>
        <a:lstStyle/>
        <a:p>
          <a:endParaRPr lang="en-US"/>
        </a:p>
      </dgm:t>
    </dgm:pt>
    <dgm:pt modelId="{52AEA0F5-49A3-475B-9EAF-0CBA420BE853}" type="sibTrans" cxnId="{7BC015BA-EFEA-45B9-92C7-FD8388BCCB08}">
      <dgm:prSet/>
      <dgm:spPr/>
      <dgm:t>
        <a:bodyPr/>
        <a:lstStyle/>
        <a:p>
          <a:endParaRPr lang="en-US"/>
        </a:p>
      </dgm:t>
    </dgm:pt>
    <dgm:pt modelId="{41561189-F9EA-4A15-8EB1-C9C2F7137845}">
      <dgm:prSet/>
      <dgm:spPr/>
      <dgm:t>
        <a:bodyPr/>
        <a:lstStyle/>
        <a:p>
          <a:r>
            <a:rPr lang="en-US" dirty="0"/>
            <a:t>To learn about leadership and its impact on transformational change</a:t>
          </a:r>
        </a:p>
      </dgm:t>
    </dgm:pt>
    <dgm:pt modelId="{D7038752-F9D3-4B10-BABA-15F614585745}" type="parTrans" cxnId="{180599F4-88AD-402D-B176-F52E574DD5B3}">
      <dgm:prSet/>
      <dgm:spPr/>
      <dgm:t>
        <a:bodyPr/>
        <a:lstStyle/>
        <a:p>
          <a:endParaRPr lang="en-US"/>
        </a:p>
      </dgm:t>
    </dgm:pt>
    <dgm:pt modelId="{34FC1297-4285-43C3-810B-AAE0A68FBF4E}" type="sibTrans" cxnId="{180599F4-88AD-402D-B176-F52E574DD5B3}">
      <dgm:prSet/>
      <dgm:spPr/>
      <dgm:t>
        <a:bodyPr/>
        <a:lstStyle/>
        <a:p>
          <a:endParaRPr lang="en-US"/>
        </a:p>
      </dgm:t>
    </dgm:pt>
    <dgm:pt modelId="{4342B2AE-27B7-4BDA-A259-8430B908D0D4}">
      <dgm:prSet/>
      <dgm:spPr/>
      <dgm:t>
        <a:bodyPr/>
        <a:lstStyle/>
        <a:p>
          <a:r>
            <a:rPr lang="en-US" dirty="0"/>
            <a:t>To look at the difference between moderating and mediating variables</a:t>
          </a:r>
        </a:p>
      </dgm:t>
    </dgm:pt>
    <dgm:pt modelId="{D8C6D7BB-B72B-4FE8-8CBC-0C9076008569}" type="parTrans" cxnId="{3F1DB579-F16F-4264-BF58-8A2FEF0888DC}">
      <dgm:prSet/>
      <dgm:spPr/>
      <dgm:t>
        <a:bodyPr/>
        <a:lstStyle/>
        <a:p>
          <a:endParaRPr lang="en-US"/>
        </a:p>
      </dgm:t>
    </dgm:pt>
    <dgm:pt modelId="{896733AC-B9B3-4A10-B827-2FDFB77DFD6D}" type="sibTrans" cxnId="{3F1DB579-F16F-4264-BF58-8A2FEF0888DC}">
      <dgm:prSet/>
      <dgm:spPr/>
      <dgm:t>
        <a:bodyPr/>
        <a:lstStyle/>
        <a:p>
          <a:endParaRPr lang="en-US"/>
        </a:p>
      </dgm:t>
    </dgm:pt>
    <dgm:pt modelId="{CAB50900-2169-447A-8645-20D329D129D1}">
      <dgm:prSet/>
      <dgm:spPr/>
      <dgm:t>
        <a:bodyPr/>
        <a:lstStyle/>
        <a:p>
          <a:r>
            <a:rPr lang="en-US" dirty="0"/>
            <a:t>to understand Mintzberg's Structural Archetypes and its implications for innovation</a:t>
          </a:r>
        </a:p>
      </dgm:t>
    </dgm:pt>
    <dgm:pt modelId="{FB8BE96F-3A21-4D8D-B3DF-1F14F9198257}" type="parTrans" cxnId="{C6200527-6F68-4F53-9DC5-DB173A9DF5E6}">
      <dgm:prSet/>
      <dgm:spPr/>
      <dgm:t>
        <a:bodyPr/>
        <a:lstStyle/>
        <a:p>
          <a:endParaRPr lang="en-US"/>
        </a:p>
      </dgm:t>
    </dgm:pt>
    <dgm:pt modelId="{27EF96A2-ECFE-4CB6-8BDF-5C8332400D59}" type="sibTrans" cxnId="{C6200527-6F68-4F53-9DC5-DB173A9DF5E6}">
      <dgm:prSet/>
      <dgm:spPr/>
      <dgm:t>
        <a:bodyPr/>
        <a:lstStyle/>
        <a:p>
          <a:endParaRPr lang="en-US"/>
        </a:p>
      </dgm:t>
    </dgm:pt>
    <dgm:pt modelId="{03D2F099-6D0A-4519-A120-AFAB17014B52}">
      <dgm:prSet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learn about high-involvement in innovation and its importance for an </a:t>
          </a:r>
          <a:r>
            <a:rPr lang="en-US" baseline="0" dirty="0" err="1"/>
            <a:t>organisation</a:t>
          </a:r>
          <a:endParaRPr lang="en-US" dirty="0"/>
        </a:p>
      </dgm:t>
    </dgm:pt>
    <dgm:pt modelId="{48E9DEEF-5A89-49B1-9EFD-A8F4BEE50886}" type="parTrans" cxnId="{CE273FEC-B6F6-403A-B9F9-B5E9BB6E54AB}">
      <dgm:prSet/>
      <dgm:spPr/>
      <dgm:t>
        <a:bodyPr/>
        <a:lstStyle/>
        <a:p>
          <a:endParaRPr lang="en-US"/>
        </a:p>
      </dgm:t>
    </dgm:pt>
    <dgm:pt modelId="{E1A0AC29-78BA-48F2-A863-0C88D77D6607}" type="sibTrans" cxnId="{CE273FEC-B6F6-403A-B9F9-B5E9BB6E54AB}">
      <dgm:prSet/>
      <dgm:spPr/>
      <dgm:t>
        <a:bodyPr/>
        <a:lstStyle/>
        <a:p>
          <a:endParaRPr lang="en-US"/>
        </a:p>
      </dgm:t>
    </dgm:pt>
    <dgm:pt modelId="{F6925846-BD36-4B21-870F-EB0D25B248A5}">
      <dgm:prSet/>
      <dgm:spPr/>
      <dgm:t>
        <a:bodyPr/>
        <a:lstStyle/>
        <a:p>
          <a:r>
            <a:rPr lang="en-US" dirty="0"/>
            <a:t>To identify the difference between groups and teams a well as characteristics of effective teams</a:t>
          </a:r>
        </a:p>
      </dgm:t>
    </dgm:pt>
    <dgm:pt modelId="{E55CA222-C212-459D-9AAC-260B0957852E}" type="parTrans" cxnId="{BB4E89F7-EF91-4E97-9FDE-283898B7FBCE}">
      <dgm:prSet/>
      <dgm:spPr/>
      <dgm:t>
        <a:bodyPr/>
        <a:lstStyle/>
        <a:p>
          <a:endParaRPr lang="en-US"/>
        </a:p>
      </dgm:t>
    </dgm:pt>
    <dgm:pt modelId="{B1A29B35-C784-48B0-8A11-8B61D1E1007D}" type="sibTrans" cxnId="{BB4E89F7-EF91-4E97-9FDE-283898B7FBCE}">
      <dgm:prSet/>
      <dgm:spPr/>
      <dgm:t>
        <a:bodyPr/>
        <a:lstStyle/>
        <a:p>
          <a:endParaRPr lang="en-US"/>
        </a:p>
      </dgm:t>
    </dgm:pt>
    <dgm:pt modelId="{74D9B09A-637E-406C-AA45-98E7FAE426C6}">
      <dgm:prSet/>
      <dgm:spPr/>
      <dgm:t>
        <a:bodyPr/>
        <a:lstStyle/>
        <a:p>
          <a:r>
            <a:rPr lang="en-US" dirty="0"/>
            <a:t>To assess how different factors can support or hinder innovation and entrepreneurship</a:t>
          </a:r>
        </a:p>
      </dgm:t>
    </dgm:pt>
    <dgm:pt modelId="{4C1998DC-113A-40C6-B658-CA7E098CB38A}" type="parTrans" cxnId="{7764BF10-D2AF-4970-A929-27CDFD58B2E3}">
      <dgm:prSet/>
      <dgm:spPr/>
      <dgm:t>
        <a:bodyPr/>
        <a:lstStyle/>
        <a:p>
          <a:endParaRPr lang="en-US"/>
        </a:p>
      </dgm:t>
    </dgm:pt>
    <dgm:pt modelId="{184839C7-E8B9-4C21-B269-2F69CC749A87}" type="sibTrans" cxnId="{7764BF10-D2AF-4970-A929-27CDFD58B2E3}">
      <dgm:prSet/>
      <dgm:spPr/>
      <dgm:t>
        <a:bodyPr/>
        <a:lstStyle/>
        <a:p>
          <a:endParaRPr lang="en-US"/>
        </a:p>
      </dgm:t>
    </dgm:pt>
    <dgm:pt modelId="{54F255A5-63F1-8D4D-8E24-98FD88ECE776}">
      <dgm:prSet/>
      <dgm:spPr/>
      <dgm:t>
        <a:bodyPr/>
        <a:lstStyle/>
        <a:p>
          <a:r>
            <a:rPr lang="en-US" dirty="0"/>
            <a:t>To reflect on your own team role utilizing Belbin’s Framework for Team Roles </a:t>
          </a:r>
        </a:p>
      </dgm:t>
    </dgm:pt>
    <dgm:pt modelId="{808D1972-3058-6A4A-9744-CD808877EA1F}" type="parTrans" cxnId="{F7BD058F-2C8D-574E-A77C-649621132DF2}">
      <dgm:prSet/>
      <dgm:spPr/>
      <dgm:t>
        <a:bodyPr/>
        <a:lstStyle/>
        <a:p>
          <a:endParaRPr lang="en-GB"/>
        </a:p>
      </dgm:t>
    </dgm:pt>
    <dgm:pt modelId="{A99FE0EF-0537-B34A-A8FE-6740C0A380C0}" type="sibTrans" cxnId="{F7BD058F-2C8D-574E-A77C-649621132DF2}">
      <dgm:prSet/>
      <dgm:spPr/>
      <dgm:t>
        <a:bodyPr/>
        <a:lstStyle/>
        <a:p>
          <a:endParaRPr lang="en-GB"/>
        </a:p>
      </dgm:t>
    </dgm:pt>
    <dgm:pt modelId="{26F45F51-21FA-4744-BC58-09963BB8EA17}" type="pres">
      <dgm:prSet presAssocID="{E781AABE-9B15-4413-9F4F-6946084AEAF0}" presName="linear" presStyleCnt="0">
        <dgm:presLayoutVars>
          <dgm:animLvl val="lvl"/>
          <dgm:resizeHandles val="exact"/>
        </dgm:presLayoutVars>
      </dgm:prSet>
      <dgm:spPr/>
    </dgm:pt>
    <dgm:pt modelId="{78672FE3-7AB6-2F48-BAAE-CE8AA0DFC24B}" type="pres">
      <dgm:prSet presAssocID="{767D9271-2533-4838-A1CB-96C6B48D5C52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6321F98-E1B9-1641-82D1-8AE65D07C84A}" type="pres">
      <dgm:prSet presAssocID="{52AEA0F5-49A3-475B-9EAF-0CBA420BE853}" presName="spacer" presStyleCnt="0"/>
      <dgm:spPr/>
    </dgm:pt>
    <dgm:pt modelId="{F99FEE66-1141-EA4F-93AE-369812146C06}" type="pres">
      <dgm:prSet presAssocID="{41561189-F9EA-4A15-8EB1-C9C2F713784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351D6BD-9940-A847-AE38-02FE809E38CE}" type="pres">
      <dgm:prSet presAssocID="{34FC1297-4285-43C3-810B-AAE0A68FBF4E}" presName="spacer" presStyleCnt="0"/>
      <dgm:spPr/>
    </dgm:pt>
    <dgm:pt modelId="{496B606B-0DDB-FC4A-9BBA-CE33D37676D0}" type="pres">
      <dgm:prSet presAssocID="{4342B2AE-27B7-4BDA-A259-8430B908D0D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DF1D34D-722D-1344-8423-996DD6E88F1D}" type="pres">
      <dgm:prSet presAssocID="{896733AC-B9B3-4A10-B827-2FDFB77DFD6D}" presName="spacer" presStyleCnt="0"/>
      <dgm:spPr/>
    </dgm:pt>
    <dgm:pt modelId="{746C6D12-A8F9-A44C-BAC7-F14A44B47593}" type="pres">
      <dgm:prSet presAssocID="{CAB50900-2169-447A-8645-20D329D129D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3C06368-5356-8649-888E-13ABE9C229BD}" type="pres">
      <dgm:prSet presAssocID="{27EF96A2-ECFE-4CB6-8BDF-5C8332400D59}" presName="spacer" presStyleCnt="0"/>
      <dgm:spPr/>
    </dgm:pt>
    <dgm:pt modelId="{76E019BB-EAD6-674C-BF28-5A247B2779DB}" type="pres">
      <dgm:prSet presAssocID="{03D2F099-6D0A-4519-A120-AFAB17014B5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2D90215-4B8B-B54A-A675-BFAA7AABBF2B}" type="pres">
      <dgm:prSet presAssocID="{E1A0AC29-78BA-48F2-A863-0C88D77D6607}" presName="spacer" presStyleCnt="0"/>
      <dgm:spPr/>
    </dgm:pt>
    <dgm:pt modelId="{2F3571FB-268D-3C4D-BE73-2324F59CDC3C}" type="pres">
      <dgm:prSet presAssocID="{F6925846-BD36-4B21-870F-EB0D25B248A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A823080-8FE1-3F44-B04D-3EF807A65114}" type="pres">
      <dgm:prSet presAssocID="{B1A29B35-C784-48B0-8A11-8B61D1E1007D}" presName="spacer" presStyleCnt="0"/>
      <dgm:spPr/>
    </dgm:pt>
    <dgm:pt modelId="{362FD28C-1A48-0A4F-8562-EF3E960A700C}" type="pres">
      <dgm:prSet presAssocID="{74D9B09A-637E-406C-AA45-98E7FAE426C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387D481-960F-4641-B9F3-0EB6ADAA2AFD}" type="pres">
      <dgm:prSet presAssocID="{184839C7-E8B9-4C21-B269-2F69CC749A87}" presName="spacer" presStyleCnt="0"/>
      <dgm:spPr/>
    </dgm:pt>
    <dgm:pt modelId="{F74FF638-E241-754F-B0B5-C3026B348073}" type="pres">
      <dgm:prSet presAssocID="{54F255A5-63F1-8D4D-8E24-98FD88ECE77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764BF10-D2AF-4970-A929-27CDFD58B2E3}" srcId="{E781AABE-9B15-4413-9F4F-6946084AEAF0}" destId="{74D9B09A-637E-406C-AA45-98E7FAE426C6}" srcOrd="6" destOrd="0" parTransId="{4C1998DC-113A-40C6-B658-CA7E098CB38A}" sibTransId="{184839C7-E8B9-4C21-B269-2F69CC749A87}"/>
    <dgm:cxn modelId="{B35AAF15-BFA1-534E-B1FC-24F546BF2BD7}" type="presOf" srcId="{03D2F099-6D0A-4519-A120-AFAB17014B52}" destId="{76E019BB-EAD6-674C-BF28-5A247B2779DB}" srcOrd="0" destOrd="0" presId="urn:microsoft.com/office/officeart/2005/8/layout/vList2"/>
    <dgm:cxn modelId="{A5839822-1F2B-794A-93A6-72710880A24C}" type="presOf" srcId="{41561189-F9EA-4A15-8EB1-C9C2F7137845}" destId="{F99FEE66-1141-EA4F-93AE-369812146C06}" srcOrd="0" destOrd="0" presId="urn:microsoft.com/office/officeart/2005/8/layout/vList2"/>
    <dgm:cxn modelId="{C6200527-6F68-4F53-9DC5-DB173A9DF5E6}" srcId="{E781AABE-9B15-4413-9F4F-6946084AEAF0}" destId="{CAB50900-2169-447A-8645-20D329D129D1}" srcOrd="3" destOrd="0" parTransId="{FB8BE96F-3A21-4D8D-B3DF-1F14F9198257}" sibTransId="{27EF96A2-ECFE-4CB6-8BDF-5C8332400D59}"/>
    <dgm:cxn modelId="{8602742F-B70A-1E4F-A0B1-14029EE24DB3}" type="presOf" srcId="{CAB50900-2169-447A-8645-20D329D129D1}" destId="{746C6D12-A8F9-A44C-BAC7-F14A44B47593}" srcOrd="0" destOrd="0" presId="urn:microsoft.com/office/officeart/2005/8/layout/vList2"/>
    <dgm:cxn modelId="{7B23EC69-3391-3F4D-949B-6874DC964C41}" type="presOf" srcId="{54F255A5-63F1-8D4D-8E24-98FD88ECE776}" destId="{F74FF638-E241-754F-B0B5-C3026B348073}" srcOrd="0" destOrd="0" presId="urn:microsoft.com/office/officeart/2005/8/layout/vList2"/>
    <dgm:cxn modelId="{3F1DB579-F16F-4264-BF58-8A2FEF0888DC}" srcId="{E781AABE-9B15-4413-9F4F-6946084AEAF0}" destId="{4342B2AE-27B7-4BDA-A259-8430B908D0D4}" srcOrd="2" destOrd="0" parTransId="{D8C6D7BB-B72B-4FE8-8CBC-0C9076008569}" sibTransId="{896733AC-B9B3-4A10-B827-2FDFB77DFD6D}"/>
    <dgm:cxn modelId="{676CAB7B-AB8D-0F46-A722-522AD8B2245D}" type="presOf" srcId="{767D9271-2533-4838-A1CB-96C6B48D5C52}" destId="{78672FE3-7AB6-2F48-BAAE-CE8AA0DFC24B}" srcOrd="0" destOrd="0" presId="urn:microsoft.com/office/officeart/2005/8/layout/vList2"/>
    <dgm:cxn modelId="{BEC89A80-37A0-F24F-9A27-E5E6006A9AB7}" type="presOf" srcId="{74D9B09A-637E-406C-AA45-98E7FAE426C6}" destId="{362FD28C-1A48-0A4F-8562-EF3E960A700C}" srcOrd="0" destOrd="0" presId="urn:microsoft.com/office/officeart/2005/8/layout/vList2"/>
    <dgm:cxn modelId="{F7BD058F-2C8D-574E-A77C-649621132DF2}" srcId="{E781AABE-9B15-4413-9F4F-6946084AEAF0}" destId="{54F255A5-63F1-8D4D-8E24-98FD88ECE776}" srcOrd="7" destOrd="0" parTransId="{808D1972-3058-6A4A-9744-CD808877EA1F}" sibTransId="{A99FE0EF-0537-B34A-A8FE-6740C0A380C0}"/>
    <dgm:cxn modelId="{21026AAE-654A-6F49-8C85-63F45E852DE6}" type="presOf" srcId="{4342B2AE-27B7-4BDA-A259-8430B908D0D4}" destId="{496B606B-0DDB-FC4A-9BBA-CE33D37676D0}" srcOrd="0" destOrd="0" presId="urn:microsoft.com/office/officeart/2005/8/layout/vList2"/>
    <dgm:cxn modelId="{7BC015BA-EFEA-45B9-92C7-FD8388BCCB08}" srcId="{E781AABE-9B15-4413-9F4F-6946084AEAF0}" destId="{767D9271-2533-4838-A1CB-96C6B48D5C52}" srcOrd="0" destOrd="0" parTransId="{7AC0B1BB-519D-49EC-9BA6-493D52CB44C6}" sibTransId="{52AEA0F5-49A3-475B-9EAF-0CBA420BE853}"/>
    <dgm:cxn modelId="{C232A0C1-517F-954B-9012-D7E0ADF9310E}" type="presOf" srcId="{F6925846-BD36-4B21-870F-EB0D25B248A5}" destId="{2F3571FB-268D-3C4D-BE73-2324F59CDC3C}" srcOrd="0" destOrd="0" presId="urn:microsoft.com/office/officeart/2005/8/layout/vList2"/>
    <dgm:cxn modelId="{9057B1DB-10E3-974A-AE5D-318CA2BF9DAF}" type="presOf" srcId="{E781AABE-9B15-4413-9F4F-6946084AEAF0}" destId="{26F45F51-21FA-4744-BC58-09963BB8EA17}" srcOrd="0" destOrd="0" presId="urn:microsoft.com/office/officeart/2005/8/layout/vList2"/>
    <dgm:cxn modelId="{CE273FEC-B6F6-403A-B9F9-B5E9BB6E54AB}" srcId="{E781AABE-9B15-4413-9F4F-6946084AEAF0}" destId="{03D2F099-6D0A-4519-A120-AFAB17014B52}" srcOrd="4" destOrd="0" parTransId="{48E9DEEF-5A89-49B1-9EFD-A8F4BEE50886}" sibTransId="{E1A0AC29-78BA-48F2-A863-0C88D77D6607}"/>
    <dgm:cxn modelId="{180599F4-88AD-402D-B176-F52E574DD5B3}" srcId="{E781AABE-9B15-4413-9F4F-6946084AEAF0}" destId="{41561189-F9EA-4A15-8EB1-C9C2F7137845}" srcOrd="1" destOrd="0" parTransId="{D7038752-F9D3-4B10-BABA-15F614585745}" sibTransId="{34FC1297-4285-43C3-810B-AAE0A68FBF4E}"/>
    <dgm:cxn modelId="{BB4E89F7-EF91-4E97-9FDE-283898B7FBCE}" srcId="{E781AABE-9B15-4413-9F4F-6946084AEAF0}" destId="{F6925846-BD36-4B21-870F-EB0D25B248A5}" srcOrd="5" destOrd="0" parTransId="{E55CA222-C212-459D-9AAC-260B0957852E}" sibTransId="{B1A29B35-C784-48B0-8A11-8B61D1E1007D}"/>
    <dgm:cxn modelId="{8EA0642C-8366-D44B-B29C-FFCD6A3E417E}" type="presParOf" srcId="{26F45F51-21FA-4744-BC58-09963BB8EA17}" destId="{78672FE3-7AB6-2F48-BAAE-CE8AA0DFC24B}" srcOrd="0" destOrd="0" presId="urn:microsoft.com/office/officeart/2005/8/layout/vList2"/>
    <dgm:cxn modelId="{18D282FA-EEC9-6F4A-8D2F-FFD6B56E08AF}" type="presParOf" srcId="{26F45F51-21FA-4744-BC58-09963BB8EA17}" destId="{36321F98-E1B9-1641-82D1-8AE65D07C84A}" srcOrd="1" destOrd="0" presId="urn:microsoft.com/office/officeart/2005/8/layout/vList2"/>
    <dgm:cxn modelId="{61146F99-AF8B-7644-AC83-076996312C09}" type="presParOf" srcId="{26F45F51-21FA-4744-BC58-09963BB8EA17}" destId="{F99FEE66-1141-EA4F-93AE-369812146C06}" srcOrd="2" destOrd="0" presId="urn:microsoft.com/office/officeart/2005/8/layout/vList2"/>
    <dgm:cxn modelId="{7DD04E4C-40F6-ED48-B622-D2E88C9A9101}" type="presParOf" srcId="{26F45F51-21FA-4744-BC58-09963BB8EA17}" destId="{B351D6BD-9940-A847-AE38-02FE809E38CE}" srcOrd="3" destOrd="0" presId="urn:microsoft.com/office/officeart/2005/8/layout/vList2"/>
    <dgm:cxn modelId="{364EB73E-2D43-F34D-9184-527B6EE6FFE1}" type="presParOf" srcId="{26F45F51-21FA-4744-BC58-09963BB8EA17}" destId="{496B606B-0DDB-FC4A-9BBA-CE33D37676D0}" srcOrd="4" destOrd="0" presId="urn:microsoft.com/office/officeart/2005/8/layout/vList2"/>
    <dgm:cxn modelId="{F6507234-2DB4-E84A-967D-88700ED03DA2}" type="presParOf" srcId="{26F45F51-21FA-4744-BC58-09963BB8EA17}" destId="{9DF1D34D-722D-1344-8423-996DD6E88F1D}" srcOrd="5" destOrd="0" presId="urn:microsoft.com/office/officeart/2005/8/layout/vList2"/>
    <dgm:cxn modelId="{87F06ABB-1FF0-CC49-B5CD-460B205ED7C7}" type="presParOf" srcId="{26F45F51-21FA-4744-BC58-09963BB8EA17}" destId="{746C6D12-A8F9-A44C-BAC7-F14A44B47593}" srcOrd="6" destOrd="0" presId="urn:microsoft.com/office/officeart/2005/8/layout/vList2"/>
    <dgm:cxn modelId="{F6D2F99E-5A9E-C04E-A8F1-6BF613EA2AA7}" type="presParOf" srcId="{26F45F51-21FA-4744-BC58-09963BB8EA17}" destId="{53C06368-5356-8649-888E-13ABE9C229BD}" srcOrd="7" destOrd="0" presId="urn:microsoft.com/office/officeart/2005/8/layout/vList2"/>
    <dgm:cxn modelId="{74C75F98-42F2-ED4D-9883-C0A6D0E6E63A}" type="presParOf" srcId="{26F45F51-21FA-4744-BC58-09963BB8EA17}" destId="{76E019BB-EAD6-674C-BF28-5A247B2779DB}" srcOrd="8" destOrd="0" presId="urn:microsoft.com/office/officeart/2005/8/layout/vList2"/>
    <dgm:cxn modelId="{BD464478-11A0-AA4F-AD40-67FB23E57A2C}" type="presParOf" srcId="{26F45F51-21FA-4744-BC58-09963BB8EA17}" destId="{42D90215-4B8B-B54A-A675-BFAA7AABBF2B}" srcOrd="9" destOrd="0" presId="urn:microsoft.com/office/officeart/2005/8/layout/vList2"/>
    <dgm:cxn modelId="{77906DC1-CF70-B249-8532-EDA784882315}" type="presParOf" srcId="{26F45F51-21FA-4744-BC58-09963BB8EA17}" destId="{2F3571FB-268D-3C4D-BE73-2324F59CDC3C}" srcOrd="10" destOrd="0" presId="urn:microsoft.com/office/officeart/2005/8/layout/vList2"/>
    <dgm:cxn modelId="{F9D36B2F-B995-824A-8C28-8CBEEF41D483}" type="presParOf" srcId="{26F45F51-21FA-4744-BC58-09963BB8EA17}" destId="{6A823080-8FE1-3F44-B04D-3EF807A65114}" srcOrd="11" destOrd="0" presId="urn:microsoft.com/office/officeart/2005/8/layout/vList2"/>
    <dgm:cxn modelId="{A91021D5-1FF2-9F45-8C3E-E4C123716364}" type="presParOf" srcId="{26F45F51-21FA-4744-BC58-09963BB8EA17}" destId="{362FD28C-1A48-0A4F-8562-EF3E960A700C}" srcOrd="12" destOrd="0" presId="urn:microsoft.com/office/officeart/2005/8/layout/vList2"/>
    <dgm:cxn modelId="{0CAE75BF-C1FD-A346-94DC-7DE75F6FE908}" type="presParOf" srcId="{26F45F51-21FA-4744-BC58-09963BB8EA17}" destId="{4387D481-960F-4641-B9F3-0EB6ADAA2AFD}" srcOrd="13" destOrd="0" presId="urn:microsoft.com/office/officeart/2005/8/layout/vList2"/>
    <dgm:cxn modelId="{C366AC6D-B807-E44D-83D7-0E2DA0D356A6}" type="presParOf" srcId="{26F45F51-21FA-4744-BC58-09963BB8EA17}" destId="{F74FF638-E241-754F-B0B5-C3026B34807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6FC161-5FCC-4097-A5A2-6D7E4AC6580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183B6C4-CED1-4F69-A198-E84D32F0098C}">
      <dgm:prSet/>
      <dgm:spPr/>
      <dgm:t>
        <a:bodyPr/>
        <a:lstStyle/>
        <a:p>
          <a:r>
            <a:rPr lang="en-US"/>
            <a:t>Shared vision, leadership and the willingness for innovation</a:t>
          </a:r>
        </a:p>
      </dgm:t>
    </dgm:pt>
    <dgm:pt modelId="{BA57EA8D-952D-4008-B410-19D112DC7777}" type="parTrans" cxnId="{096F549F-1DD3-46FC-9405-17E7E07C8A81}">
      <dgm:prSet/>
      <dgm:spPr/>
      <dgm:t>
        <a:bodyPr/>
        <a:lstStyle/>
        <a:p>
          <a:endParaRPr lang="en-US"/>
        </a:p>
      </dgm:t>
    </dgm:pt>
    <dgm:pt modelId="{5172976A-485E-4ACF-B080-C77A252BD491}" type="sibTrans" cxnId="{096F549F-1DD3-46FC-9405-17E7E07C8A81}">
      <dgm:prSet/>
      <dgm:spPr/>
      <dgm:t>
        <a:bodyPr/>
        <a:lstStyle/>
        <a:p>
          <a:endParaRPr lang="en-US"/>
        </a:p>
      </dgm:t>
    </dgm:pt>
    <dgm:pt modelId="{3569FF6E-A0BD-40DE-9D5F-1EB1F030D8D9}">
      <dgm:prSet/>
      <dgm:spPr/>
      <dgm:t>
        <a:bodyPr/>
        <a:lstStyle/>
        <a:p>
          <a:r>
            <a:rPr lang="en-US"/>
            <a:t>The right kind of structure </a:t>
          </a:r>
        </a:p>
      </dgm:t>
    </dgm:pt>
    <dgm:pt modelId="{CCA1587F-5333-4152-8AE9-A01978F10415}" type="parTrans" cxnId="{071BC9E0-E0A1-4CA8-9965-28172084C7D8}">
      <dgm:prSet/>
      <dgm:spPr/>
      <dgm:t>
        <a:bodyPr/>
        <a:lstStyle/>
        <a:p>
          <a:endParaRPr lang="en-US"/>
        </a:p>
      </dgm:t>
    </dgm:pt>
    <dgm:pt modelId="{A2B7FEBC-56AE-4066-B641-AEB9BBC0BCF4}" type="sibTrans" cxnId="{071BC9E0-E0A1-4CA8-9965-28172084C7D8}">
      <dgm:prSet/>
      <dgm:spPr/>
      <dgm:t>
        <a:bodyPr/>
        <a:lstStyle/>
        <a:p>
          <a:endParaRPr lang="en-US"/>
        </a:p>
      </dgm:t>
    </dgm:pt>
    <dgm:pt modelId="{FD29A238-C389-43B9-891D-3EACA3364F83}">
      <dgm:prSet/>
      <dgm:spPr/>
      <dgm:t>
        <a:bodyPr/>
        <a:lstStyle/>
        <a:p>
          <a:r>
            <a:rPr lang="en-US"/>
            <a:t>Champions of innovation – key stakeholders</a:t>
          </a:r>
        </a:p>
      </dgm:t>
    </dgm:pt>
    <dgm:pt modelId="{3EA2528D-BFC2-484C-B347-79D445D5E26E}" type="parTrans" cxnId="{1BA4FCD8-CB50-4095-830B-91B5ABC2A872}">
      <dgm:prSet/>
      <dgm:spPr/>
      <dgm:t>
        <a:bodyPr/>
        <a:lstStyle/>
        <a:p>
          <a:endParaRPr lang="en-US"/>
        </a:p>
      </dgm:t>
    </dgm:pt>
    <dgm:pt modelId="{EF744FF8-DE25-4FE0-A963-F48C2C6428DE}" type="sibTrans" cxnId="{1BA4FCD8-CB50-4095-830B-91B5ABC2A872}">
      <dgm:prSet/>
      <dgm:spPr/>
      <dgm:t>
        <a:bodyPr/>
        <a:lstStyle/>
        <a:p>
          <a:endParaRPr lang="en-US"/>
        </a:p>
      </dgm:t>
    </dgm:pt>
    <dgm:pt modelId="{18CF49CD-3D42-4E2E-A4A5-8945BC0AF868}">
      <dgm:prSet/>
      <dgm:spPr/>
      <dgm:t>
        <a:bodyPr/>
        <a:lstStyle/>
        <a:p>
          <a:r>
            <a:rPr lang="en-US"/>
            <a:t>Effective team working </a:t>
          </a:r>
        </a:p>
      </dgm:t>
    </dgm:pt>
    <dgm:pt modelId="{AECDB9DF-ED4D-4739-9DBE-EA7D3BE9A6C4}" type="parTrans" cxnId="{D09E1D0D-2B17-4074-9C93-7A0736329CD3}">
      <dgm:prSet/>
      <dgm:spPr/>
      <dgm:t>
        <a:bodyPr/>
        <a:lstStyle/>
        <a:p>
          <a:endParaRPr lang="en-US"/>
        </a:p>
      </dgm:t>
    </dgm:pt>
    <dgm:pt modelId="{553375E9-91CE-415C-9456-6471BE915C10}" type="sibTrans" cxnId="{D09E1D0D-2B17-4074-9C93-7A0736329CD3}">
      <dgm:prSet/>
      <dgm:spPr/>
      <dgm:t>
        <a:bodyPr/>
        <a:lstStyle/>
        <a:p>
          <a:endParaRPr lang="en-US"/>
        </a:p>
      </dgm:t>
    </dgm:pt>
    <dgm:pt modelId="{60BBFC8C-08F6-47B0-B975-DAE92C7C683D}">
      <dgm:prSet/>
      <dgm:spPr/>
      <dgm:t>
        <a:bodyPr/>
        <a:lstStyle/>
        <a:p>
          <a:r>
            <a:rPr lang="en-US"/>
            <a:t>Innovation across the entire organization</a:t>
          </a:r>
        </a:p>
      </dgm:t>
    </dgm:pt>
    <dgm:pt modelId="{0D1509E0-9FD4-4868-BB9A-8B5C89F3603D}" type="parTrans" cxnId="{468D5553-E28C-49D1-A8ED-12D6FF440733}">
      <dgm:prSet/>
      <dgm:spPr/>
      <dgm:t>
        <a:bodyPr/>
        <a:lstStyle/>
        <a:p>
          <a:endParaRPr lang="en-US"/>
        </a:p>
      </dgm:t>
    </dgm:pt>
    <dgm:pt modelId="{2CAC3BEF-21A8-4845-8DC8-E23C64BC01E3}" type="sibTrans" cxnId="{468D5553-E28C-49D1-A8ED-12D6FF440733}">
      <dgm:prSet/>
      <dgm:spPr/>
      <dgm:t>
        <a:bodyPr/>
        <a:lstStyle/>
        <a:p>
          <a:endParaRPr lang="en-US"/>
        </a:p>
      </dgm:t>
    </dgm:pt>
    <dgm:pt modelId="{8715B533-DA82-4E06-9183-131782511E00}">
      <dgm:prSet/>
      <dgm:spPr/>
      <dgm:t>
        <a:bodyPr/>
        <a:lstStyle/>
        <a:p>
          <a:r>
            <a:rPr lang="en-US"/>
            <a:t>A creative climate </a:t>
          </a:r>
        </a:p>
      </dgm:t>
    </dgm:pt>
    <dgm:pt modelId="{CC229EFC-426E-493C-A1C5-245C431C8C13}" type="parTrans" cxnId="{35D17E1D-6B7F-4E14-972F-6DD2ECD92B8D}">
      <dgm:prSet/>
      <dgm:spPr/>
      <dgm:t>
        <a:bodyPr/>
        <a:lstStyle/>
        <a:p>
          <a:endParaRPr lang="en-US"/>
        </a:p>
      </dgm:t>
    </dgm:pt>
    <dgm:pt modelId="{2C2710B2-3F22-495A-9F68-D7567E5CA4E9}" type="sibTrans" cxnId="{35D17E1D-6B7F-4E14-972F-6DD2ECD92B8D}">
      <dgm:prSet/>
      <dgm:spPr/>
      <dgm:t>
        <a:bodyPr/>
        <a:lstStyle/>
        <a:p>
          <a:endParaRPr lang="en-US"/>
        </a:p>
      </dgm:t>
    </dgm:pt>
    <dgm:pt modelId="{47BF7CFA-67B5-4515-BBE4-B23DDEC2ABE1}">
      <dgm:prSet/>
      <dgm:spPr/>
      <dgm:t>
        <a:bodyPr/>
        <a:lstStyle/>
        <a:p>
          <a:r>
            <a:rPr lang="en-US"/>
            <a:t>External focus</a:t>
          </a:r>
        </a:p>
      </dgm:t>
    </dgm:pt>
    <dgm:pt modelId="{F2F99673-5894-4DBF-BC1F-273FF2C3E28F}" type="parTrans" cxnId="{21D954FA-B02B-4602-A4B9-AFAF2E4EB907}">
      <dgm:prSet/>
      <dgm:spPr/>
      <dgm:t>
        <a:bodyPr/>
        <a:lstStyle/>
        <a:p>
          <a:endParaRPr lang="en-US"/>
        </a:p>
      </dgm:t>
    </dgm:pt>
    <dgm:pt modelId="{4479E3F6-61E0-4E4C-9361-DF2AABEB58B5}" type="sibTrans" cxnId="{21D954FA-B02B-4602-A4B9-AFAF2E4EB907}">
      <dgm:prSet/>
      <dgm:spPr/>
      <dgm:t>
        <a:bodyPr/>
        <a:lstStyle/>
        <a:p>
          <a:endParaRPr lang="en-US"/>
        </a:p>
      </dgm:t>
    </dgm:pt>
    <dgm:pt modelId="{7527D50C-C4DA-BC49-BBA0-69B7DFC1502B}" type="pres">
      <dgm:prSet presAssocID="{116FC161-5FCC-4097-A5A2-6D7E4AC6580B}" presName="diagram" presStyleCnt="0">
        <dgm:presLayoutVars>
          <dgm:dir/>
          <dgm:resizeHandles val="exact"/>
        </dgm:presLayoutVars>
      </dgm:prSet>
      <dgm:spPr/>
    </dgm:pt>
    <dgm:pt modelId="{5D8E3D13-40E7-DE4A-9BDD-81E9F3046DB8}" type="pres">
      <dgm:prSet presAssocID="{0183B6C4-CED1-4F69-A198-E84D32F0098C}" presName="node" presStyleLbl="node1" presStyleIdx="0" presStyleCnt="7">
        <dgm:presLayoutVars>
          <dgm:bulletEnabled val="1"/>
        </dgm:presLayoutVars>
      </dgm:prSet>
      <dgm:spPr/>
    </dgm:pt>
    <dgm:pt modelId="{957A525C-D296-774D-8B6D-EDD7AE1B92A2}" type="pres">
      <dgm:prSet presAssocID="{5172976A-485E-4ACF-B080-C77A252BD491}" presName="sibTrans" presStyleCnt="0"/>
      <dgm:spPr/>
    </dgm:pt>
    <dgm:pt modelId="{7446135E-78A0-F74A-A501-5DE659FC89B1}" type="pres">
      <dgm:prSet presAssocID="{3569FF6E-A0BD-40DE-9D5F-1EB1F030D8D9}" presName="node" presStyleLbl="node1" presStyleIdx="1" presStyleCnt="7">
        <dgm:presLayoutVars>
          <dgm:bulletEnabled val="1"/>
        </dgm:presLayoutVars>
      </dgm:prSet>
      <dgm:spPr/>
    </dgm:pt>
    <dgm:pt modelId="{F554DDFB-FCE5-754F-8BA2-F8B7B03E6396}" type="pres">
      <dgm:prSet presAssocID="{A2B7FEBC-56AE-4066-B641-AEB9BBC0BCF4}" presName="sibTrans" presStyleCnt="0"/>
      <dgm:spPr/>
    </dgm:pt>
    <dgm:pt modelId="{AD3FDEC6-C78C-5845-991C-5E73CDD050DC}" type="pres">
      <dgm:prSet presAssocID="{FD29A238-C389-43B9-891D-3EACA3364F83}" presName="node" presStyleLbl="node1" presStyleIdx="2" presStyleCnt="7">
        <dgm:presLayoutVars>
          <dgm:bulletEnabled val="1"/>
        </dgm:presLayoutVars>
      </dgm:prSet>
      <dgm:spPr/>
    </dgm:pt>
    <dgm:pt modelId="{59288866-C62A-4546-A41E-D81FDEA81627}" type="pres">
      <dgm:prSet presAssocID="{EF744FF8-DE25-4FE0-A963-F48C2C6428DE}" presName="sibTrans" presStyleCnt="0"/>
      <dgm:spPr/>
    </dgm:pt>
    <dgm:pt modelId="{EEB17A01-40E4-5745-BF3A-76C29FD0EE3A}" type="pres">
      <dgm:prSet presAssocID="{18CF49CD-3D42-4E2E-A4A5-8945BC0AF868}" presName="node" presStyleLbl="node1" presStyleIdx="3" presStyleCnt="7">
        <dgm:presLayoutVars>
          <dgm:bulletEnabled val="1"/>
        </dgm:presLayoutVars>
      </dgm:prSet>
      <dgm:spPr/>
    </dgm:pt>
    <dgm:pt modelId="{9F798798-1803-8D45-AC84-8322D00ADD2E}" type="pres">
      <dgm:prSet presAssocID="{553375E9-91CE-415C-9456-6471BE915C10}" presName="sibTrans" presStyleCnt="0"/>
      <dgm:spPr/>
    </dgm:pt>
    <dgm:pt modelId="{B36FA33F-7158-5842-86FD-2B48E93AFDC6}" type="pres">
      <dgm:prSet presAssocID="{60BBFC8C-08F6-47B0-B975-DAE92C7C683D}" presName="node" presStyleLbl="node1" presStyleIdx="4" presStyleCnt="7">
        <dgm:presLayoutVars>
          <dgm:bulletEnabled val="1"/>
        </dgm:presLayoutVars>
      </dgm:prSet>
      <dgm:spPr/>
    </dgm:pt>
    <dgm:pt modelId="{FCD1A0BB-BDD9-DA4F-8771-A81E8C961E99}" type="pres">
      <dgm:prSet presAssocID="{2CAC3BEF-21A8-4845-8DC8-E23C64BC01E3}" presName="sibTrans" presStyleCnt="0"/>
      <dgm:spPr/>
    </dgm:pt>
    <dgm:pt modelId="{AFE99130-1013-A343-B313-BEA730B1AAE7}" type="pres">
      <dgm:prSet presAssocID="{8715B533-DA82-4E06-9183-131782511E00}" presName="node" presStyleLbl="node1" presStyleIdx="5" presStyleCnt="7">
        <dgm:presLayoutVars>
          <dgm:bulletEnabled val="1"/>
        </dgm:presLayoutVars>
      </dgm:prSet>
      <dgm:spPr/>
    </dgm:pt>
    <dgm:pt modelId="{10389474-2607-4743-A139-17DE7491F946}" type="pres">
      <dgm:prSet presAssocID="{2C2710B2-3F22-495A-9F68-D7567E5CA4E9}" presName="sibTrans" presStyleCnt="0"/>
      <dgm:spPr/>
    </dgm:pt>
    <dgm:pt modelId="{4BC07517-E2D7-6942-8AAD-E4FA6726FF54}" type="pres">
      <dgm:prSet presAssocID="{47BF7CFA-67B5-4515-BBE4-B23DDEC2ABE1}" presName="node" presStyleLbl="node1" presStyleIdx="6" presStyleCnt="7">
        <dgm:presLayoutVars>
          <dgm:bulletEnabled val="1"/>
        </dgm:presLayoutVars>
      </dgm:prSet>
      <dgm:spPr/>
    </dgm:pt>
  </dgm:ptLst>
  <dgm:cxnLst>
    <dgm:cxn modelId="{C1213B0B-6D4B-C54A-BF11-A75758BB50A2}" type="presOf" srcId="{47BF7CFA-67B5-4515-BBE4-B23DDEC2ABE1}" destId="{4BC07517-E2D7-6942-8AAD-E4FA6726FF54}" srcOrd="0" destOrd="0" presId="urn:microsoft.com/office/officeart/2005/8/layout/default"/>
    <dgm:cxn modelId="{8B36EF0B-9FA7-3543-84C3-31A4E5E5B4C5}" type="presOf" srcId="{8715B533-DA82-4E06-9183-131782511E00}" destId="{AFE99130-1013-A343-B313-BEA730B1AAE7}" srcOrd="0" destOrd="0" presId="urn:microsoft.com/office/officeart/2005/8/layout/default"/>
    <dgm:cxn modelId="{D09E1D0D-2B17-4074-9C93-7A0736329CD3}" srcId="{116FC161-5FCC-4097-A5A2-6D7E4AC6580B}" destId="{18CF49CD-3D42-4E2E-A4A5-8945BC0AF868}" srcOrd="3" destOrd="0" parTransId="{AECDB9DF-ED4D-4739-9DBE-EA7D3BE9A6C4}" sibTransId="{553375E9-91CE-415C-9456-6471BE915C10}"/>
    <dgm:cxn modelId="{35D17E1D-6B7F-4E14-972F-6DD2ECD92B8D}" srcId="{116FC161-5FCC-4097-A5A2-6D7E4AC6580B}" destId="{8715B533-DA82-4E06-9183-131782511E00}" srcOrd="5" destOrd="0" parTransId="{CC229EFC-426E-493C-A1C5-245C431C8C13}" sibTransId="{2C2710B2-3F22-495A-9F68-D7567E5CA4E9}"/>
    <dgm:cxn modelId="{62C56026-F94A-7A4E-9F18-1550A5E66067}" type="presOf" srcId="{FD29A238-C389-43B9-891D-3EACA3364F83}" destId="{AD3FDEC6-C78C-5845-991C-5E73CDD050DC}" srcOrd="0" destOrd="0" presId="urn:microsoft.com/office/officeart/2005/8/layout/default"/>
    <dgm:cxn modelId="{B3C43C35-A593-5143-ABD0-93B49077D87C}" type="presOf" srcId="{60BBFC8C-08F6-47B0-B975-DAE92C7C683D}" destId="{B36FA33F-7158-5842-86FD-2B48E93AFDC6}" srcOrd="0" destOrd="0" presId="urn:microsoft.com/office/officeart/2005/8/layout/default"/>
    <dgm:cxn modelId="{BBC9C145-AF69-A041-B16A-15A82D5E9C42}" type="presOf" srcId="{3569FF6E-A0BD-40DE-9D5F-1EB1F030D8D9}" destId="{7446135E-78A0-F74A-A501-5DE659FC89B1}" srcOrd="0" destOrd="0" presId="urn:microsoft.com/office/officeart/2005/8/layout/default"/>
    <dgm:cxn modelId="{468D5553-E28C-49D1-A8ED-12D6FF440733}" srcId="{116FC161-5FCC-4097-A5A2-6D7E4AC6580B}" destId="{60BBFC8C-08F6-47B0-B975-DAE92C7C683D}" srcOrd="4" destOrd="0" parTransId="{0D1509E0-9FD4-4868-BB9A-8B5C89F3603D}" sibTransId="{2CAC3BEF-21A8-4845-8DC8-E23C64BC01E3}"/>
    <dgm:cxn modelId="{11247467-C579-6C4C-9169-CE3C58B2CF00}" type="presOf" srcId="{18CF49CD-3D42-4E2E-A4A5-8945BC0AF868}" destId="{EEB17A01-40E4-5745-BF3A-76C29FD0EE3A}" srcOrd="0" destOrd="0" presId="urn:microsoft.com/office/officeart/2005/8/layout/default"/>
    <dgm:cxn modelId="{096F549F-1DD3-46FC-9405-17E7E07C8A81}" srcId="{116FC161-5FCC-4097-A5A2-6D7E4AC6580B}" destId="{0183B6C4-CED1-4F69-A198-E84D32F0098C}" srcOrd="0" destOrd="0" parTransId="{BA57EA8D-952D-4008-B410-19D112DC7777}" sibTransId="{5172976A-485E-4ACF-B080-C77A252BD491}"/>
    <dgm:cxn modelId="{6265C3B3-53D9-F74E-9AAA-7EBCBFE46C41}" type="presOf" srcId="{0183B6C4-CED1-4F69-A198-E84D32F0098C}" destId="{5D8E3D13-40E7-DE4A-9BDD-81E9F3046DB8}" srcOrd="0" destOrd="0" presId="urn:microsoft.com/office/officeart/2005/8/layout/default"/>
    <dgm:cxn modelId="{F0FAECC1-C9B2-9B4D-A53E-3C7092458D7E}" type="presOf" srcId="{116FC161-5FCC-4097-A5A2-6D7E4AC6580B}" destId="{7527D50C-C4DA-BC49-BBA0-69B7DFC1502B}" srcOrd="0" destOrd="0" presId="urn:microsoft.com/office/officeart/2005/8/layout/default"/>
    <dgm:cxn modelId="{1BA4FCD8-CB50-4095-830B-91B5ABC2A872}" srcId="{116FC161-5FCC-4097-A5A2-6D7E4AC6580B}" destId="{FD29A238-C389-43B9-891D-3EACA3364F83}" srcOrd="2" destOrd="0" parTransId="{3EA2528D-BFC2-484C-B347-79D445D5E26E}" sibTransId="{EF744FF8-DE25-4FE0-A963-F48C2C6428DE}"/>
    <dgm:cxn modelId="{071BC9E0-E0A1-4CA8-9965-28172084C7D8}" srcId="{116FC161-5FCC-4097-A5A2-6D7E4AC6580B}" destId="{3569FF6E-A0BD-40DE-9D5F-1EB1F030D8D9}" srcOrd="1" destOrd="0" parTransId="{CCA1587F-5333-4152-8AE9-A01978F10415}" sibTransId="{A2B7FEBC-56AE-4066-B641-AEB9BBC0BCF4}"/>
    <dgm:cxn modelId="{21D954FA-B02B-4602-A4B9-AFAF2E4EB907}" srcId="{116FC161-5FCC-4097-A5A2-6D7E4AC6580B}" destId="{47BF7CFA-67B5-4515-BBE4-B23DDEC2ABE1}" srcOrd="6" destOrd="0" parTransId="{F2F99673-5894-4DBF-BC1F-273FF2C3E28F}" sibTransId="{4479E3F6-61E0-4E4C-9361-DF2AABEB58B5}"/>
    <dgm:cxn modelId="{D4B09A4A-3386-7945-B3F1-6652EC03B658}" type="presParOf" srcId="{7527D50C-C4DA-BC49-BBA0-69B7DFC1502B}" destId="{5D8E3D13-40E7-DE4A-9BDD-81E9F3046DB8}" srcOrd="0" destOrd="0" presId="urn:microsoft.com/office/officeart/2005/8/layout/default"/>
    <dgm:cxn modelId="{61A19F8E-1D78-EA43-9BB0-0B3C685D8A7F}" type="presParOf" srcId="{7527D50C-C4DA-BC49-BBA0-69B7DFC1502B}" destId="{957A525C-D296-774D-8B6D-EDD7AE1B92A2}" srcOrd="1" destOrd="0" presId="urn:microsoft.com/office/officeart/2005/8/layout/default"/>
    <dgm:cxn modelId="{59ED65E9-0344-8649-A241-FD8DC5B34210}" type="presParOf" srcId="{7527D50C-C4DA-BC49-BBA0-69B7DFC1502B}" destId="{7446135E-78A0-F74A-A501-5DE659FC89B1}" srcOrd="2" destOrd="0" presId="urn:microsoft.com/office/officeart/2005/8/layout/default"/>
    <dgm:cxn modelId="{87DF9DA7-ED8D-8E41-9C74-25F266F31DE6}" type="presParOf" srcId="{7527D50C-C4DA-BC49-BBA0-69B7DFC1502B}" destId="{F554DDFB-FCE5-754F-8BA2-F8B7B03E6396}" srcOrd="3" destOrd="0" presId="urn:microsoft.com/office/officeart/2005/8/layout/default"/>
    <dgm:cxn modelId="{69D486A1-C875-E040-83DE-04A0B216CEFA}" type="presParOf" srcId="{7527D50C-C4DA-BC49-BBA0-69B7DFC1502B}" destId="{AD3FDEC6-C78C-5845-991C-5E73CDD050DC}" srcOrd="4" destOrd="0" presId="urn:microsoft.com/office/officeart/2005/8/layout/default"/>
    <dgm:cxn modelId="{203C7B37-1EDA-F94F-88F4-2AB914243F22}" type="presParOf" srcId="{7527D50C-C4DA-BC49-BBA0-69B7DFC1502B}" destId="{59288866-C62A-4546-A41E-D81FDEA81627}" srcOrd="5" destOrd="0" presId="urn:microsoft.com/office/officeart/2005/8/layout/default"/>
    <dgm:cxn modelId="{30977905-C4C1-C641-9FAC-2B26960A53BD}" type="presParOf" srcId="{7527D50C-C4DA-BC49-BBA0-69B7DFC1502B}" destId="{EEB17A01-40E4-5745-BF3A-76C29FD0EE3A}" srcOrd="6" destOrd="0" presId="urn:microsoft.com/office/officeart/2005/8/layout/default"/>
    <dgm:cxn modelId="{34D807DA-261D-8F4F-9D02-AC9FC3FB4013}" type="presParOf" srcId="{7527D50C-C4DA-BC49-BBA0-69B7DFC1502B}" destId="{9F798798-1803-8D45-AC84-8322D00ADD2E}" srcOrd="7" destOrd="0" presId="urn:microsoft.com/office/officeart/2005/8/layout/default"/>
    <dgm:cxn modelId="{9C80C040-A66A-BE4B-A1A2-8AB6E0746334}" type="presParOf" srcId="{7527D50C-C4DA-BC49-BBA0-69B7DFC1502B}" destId="{B36FA33F-7158-5842-86FD-2B48E93AFDC6}" srcOrd="8" destOrd="0" presId="urn:microsoft.com/office/officeart/2005/8/layout/default"/>
    <dgm:cxn modelId="{9B9CB3AE-973C-9D44-9DB7-542A8949B379}" type="presParOf" srcId="{7527D50C-C4DA-BC49-BBA0-69B7DFC1502B}" destId="{FCD1A0BB-BDD9-DA4F-8771-A81E8C961E99}" srcOrd="9" destOrd="0" presId="urn:microsoft.com/office/officeart/2005/8/layout/default"/>
    <dgm:cxn modelId="{3F6576B6-41E6-9645-90F1-A9DA07605C4B}" type="presParOf" srcId="{7527D50C-C4DA-BC49-BBA0-69B7DFC1502B}" destId="{AFE99130-1013-A343-B313-BEA730B1AAE7}" srcOrd="10" destOrd="0" presId="urn:microsoft.com/office/officeart/2005/8/layout/default"/>
    <dgm:cxn modelId="{0248E8CE-DFD8-1E43-8D38-049D0DD71E6E}" type="presParOf" srcId="{7527D50C-C4DA-BC49-BBA0-69B7DFC1502B}" destId="{10389474-2607-4743-A139-17DE7491F946}" srcOrd="11" destOrd="0" presId="urn:microsoft.com/office/officeart/2005/8/layout/default"/>
    <dgm:cxn modelId="{2C973F4A-08BE-AE44-B668-058405DAC5DF}" type="presParOf" srcId="{7527D50C-C4DA-BC49-BBA0-69B7DFC1502B}" destId="{4BC07517-E2D7-6942-8AAD-E4FA6726FF5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4EE608-3A35-4932-8BE1-BDA61A1A57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B395DC-389B-4DC2-896F-1E704FBC2B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Three dimensions of leadership: concern for task, concern for people and concern for change</a:t>
          </a:r>
        </a:p>
      </dgm:t>
    </dgm:pt>
    <dgm:pt modelId="{2CFF6415-099A-41DE-AF51-3BBA46437C62}" type="parTrans" cxnId="{71DF5F3E-5C30-47F2-9E91-3A8E5070DB15}">
      <dgm:prSet/>
      <dgm:spPr/>
      <dgm:t>
        <a:bodyPr/>
        <a:lstStyle/>
        <a:p>
          <a:endParaRPr lang="en-US"/>
        </a:p>
      </dgm:t>
    </dgm:pt>
    <dgm:pt modelId="{7C08B193-A186-4BE0-97FC-25C7E7A3C478}" type="sibTrans" cxnId="{71DF5F3E-5C30-47F2-9E91-3A8E5070DB15}">
      <dgm:prSet/>
      <dgm:spPr/>
      <dgm:t>
        <a:bodyPr/>
        <a:lstStyle/>
        <a:p>
          <a:endParaRPr lang="en-US"/>
        </a:p>
      </dgm:t>
    </dgm:pt>
    <dgm:pt modelId="{91110648-C10C-4A91-BD50-116BCF2510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contributions that leaders make to the performance of their organization can be noteworthy. Leaders do so by being creative and showcasing a vision that they work towards implementing throughout their day-to-day operations. </a:t>
          </a:r>
        </a:p>
      </dgm:t>
    </dgm:pt>
    <dgm:pt modelId="{E3934702-184F-486A-8EDB-8D3AD972DB9C}" type="parTrans" cxnId="{9A332DA1-F4BA-4565-A2C3-645EC1D1F037}">
      <dgm:prSet/>
      <dgm:spPr/>
      <dgm:t>
        <a:bodyPr/>
        <a:lstStyle/>
        <a:p>
          <a:endParaRPr lang="en-US"/>
        </a:p>
      </dgm:t>
    </dgm:pt>
    <dgm:pt modelId="{44652C9C-B748-4993-BA6C-AE44A63FF1EB}" type="sibTrans" cxnId="{9A332DA1-F4BA-4565-A2C3-645EC1D1F037}">
      <dgm:prSet/>
      <dgm:spPr/>
      <dgm:t>
        <a:bodyPr/>
        <a:lstStyle/>
        <a:p>
          <a:endParaRPr lang="en-US"/>
        </a:p>
      </dgm:t>
    </dgm:pt>
    <dgm:pt modelId="{1D2210AE-46F0-4D10-BA0D-D42B3A1DD1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Researchers have found a long list of characteristics of leaders, but there is no universal list that good leaders must posses in order to be effective – see next slide </a:t>
          </a:r>
        </a:p>
      </dgm:t>
    </dgm:pt>
    <dgm:pt modelId="{93DFE8CD-1E03-49C0-B46B-28FD6D720613}" type="parTrans" cxnId="{C1BBC5E5-6EFD-4E04-9384-A4B71BB1C376}">
      <dgm:prSet/>
      <dgm:spPr/>
      <dgm:t>
        <a:bodyPr/>
        <a:lstStyle/>
        <a:p>
          <a:endParaRPr lang="en-US"/>
        </a:p>
      </dgm:t>
    </dgm:pt>
    <dgm:pt modelId="{8FF54473-34E7-4E20-AE45-0394562B5659}" type="sibTrans" cxnId="{C1BBC5E5-6EFD-4E04-9384-A4B71BB1C376}">
      <dgm:prSet/>
      <dgm:spPr/>
      <dgm:t>
        <a:bodyPr/>
        <a:lstStyle/>
        <a:p>
          <a:endParaRPr lang="en-US"/>
        </a:p>
      </dgm:t>
    </dgm:pt>
    <dgm:pt modelId="{96C2C33D-5ED8-43C4-9A6A-573576FE7B8C}" type="pres">
      <dgm:prSet presAssocID="{DD4EE608-3A35-4932-8BE1-BDA61A1A57DC}" presName="root" presStyleCnt="0">
        <dgm:presLayoutVars>
          <dgm:dir/>
          <dgm:resizeHandles val="exact"/>
        </dgm:presLayoutVars>
      </dgm:prSet>
      <dgm:spPr/>
    </dgm:pt>
    <dgm:pt modelId="{379AD8D2-12CD-4B8D-8253-11CB5D34C71C}" type="pres">
      <dgm:prSet presAssocID="{9EB395DC-389B-4DC2-896F-1E704FBC2B34}" presName="compNode" presStyleCnt="0"/>
      <dgm:spPr/>
    </dgm:pt>
    <dgm:pt modelId="{1DC9CD2C-8DC4-437F-9AD1-16813B31416B}" type="pres">
      <dgm:prSet presAssocID="{9EB395DC-389B-4DC2-896F-1E704FBC2B34}" presName="bgRect" presStyleLbl="bgShp" presStyleIdx="0" presStyleCnt="3"/>
      <dgm:spPr/>
    </dgm:pt>
    <dgm:pt modelId="{2C06F999-CA28-4903-A4A9-C793168B6175}" type="pres">
      <dgm:prSet presAssocID="{9EB395DC-389B-4DC2-896F-1E704FBC2B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78548D9-59B5-44CA-8F02-EBB033894B7E}" type="pres">
      <dgm:prSet presAssocID="{9EB395DC-389B-4DC2-896F-1E704FBC2B34}" presName="spaceRect" presStyleCnt="0"/>
      <dgm:spPr/>
    </dgm:pt>
    <dgm:pt modelId="{40CC8FF1-7C6B-4BD4-A7B7-10072B83C10E}" type="pres">
      <dgm:prSet presAssocID="{9EB395DC-389B-4DC2-896F-1E704FBC2B34}" presName="parTx" presStyleLbl="revTx" presStyleIdx="0" presStyleCnt="3">
        <dgm:presLayoutVars>
          <dgm:chMax val="0"/>
          <dgm:chPref val="0"/>
        </dgm:presLayoutVars>
      </dgm:prSet>
      <dgm:spPr/>
    </dgm:pt>
    <dgm:pt modelId="{E8AE5C77-7DBB-4D69-926E-779366F495A0}" type="pres">
      <dgm:prSet presAssocID="{7C08B193-A186-4BE0-97FC-25C7E7A3C478}" presName="sibTrans" presStyleCnt="0"/>
      <dgm:spPr/>
    </dgm:pt>
    <dgm:pt modelId="{0678213D-0117-4BE3-8102-4F9DF46E7BB8}" type="pres">
      <dgm:prSet presAssocID="{91110648-C10C-4A91-BD50-116BCF25100F}" presName="compNode" presStyleCnt="0"/>
      <dgm:spPr/>
    </dgm:pt>
    <dgm:pt modelId="{8A3D5318-FEC7-4447-AC53-D3DA40566A73}" type="pres">
      <dgm:prSet presAssocID="{91110648-C10C-4A91-BD50-116BCF25100F}" presName="bgRect" presStyleLbl="bgShp" presStyleIdx="1" presStyleCnt="3"/>
      <dgm:spPr/>
    </dgm:pt>
    <dgm:pt modelId="{D28B49DA-A158-47A6-BCED-064E33BBF9BF}" type="pres">
      <dgm:prSet presAssocID="{91110648-C10C-4A91-BD50-116BCF2510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7231642F-A1DE-4E69-BFEC-7DF3F3056D8F}" type="pres">
      <dgm:prSet presAssocID="{91110648-C10C-4A91-BD50-116BCF25100F}" presName="spaceRect" presStyleCnt="0"/>
      <dgm:spPr/>
    </dgm:pt>
    <dgm:pt modelId="{D3EB157D-D4D7-4511-A6B4-0180F4E319CD}" type="pres">
      <dgm:prSet presAssocID="{91110648-C10C-4A91-BD50-116BCF25100F}" presName="parTx" presStyleLbl="revTx" presStyleIdx="1" presStyleCnt="3">
        <dgm:presLayoutVars>
          <dgm:chMax val="0"/>
          <dgm:chPref val="0"/>
        </dgm:presLayoutVars>
      </dgm:prSet>
      <dgm:spPr/>
    </dgm:pt>
    <dgm:pt modelId="{3898649F-B194-42C9-9CBF-D59A728C2F5C}" type="pres">
      <dgm:prSet presAssocID="{44652C9C-B748-4993-BA6C-AE44A63FF1EB}" presName="sibTrans" presStyleCnt="0"/>
      <dgm:spPr/>
    </dgm:pt>
    <dgm:pt modelId="{ACB4FDC4-C272-4DF9-8087-152B46D3CEB0}" type="pres">
      <dgm:prSet presAssocID="{1D2210AE-46F0-4D10-BA0D-D42B3A1DD1F6}" presName="compNode" presStyleCnt="0"/>
      <dgm:spPr/>
    </dgm:pt>
    <dgm:pt modelId="{7FC3F4AF-CE30-4216-91B0-3B98D42EDE83}" type="pres">
      <dgm:prSet presAssocID="{1D2210AE-46F0-4D10-BA0D-D42B3A1DD1F6}" presName="bgRect" presStyleLbl="bgShp" presStyleIdx="2" presStyleCnt="3"/>
      <dgm:spPr/>
    </dgm:pt>
    <dgm:pt modelId="{935D996D-4AFD-4BAB-84CC-CD1C0A86AB39}" type="pres">
      <dgm:prSet presAssocID="{1D2210AE-46F0-4D10-BA0D-D42B3A1DD1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49F6B6E-CDDC-4221-9A73-4C81AE78BB51}" type="pres">
      <dgm:prSet presAssocID="{1D2210AE-46F0-4D10-BA0D-D42B3A1DD1F6}" presName="spaceRect" presStyleCnt="0"/>
      <dgm:spPr/>
    </dgm:pt>
    <dgm:pt modelId="{8B0F8E1B-46B3-4E53-980A-B19768E8CEFD}" type="pres">
      <dgm:prSet presAssocID="{1D2210AE-46F0-4D10-BA0D-D42B3A1DD1F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FFF0B03-896D-DF48-938A-28DCB699B247}" type="presOf" srcId="{DD4EE608-3A35-4932-8BE1-BDA61A1A57DC}" destId="{96C2C33D-5ED8-43C4-9A6A-573576FE7B8C}" srcOrd="0" destOrd="0" presId="urn:microsoft.com/office/officeart/2018/2/layout/IconVerticalSolidList"/>
    <dgm:cxn modelId="{71DF5F3E-5C30-47F2-9E91-3A8E5070DB15}" srcId="{DD4EE608-3A35-4932-8BE1-BDA61A1A57DC}" destId="{9EB395DC-389B-4DC2-896F-1E704FBC2B34}" srcOrd="0" destOrd="0" parTransId="{2CFF6415-099A-41DE-AF51-3BBA46437C62}" sibTransId="{7C08B193-A186-4BE0-97FC-25C7E7A3C478}"/>
    <dgm:cxn modelId="{8D6A757A-8D97-3047-B263-270B2796788B}" type="presOf" srcId="{9EB395DC-389B-4DC2-896F-1E704FBC2B34}" destId="{40CC8FF1-7C6B-4BD4-A7B7-10072B83C10E}" srcOrd="0" destOrd="0" presId="urn:microsoft.com/office/officeart/2018/2/layout/IconVerticalSolidList"/>
    <dgm:cxn modelId="{13C80DA1-C82F-0F46-AF60-822BD1321CEB}" type="presOf" srcId="{91110648-C10C-4A91-BD50-116BCF25100F}" destId="{D3EB157D-D4D7-4511-A6B4-0180F4E319CD}" srcOrd="0" destOrd="0" presId="urn:microsoft.com/office/officeart/2018/2/layout/IconVerticalSolidList"/>
    <dgm:cxn modelId="{9A332DA1-F4BA-4565-A2C3-645EC1D1F037}" srcId="{DD4EE608-3A35-4932-8BE1-BDA61A1A57DC}" destId="{91110648-C10C-4A91-BD50-116BCF25100F}" srcOrd="1" destOrd="0" parTransId="{E3934702-184F-486A-8EDB-8D3AD972DB9C}" sibTransId="{44652C9C-B748-4993-BA6C-AE44A63FF1EB}"/>
    <dgm:cxn modelId="{3BF446B4-7EE6-A244-9616-BAB9CA5278FE}" type="presOf" srcId="{1D2210AE-46F0-4D10-BA0D-D42B3A1DD1F6}" destId="{8B0F8E1B-46B3-4E53-980A-B19768E8CEFD}" srcOrd="0" destOrd="0" presId="urn:microsoft.com/office/officeart/2018/2/layout/IconVerticalSolidList"/>
    <dgm:cxn modelId="{C1BBC5E5-6EFD-4E04-9384-A4B71BB1C376}" srcId="{DD4EE608-3A35-4932-8BE1-BDA61A1A57DC}" destId="{1D2210AE-46F0-4D10-BA0D-D42B3A1DD1F6}" srcOrd="2" destOrd="0" parTransId="{93DFE8CD-1E03-49C0-B46B-28FD6D720613}" sibTransId="{8FF54473-34E7-4E20-AE45-0394562B5659}"/>
    <dgm:cxn modelId="{14E3639C-1F88-2D4F-85F3-242A7016AA6B}" type="presParOf" srcId="{96C2C33D-5ED8-43C4-9A6A-573576FE7B8C}" destId="{379AD8D2-12CD-4B8D-8253-11CB5D34C71C}" srcOrd="0" destOrd="0" presId="urn:microsoft.com/office/officeart/2018/2/layout/IconVerticalSolidList"/>
    <dgm:cxn modelId="{76CD0762-F32A-404F-A84C-00577CB289A6}" type="presParOf" srcId="{379AD8D2-12CD-4B8D-8253-11CB5D34C71C}" destId="{1DC9CD2C-8DC4-437F-9AD1-16813B31416B}" srcOrd="0" destOrd="0" presId="urn:microsoft.com/office/officeart/2018/2/layout/IconVerticalSolidList"/>
    <dgm:cxn modelId="{B37E523D-F0CE-BF4C-8A1F-D50F9F5113DD}" type="presParOf" srcId="{379AD8D2-12CD-4B8D-8253-11CB5D34C71C}" destId="{2C06F999-CA28-4903-A4A9-C793168B6175}" srcOrd="1" destOrd="0" presId="urn:microsoft.com/office/officeart/2018/2/layout/IconVerticalSolidList"/>
    <dgm:cxn modelId="{D5A17F21-7D1D-1649-BD9C-5D9E1A9BC7FF}" type="presParOf" srcId="{379AD8D2-12CD-4B8D-8253-11CB5D34C71C}" destId="{E78548D9-59B5-44CA-8F02-EBB033894B7E}" srcOrd="2" destOrd="0" presId="urn:microsoft.com/office/officeart/2018/2/layout/IconVerticalSolidList"/>
    <dgm:cxn modelId="{1B4DC649-753D-5642-B8C0-B7B7BF7BEB23}" type="presParOf" srcId="{379AD8D2-12CD-4B8D-8253-11CB5D34C71C}" destId="{40CC8FF1-7C6B-4BD4-A7B7-10072B83C10E}" srcOrd="3" destOrd="0" presId="urn:microsoft.com/office/officeart/2018/2/layout/IconVerticalSolidList"/>
    <dgm:cxn modelId="{8E35FD9F-8B56-DC48-AD42-C64A06239C05}" type="presParOf" srcId="{96C2C33D-5ED8-43C4-9A6A-573576FE7B8C}" destId="{E8AE5C77-7DBB-4D69-926E-779366F495A0}" srcOrd="1" destOrd="0" presId="urn:microsoft.com/office/officeart/2018/2/layout/IconVerticalSolidList"/>
    <dgm:cxn modelId="{9E08E328-1DF8-2146-A841-BC9E706193E7}" type="presParOf" srcId="{96C2C33D-5ED8-43C4-9A6A-573576FE7B8C}" destId="{0678213D-0117-4BE3-8102-4F9DF46E7BB8}" srcOrd="2" destOrd="0" presId="urn:microsoft.com/office/officeart/2018/2/layout/IconVerticalSolidList"/>
    <dgm:cxn modelId="{9A638E9C-713C-D346-BF07-79830F12D7D2}" type="presParOf" srcId="{0678213D-0117-4BE3-8102-4F9DF46E7BB8}" destId="{8A3D5318-FEC7-4447-AC53-D3DA40566A73}" srcOrd="0" destOrd="0" presId="urn:microsoft.com/office/officeart/2018/2/layout/IconVerticalSolidList"/>
    <dgm:cxn modelId="{FA2367DA-CE83-4B42-8EE3-D33BD6EDFCB0}" type="presParOf" srcId="{0678213D-0117-4BE3-8102-4F9DF46E7BB8}" destId="{D28B49DA-A158-47A6-BCED-064E33BBF9BF}" srcOrd="1" destOrd="0" presId="urn:microsoft.com/office/officeart/2018/2/layout/IconVerticalSolidList"/>
    <dgm:cxn modelId="{213E9AB7-A211-A24E-A505-22A079D6064A}" type="presParOf" srcId="{0678213D-0117-4BE3-8102-4F9DF46E7BB8}" destId="{7231642F-A1DE-4E69-BFEC-7DF3F3056D8F}" srcOrd="2" destOrd="0" presId="urn:microsoft.com/office/officeart/2018/2/layout/IconVerticalSolidList"/>
    <dgm:cxn modelId="{EA7FF967-D3EF-2E49-813A-F58CE1C0E82E}" type="presParOf" srcId="{0678213D-0117-4BE3-8102-4F9DF46E7BB8}" destId="{D3EB157D-D4D7-4511-A6B4-0180F4E319CD}" srcOrd="3" destOrd="0" presId="urn:microsoft.com/office/officeart/2018/2/layout/IconVerticalSolidList"/>
    <dgm:cxn modelId="{9369AFF3-4C63-8B47-9C3D-7F0068DE22E5}" type="presParOf" srcId="{96C2C33D-5ED8-43C4-9A6A-573576FE7B8C}" destId="{3898649F-B194-42C9-9CBF-D59A728C2F5C}" srcOrd="3" destOrd="0" presId="urn:microsoft.com/office/officeart/2018/2/layout/IconVerticalSolidList"/>
    <dgm:cxn modelId="{0FB7728F-40F3-A049-BC4D-41DF9E071CD5}" type="presParOf" srcId="{96C2C33D-5ED8-43C4-9A6A-573576FE7B8C}" destId="{ACB4FDC4-C272-4DF9-8087-152B46D3CEB0}" srcOrd="4" destOrd="0" presId="urn:microsoft.com/office/officeart/2018/2/layout/IconVerticalSolidList"/>
    <dgm:cxn modelId="{D6318A64-B886-694F-B8EB-91546CC7742C}" type="presParOf" srcId="{ACB4FDC4-C272-4DF9-8087-152B46D3CEB0}" destId="{7FC3F4AF-CE30-4216-91B0-3B98D42EDE83}" srcOrd="0" destOrd="0" presId="urn:microsoft.com/office/officeart/2018/2/layout/IconVerticalSolidList"/>
    <dgm:cxn modelId="{69D13990-2106-1D4A-B753-3F2CC0C86C36}" type="presParOf" srcId="{ACB4FDC4-C272-4DF9-8087-152B46D3CEB0}" destId="{935D996D-4AFD-4BAB-84CC-CD1C0A86AB39}" srcOrd="1" destOrd="0" presId="urn:microsoft.com/office/officeart/2018/2/layout/IconVerticalSolidList"/>
    <dgm:cxn modelId="{A1891CE8-5BEF-0146-9011-9D4398C93453}" type="presParOf" srcId="{ACB4FDC4-C272-4DF9-8087-152B46D3CEB0}" destId="{E49F6B6E-CDDC-4221-9A73-4C81AE78BB51}" srcOrd="2" destOrd="0" presId="urn:microsoft.com/office/officeart/2018/2/layout/IconVerticalSolidList"/>
    <dgm:cxn modelId="{4D97E205-C435-7E4A-A848-47C7A9B3F56F}" type="presParOf" srcId="{ACB4FDC4-C272-4DF9-8087-152B46D3CEB0}" destId="{8B0F8E1B-46B3-4E53-980A-B19768E8CE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4F9F43-FD79-4532-A972-36DA6E08AC3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42156B-2057-496A-96C5-A7A73B9765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Bright, alert and intelligent</a:t>
          </a:r>
        </a:p>
      </dgm:t>
    </dgm:pt>
    <dgm:pt modelId="{A9D7E771-CF4A-4639-B25D-B506DB26FB6B}" type="parTrans" cxnId="{BC9CACD4-7F41-4643-86C4-466AB58B7997}">
      <dgm:prSet/>
      <dgm:spPr/>
      <dgm:t>
        <a:bodyPr/>
        <a:lstStyle/>
        <a:p>
          <a:endParaRPr lang="en-US"/>
        </a:p>
      </dgm:t>
    </dgm:pt>
    <dgm:pt modelId="{59423655-2FE9-405F-B9F8-D7E4EA75206F}" type="sibTrans" cxnId="{BC9CACD4-7F41-4643-86C4-466AB58B79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8F2BD7C-C5F2-49AC-9B67-34C20ECA45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Are accountable and step up to lead the action</a:t>
          </a:r>
        </a:p>
      </dgm:t>
    </dgm:pt>
    <dgm:pt modelId="{94958F4A-F4F9-420B-965F-DC99D256F1E3}" type="parTrans" cxnId="{709362FE-D79B-40F5-A677-840086ED737A}">
      <dgm:prSet/>
      <dgm:spPr/>
      <dgm:t>
        <a:bodyPr/>
        <a:lstStyle/>
        <a:p>
          <a:endParaRPr lang="en-US"/>
        </a:p>
      </dgm:t>
    </dgm:pt>
    <dgm:pt modelId="{EE883AB5-738D-46ED-98EF-8834A6486126}" type="sibTrans" cxnId="{709362FE-D79B-40F5-A677-840086ED737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8ACA2A-ECA2-42AE-8866-C630055AD8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Skilled in their area of expertise</a:t>
          </a:r>
        </a:p>
      </dgm:t>
    </dgm:pt>
    <dgm:pt modelId="{D96A0DDA-A9FD-4388-BEE4-9FD30BC54F97}" type="parTrans" cxnId="{F55B3F87-3DB1-43A8-ABAC-E47E2FB5C102}">
      <dgm:prSet/>
      <dgm:spPr/>
      <dgm:t>
        <a:bodyPr/>
        <a:lstStyle/>
        <a:p>
          <a:endParaRPr lang="en-US"/>
        </a:p>
      </dgm:t>
    </dgm:pt>
    <dgm:pt modelId="{6C5DE093-B972-4DF3-8108-C448F7815E73}" type="sibTrans" cxnId="{F55B3F87-3DB1-43A8-ABAC-E47E2FB5C10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3ED1F68-C2F9-413B-A4C1-2DE7F609C5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Showcase competencies in social interactions and administrative tasks</a:t>
          </a:r>
        </a:p>
      </dgm:t>
    </dgm:pt>
    <dgm:pt modelId="{3173543B-07B1-4D97-8271-4762AE07D958}" type="parTrans" cxnId="{8ACD448E-9926-4ECA-AA8F-14B5340E3AF0}">
      <dgm:prSet/>
      <dgm:spPr/>
      <dgm:t>
        <a:bodyPr/>
        <a:lstStyle/>
        <a:p>
          <a:endParaRPr lang="en-US"/>
        </a:p>
      </dgm:t>
    </dgm:pt>
    <dgm:pt modelId="{115FAE76-6F2C-46F0-BCBA-71496155F9D5}" type="sibTrans" cxnId="{8ACD448E-9926-4ECA-AA8F-14B5340E3AF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53DE822-E4E5-470D-9FE0-210FA2AD2E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Energetic, active, resilient</a:t>
          </a:r>
        </a:p>
      </dgm:t>
    </dgm:pt>
    <dgm:pt modelId="{778C1C93-6175-45F8-BFDB-CA37DDC07FE6}" type="parTrans" cxnId="{E3A81B20-4A1F-4246-ACB2-1BD8C28E8B8B}">
      <dgm:prSet/>
      <dgm:spPr/>
      <dgm:t>
        <a:bodyPr/>
        <a:lstStyle/>
        <a:p>
          <a:endParaRPr lang="en-US"/>
        </a:p>
      </dgm:t>
    </dgm:pt>
    <dgm:pt modelId="{99D6D736-E479-4939-B9CA-5E1431C1F6CA}" type="sibTrans" cxnId="{E3A81B20-4A1F-4246-ACB2-1BD8C28E8B8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BF7FA1E-854D-41BE-BD56-A4C44BF733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Good communicators</a:t>
          </a:r>
        </a:p>
      </dgm:t>
    </dgm:pt>
    <dgm:pt modelId="{EE8C64BF-6602-4D6D-A2FA-10388A54F80A}" type="parTrans" cxnId="{066BA2C3-4CC3-4E7B-8B7C-A1289783C506}">
      <dgm:prSet/>
      <dgm:spPr/>
      <dgm:t>
        <a:bodyPr/>
        <a:lstStyle/>
        <a:p>
          <a:endParaRPr lang="en-US"/>
        </a:p>
      </dgm:t>
    </dgm:pt>
    <dgm:pt modelId="{3F4837D0-BB1F-4CE1-B758-AF20CE0889A9}" type="sibTrans" cxnId="{066BA2C3-4CC3-4E7B-8B7C-A1289783C506}">
      <dgm:prSet/>
      <dgm:spPr/>
      <dgm:t>
        <a:bodyPr/>
        <a:lstStyle/>
        <a:p>
          <a:endParaRPr lang="en-US"/>
        </a:p>
      </dgm:t>
    </dgm:pt>
    <dgm:pt modelId="{7B2F834F-83B5-4424-ADEA-F9B351356E35}" type="pres">
      <dgm:prSet presAssocID="{0E4F9F43-FD79-4532-A972-36DA6E08AC3D}" presName="root" presStyleCnt="0">
        <dgm:presLayoutVars>
          <dgm:dir/>
          <dgm:resizeHandles val="exact"/>
        </dgm:presLayoutVars>
      </dgm:prSet>
      <dgm:spPr/>
    </dgm:pt>
    <dgm:pt modelId="{C1B7B902-73C6-4B56-B4C6-8344158F591C}" type="pres">
      <dgm:prSet presAssocID="{0E4F9F43-FD79-4532-A972-36DA6E08AC3D}" presName="container" presStyleCnt="0">
        <dgm:presLayoutVars>
          <dgm:dir/>
          <dgm:resizeHandles val="exact"/>
        </dgm:presLayoutVars>
      </dgm:prSet>
      <dgm:spPr/>
    </dgm:pt>
    <dgm:pt modelId="{8743BB41-6003-4E6C-9CDA-2586B94AB08B}" type="pres">
      <dgm:prSet presAssocID="{3542156B-2057-496A-96C5-A7A73B9765E9}" presName="compNode" presStyleCnt="0"/>
      <dgm:spPr/>
    </dgm:pt>
    <dgm:pt modelId="{C4AE064C-7E10-4847-AAFC-A85A68DF32A2}" type="pres">
      <dgm:prSet presAssocID="{3542156B-2057-496A-96C5-A7A73B9765E9}" presName="iconBgRect" presStyleLbl="bgShp" presStyleIdx="0" presStyleCnt="6"/>
      <dgm:spPr/>
    </dgm:pt>
    <dgm:pt modelId="{F151368D-D0D3-4B89-9A30-8B616528093C}" type="pres">
      <dgm:prSet presAssocID="{3542156B-2057-496A-96C5-A7A73B9765E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A96D1FE9-7D7D-46E4-9301-B2F6D17DE2CC}" type="pres">
      <dgm:prSet presAssocID="{3542156B-2057-496A-96C5-A7A73B9765E9}" presName="spaceRect" presStyleCnt="0"/>
      <dgm:spPr/>
    </dgm:pt>
    <dgm:pt modelId="{08C924DA-5126-47C9-82DB-4DCBDA7CC75B}" type="pres">
      <dgm:prSet presAssocID="{3542156B-2057-496A-96C5-A7A73B9765E9}" presName="textRect" presStyleLbl="revTx" presStyleIdx="0" presStyleCnt="6">
        <dgm:presLayoutVars>
          <dgm:chMax val="1"/>
          <dgm:chPref val="1"/>
        </dgm:presLayoutVars>
      </dgm:prSet>
      <dgm:spPr/>
    </dgm:pt>
    <dgm:pt modelId="{97ADD51C-A180-4D2D-BF62-6383E9F3522A}" type="pres">
      <dgm:prSet presAssocID="{59423655-2FE9-405F-B9F8-D7E4EA75206F}" presName="sibTrans" presStyleLbl="sibTrans2D1" presStyleIdx="0" presStyleCnt="0"/>
      <dgm:spPr/>
    </dgm:pt>
    <dgm:pt modelId="{AFF6C7FA-A591-4B45-B2DE-C2392528C34A}" type="pres">
      <dgm:prSet presAssocID="{68F2BD7C-C5F2-49AC-9B67-34C20ECA45EB}" presName="compNode" presStyleCnt="0"/>
      <dgm:spPr/>
    </dgm:pt>
    <dgm:pt modelId="{D2A577AB-3065-46AF-8E02-95EF71561DE0}" type="pres">
      <dgm:prSet presAssocID="{68F2BD7C-C5F2-49AC-9B67-34C20ECA45EB}" presName="iconBgRect" presStyleLbl="bgShp" presStyleIdx="1" presStyleCnt="6"/>
      <dgm:spPr/>
    </dgm:pt>
    <dgm:pt modelId="{DB0309E4-C58D-4F80-8D74-B54CADA16AB8}" type="pres">
      <dgm:prSet presAssocID="{68F2BD7C-C5F2-49AC-9B67-34C20ECA45E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C6328B8F-4745-4C0B-A82A-9BEBECE5B2DF}" type="pres">
      <dgm:prSet presAssocID="{68F2BD7C-C5F2-49AC-9B67-34C20ECA45EB}" presName="spaceRect" presStyleCnt="0"/>
      <dgm:spPr/>
    </dgm:pt>
    <dgm:pt modelId="{42439293-BCBE-4B3A-B822-C9326090A4AF}" type="pres">
      <dgm:prSet presAssocID="{68F2BD7C-C5F2-49AC-9B67-34C20ECA45EB}" presName="textRect" presStyleLbl="revTx" presStyleIdx="1" presStyleCnt="6">
        <dgm:presLayoutVars>
          <dgm:chMax val="1"/>
          <dgm:chPref val="1"/>
        </dgm:presLayoutVars>
      </dgm:prSet>
      <dgm:spPr/>
    </dgm:pt>
    <dgm:pt modelId="{F99D34CC-F119-4875-9C9C-88CCB7B00875}" type="pres">
      <dgm:prSet presAssocID="{EE883AB5-738D-46ED-98EF-8834A6486126}" presName="sibTrans" presStyleLbl="sibTrans2D1" presStyleIdx="0" presStyleCnt="0"/>
      <dgm:spPr/>
    </dgm:pt>
    <dgm:pt modelId="{37BFBCED-2A86-46A9-A91B-C7C390DF3D97}" type="pres">
      <dgm:prSet presAssocID="{998ACA2A-ECA2-42AE-8866-C630055AD8A7}" presName="compNode" presStyleCnt="0"/>
      <dgm:spPr/>
    </dgm:pt>
    <dgm:pt modelId="{2BE6F6EB-7065-4848-AC79-7AB58C28B0B2}" type="pres">
      <dgm:prSet presAssocID="{998ACA2A-ECA2-42AE-8866-C630055AD8A7}" presName="iconBgRect" presStyleLbl="bgShp" presStyleIdx="2" presStyleCnt="6"/>
      <dgm:spPr/>
    </dgm:pt>
    <dgm:pt modelId="{103E078C-7D85-455F-9D18-693EA0128787}" type="pres">
      <dgm:prSet presAssocID="{998ACA2A-ECA2-42AE-8866-C630055AD8A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23B7691-6AF1-44B5-8293-3078FF5A48E2}" type="pres">
      <dgm:prSet presAssocID="{998ACA2A-ECA2-42AE-8866-C630055AD8A7}" presName="spaceRect" presStyleCnt="0"/>
      <dgm:spPr/>
    </dgm:pt>
    <dgm:pt modelId="{564E008A-A656-4563-B9D4-675576907D1C}" type="pres">
      <dgm:prSet presAssocID="{998ACA2A-ECA2-42AE-8866-C630055AD8A7}" presName="textRect" presStyleLbl="revTx" presStyleIdx="2" presStyleCnt="6">
        <dgm:presLayoutVars>
          <dgm:chMax val="1"/>
          <dgm:chPref val="1"/>
        </dgm:presLayoutVars>
      </dgm:prSet>
      <dgm:spPr/>
    </dgm:pt>
    <dgm:pt modelId="{A297282A-A513-45BD-B306-942199FAD3D4}" type="pres">
      <dgm:prSet presAssocID="{6C5DE093-B972-4DF3-8108-C448F7815E73}" presName="sibTrans" presStyleLbl="sibTrans2D1" presStyleIdx="0" presStyleCnt="0"/>
      <dgm:spPr/>
    </dgm:pt>
    <dgm:pt modelId="{51CE8B07-9D00-436F-A352-EA956694D96E}" type="pres">
      <dgm:prSet presAssocID="{83ED1F68-C2F9-413B-A4C1-2DE7F609C581}" presName="compNode" presStyleCnt="0"/>
      <dgm:spPr/>
    </dgm:pt>
    <dgm:pt modelId="{EF12629D-85E2-4660-9A70-2BA4E06A455A}" type="pres">
      <dgm:prSet presAssocID="{83ED1F68-C2F9-413B-A4C1-2DE7F609C581}" presName="iconBgRect" presStyleLbl="bgShp" presStyleIdx="3" presStyleCnt="6"/>
      <dgm:spPr/>
    </dgm:pt>
    <dgm:pt modelId="{2B84BBB0-4F6A-4321-802D-82A508D3074C}" type="pres">
      <dgm:prSet presAssocID="{83ED1F68-C2F9-413B-A4C1-2DE7F609C58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A6C6D0F-B47E-40FC-9511-B64A867B2F16}" type="pres">
      <dgm:prSet presAssocID="{83ED1F68-C2F9-413B-A4C1-2DE7F609C581}" presName="spaceRect" presStyleCnt="0"/>
      <dgm:spPr/>
    </dgm:pt>
    <dgm:pt modelId="{DC985415-0EE7-495F-BC35-1F9B9AD9349A}" type="pres">
      <dgm:prSet presAssocID="{83ED1F68-C2F9-413B-A4C1-2DE7F609C581}" presName="textRect" presStyleLbl="revTx" presStyleIdx="3" presStyleCnt="6">
        <dgm:presLayoutVars>
          <dgm:chMax val="1"/>
          <dgm:chPref val="1"/>
        </dgm:presLayoutVars>
      </dgm:prSet>
      <dgm:spPr/>
    </dgm:pt>
    <dgm:pt modelId="{A9D44C3D-EC96-402F-8BB6-F0C6A09A995A}" type="pres">
      <dgm:prSet presAssocID="{115FAE76-6F2C-46F0-BCBA-71496155F9D5}" presName="sibTrans" presStyleLbl="sibTrans2D1" presStyleIdx="0" presStyleCnt="0"/>
      <dgm:spPr/>
    </dgm:pt>
    <dgm:pt modelId="{BE985B0C-B8EC-446F-8843-779FEC9CDC3B}" type="pres">
      <dgm:prSet presAssocID="{853DE822-E4E5-470D-9FE0-210FA2AD2EB3}" presName="compNode" presStyleCnt="0"/>
      <dgm:spPr/>
    </dgm:pt>
    <dgm:pt modelId="{0042D43C-0E4E-4E66-834D-CF8C6AC0D8F4}" type="pres">
      <dgm:prSet presAssocID="{853DE822-E4E5-470D-9FE0-210FA2AD2EB3}" presName="iconBgRect" presStyleLbl="bgShp" presStyleIdx="4" presStyleCnt="6"/>
      <dgm:spPr/>
    </dgm:pt>
    <dgm:pt modelId="{86063DFE-5E4B-4110-99A1-4FC02ABDCB96}" type="pres">
      <dgm:prSet presAssocID="{853DE822-E4E5-470D-9FE0-210FA2AD2EB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F7D48314-5D92-4DB7-BA24-35725BE9B448}" type="pres">
      <dgm:prSet presAssocID="{853DE822-E4E5-470D-9FE0-210FA2AD2EB3}" presName="spaceRect" presStyleCnt="0"/>
      <dgm:spPr/>
    </dgm:pt>
    <dgm:pt modelId="{DEC7D9B0-F6D5-40FB-B86A-121E504EA788}" type="pres">
      <dgm:prSet presAssocID="{853DE822-E4E5-470D-9FE0-210FA2AD2EB3}" presName="textRect" presStyleLbl="revTx" presStyleIdx="4" presStyleCnt="6">
        <dgm:presLayoutVars>
          <dgm:chMax val="1"/>
          <dgm:chPref val="1"/>
        </dgm:presLayoutVars>
      </dgm:prSet>
      <dgm:spPr/>
    </dgm:pt>
    <dgm:pt modelId="{495DA800-79E9-4102-A467-31F36CE92F31}" type="pres">
      <dgm:prSet presAssocID="{99D6D736-E479-4939-B9CA-5E1431C1F6CA}" presName="sibTrans" presStyleLbl="sibTrans2D1" presStyleIdx="0" presStyleCnt="0"/>
      <dgm:spPr/>
    </dgm:pt>
    <dgm:pt modelId="{5E9F152F-4C3A-4D01-AFB9-C75CCAA398AA}" type="pres">
      <dgm:prSet presAssocID="{7BF7FA1E-854D-41BE-BD56-A4C44BF733BF}" presName="compNode" presStyleCnt="0"/>
      <dgm:spPr/>
    </dgm:pt>
    <dgm:pt modelId="{07E64EC5-F4BC-45CF-A1D1-DE3249349CBD}" type="pres">
      <dgm:prSet presAssocID="{7BF7FA1E-854D-41BE-BD56-A4C44BF733BF}" presName="iconBgRect" presStyleLbl="bgShp" presStyleIdx="5" presStyleCnt="6"/>
      <dgm:spPr/>
    </dgm:pt>
    <dgm:pt modelId="{78505A7D-8E7A-4959-AE98-259E294CD59F}" type="pres">
      <dgm:prSet presAssocID="{7BF7FA1E-854D-41BE-BD56-A4C44BF733B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3D8C3B0-BF16-4719-B9A5-82EE227CEAA1}" type="pres">
      <dgm:prSet presAssocID="{7BF7FA1E-854D-41BE-BD56-A4C44BF733BF}" presName="spaceRect" presStyleCnt="0"/>
      <dgm:spPr/>
    </dgm:pt>
    <dgm:pt modelId="{9323A5FC-292F-46B0-9FA7-3BAD30B46C12}" type="pres">
      <dgm:prSet presAssocID="{7BF7FA1E-854D-41BE-BD56-A4C44BF733B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961690C-A99E-422F-8393-F6F8247D0122}" type="presOf" srcId="{7BF7FA1E-854D-41BE-BD56-A4C44BF733BF}" destId="{9323A5FC-292F-46B0-9FA7-3BAD30B46C12}" srcOrd="0" destOrd="0" presId="urn:microsoft.com/office/officeart/2018/2/layout/IconCircleList"/>
    <dgm:cxn modelId="{E3A81B20-4A1F-4246-ACB2-1BD8C28E8B8B}" srcId="{0E4F9F43-FD79-4532-A972-36DA6E08AC3D}" destId="{853DE822-E4E5-470D-9FE0-210FA2AD2EB3}" srcOrd="4" destOrd="0" parTransId="{778C1C93-6175-45F8-BFDB-CA37DDC07FE6}" sibTransId="{99D6D736-E479-4939-B9CA-5E1431C1F6CA}"/>
    <dgm:cxn modelId="{CF5DD82D-314D-4B95-BBA1-B4F0048D772A}" type="presOf" srcId="{115FAE76-6F2C-46F0-BCBA-71496155F9D5}" destId="{A9D44C3D-EC96-402F-8BB6-F0C6A09A995A}" srcOrd="0" destOrd="0" presId="urn:microsoft.com/office/officeart/2018/2/layout/IconCircleList"/>
    <dgm:cxn modelId="{36786D62-F026-46E9-BB3D-A8027C590354}" type="presOf" srcId="{68F2BD7C-C5F2-49AC-9B67-34C20ECA45EB}" destId="{42439293-BCBE-4B3A-B822-C9326090A4AF}" srcOrd="0" destOrd="0" presId="urn:microsoft.com/office/officeart/2018/2/layout/IconCircleList"/>
    <dgm:cxn modelId="{1866BB76-01DF-4686-BFAC-0C2E08C02477}" type="presOf" srcId="{998ACA2A-ECA2-42AE-8866-C630055AD8A7}" destId="{564E008A-A656-4563-B9D4-675576907D1C}" srcOrd="0" destOrd="0" presId="urn:microsoft.com/office/officeart/2018/2/layout/IconCircleList"/>
    <dgm:cxn modelId="{F55B3F87-3DB1-43A8-ABAC-E47E2FB5C102}" srcId="{0E4F9F43-FD79-4532-A972-36DA6E08AC3D}" destId="{998ACA2A-ECA2-42AE-8866-C630055AD8A7}" srcOrd="2" destOrd="0" parTransId="{D96A0DDA-A9FD-4388-BEE4-9FD30BC54F97}" sibTransId="{6C5DE093-B972-4DF3-8108-C448F7815E73}"/>
    <dgm:cxn modelId="{CB2AB88B-7C8B-43B0-9528-EC9BA8413F95}" type="presOf" srcId="{3542156B-2057-496A-96C5-A7A73B9765E9}" destId="{08C924DA-5126-47C9-82DB-4DCBDA7CC75B}" srcOrd="0" destOrd="0" presId="urn:microsoft.com/office/officeart/2018/2/layout/IconCircleList"/>
    <dgm:cxn modelId="{8ACD448E-9926-4ECA-AA8F-14B5340E3AF0}" srcId="{0E4F9F43-FD79-4532-A972-36DA6E08AC3D}" destId="{83ED1F68-C2F9-413B-A4C1-2DE7F609C581}" srcOrd="3" destOrd="0" parTransId="{3173543B-07B1-4D97-8271-4762AE07D958}" sibTransId="{115FAE76-6F2C-46F0-BCBA-71496155F9D5}"/>
    <dgm:cxn modelId="{B9944EA1-05D6-4DCE-96BE-408097489C2E}" type="presOf" srcId="{99D6D736-E479-4939-B9CA-5E1431C1F6CA}" destId="{495DA800-79E9-4102-A467-31F36CE92F31}" srcOrd="0" destOrd="0" presId="urn:microsoft.com/office/officeart/2018/2/layout/IconCircleList"/>
    <dgm:cxn modelId="{9C65EAA9-4C9E-4681-84D4-A655F12A587E}" type="presOf" srcId="{83ED1F68-C2F9-413B-A4C1-2DE7F609C581}" destId="{DC985415-0EE7-495F-BC35-1F9B9AD9349A}" srcOrd="0" destOrd="0" presId="urn:microsoft.com/office/officeart/2018/2/layout/IconCircleList"/>
    <dgm:cxn modelId="{74E444C2-40FE-4441-962F-ED40917FE3B6}" type="presOf" srcId="{EE883AB5-738D-46ED-98EF-8834A6486126}" destId="{F99D34CC-F119-4875-9C9C-88CCB7B00875}" srcOrd="0" destOrd="0" presId="urn:microsoft.com/office/officeart/2018/2/layout/IconCircleList"/>
    <dgm:cxn modelId="{066BA2C3-4CC3-4E7B-8B7C-A1289783C506}" srcId="{0E4F9F43-FD79-4532-A972-36DA6E08AC3D}" destId="{7BF7FA1E-854D-41BE-BD56-A4C44BF733BF}" srcOrd="5" destOrd="0" parTransId="{EE8C64BF-6602-4D6D-A2FA-10388A54F80A}" sibTransId="{3F4837D0-BB1F-4CE1-B758-AF20CE0889A9}"/>
    <dgm:cxn modelId="{67D6ACC6-DB34-4DAE-A942-3CBA1356BE31}" type="presOf" srcId="{853DE822-E4E5-470D-9FE0-210FA2AD2EB3}" destId="{DEC7D9B0-F6D5-40FB-B86A-121E504EA788}" srcOrd="0" destOrd="0" presId="urn:microsoft.com/office/officeart/2018/2/layout/IconCircleList"/>
    <dgm:cxn modelId="{BC9CACD4-7F41-4643-86C4-466AB58B7997}" srcId="{0E4F9F43-FD79-4532-A972-36DA6E08AC3D}" destId="{3542156B-2057-496A-96C5-A7A73B9765E9}" srcOrd="0" destOrd="0" parTransId="{A9D7E771-CF4A-4639-B25D-B506DB26FB6B}" sibTransId="{59423655-2FE9-405F-B9F8-D7E4EA75206F}"/>
    <dgm:cxn modelId="{89611BED-FF2A-4B86-9EBA-A887A440E231}" type="presOf" srcId="{59423655-2FE9-405F-B9F8-D7E4EA75206F}" destId="{97ADD51C-A180-4D2D-BF62-6383E9F3522A}" srcOrd="0" destOrd="0" presId="urn:microsoft.com/office/officeart/2018/2/layout/IconCircleList"/>
    <dgm:cxn modelId="{814677EE-DD1B-46AB-9684-9B89D3D2A0EC}" type="presOf" srcId="{6C5DE093-B972-4DF3-8108-C448F7815E73}" destId="{A297282A-A513-45BD-B306-942199FAD3D4}" srcOrd="0" destOrd="0" presId="urn:microsoft.com/office/officeart/2018/2/layout/IconCircleList"/>
    <dgm:cxn modelId="{040739F7-09B2-47B5-9B41-5E575DC4BAC1}" type="presOf" srcId="{0E4F9F43-FD79-4532-A972-36DA6E08AC3D}" destId="{7B2F834F-83B5-4424-ADEA-F9B351356E35}" srcOrd="0" destOrd="0" presId="urn:microsoft.com/office/officeart/2018/2/layout/IconCircleList"/>
    <dgm:cxn modelId="{709362FE-D79B-40F5-A677-840086ED737A}" srcId="{0E4F9F43-FD79-4532-A972-36DA6E08AC3D}" destId="{68F2BD7C-C5F2-49AC-9B67-34C20ECA45EB}" srcOrd="1" destOrd="0" parTransId="{94958F4A-F4F9-420B-965F-DC99D256F1E3}" sibTransId="{EE883AB5-738D-46ED-98EF-8834A6486126}"/>
    <dgm:cxn modelId="{C049D3CE-352E-46F5-8E17-AD1864F1CD02}" type="presParOf" srcId="{7B2F834F-83B5-4424-ADEA-F9B351356E35}" destId="{C1B7B902-73C6-4B56-B4C6-8344158F591C}" srcOrd="0" destOrd="0" presId="urn:microsoft.com/office/officeart/2018/2/layout/IconCircleList"/>
    <dgm:cxn modelId="{4F11423D-8601-44EE-B214-0107A5C3875A}" type="presParOf" srcId="{C1B7B902-73C6-4B56-B4C6-8344158F591C}" destId="{8743BB41-6003-4E6C-9CDA-2586B94AB08B}" srcOrd="0" destOrd="0" presId="urn:microsoft.com/office/officeart/2018/2/layout/IconCircleList"/>
    <dgm:cxn modelId="{A4A5F530-1072-42D3-BCAC-1D4576998F14}" type="presParOf" srcId="{8743BB41-6003-4E6C-9CDA-2586B94AB08B}" destId="{C4AE064C-7E10-4847-AAFC-A85A68DF32A2}" srcOrd="0" destOrd="0" presId="urn:microsoft.com/office/officeart/2018/2/layout/IconCircleList"/>
    <dgm:cxn modelId="{2E1F6AFB-C8FC-414E-9798-8EFBAC789BAF}" type="presParOf" srcId="{8743BB41-6003-4E6C-9CDA-2586B94AB08B}" destId="{F151368D-D0D3-4B89-9A30-8B616528093C}" srcOrd="1" destOrd="0" presId="urn:microsoft.com/office/officeart/2018/2/layout/IconCircleList"/>
    <dgm:cxn modelId="{E50DE95D-F7A2-4177-9167-D31902FBAA9F}" type="presParOf" srcId="{8743BB41-6003-4E6C-9CDA-2586B94AB08B}" destId="{A96D1FE9-7D7D-46E4-9301-B2F6D17DE2CC}" srcOrd="2" destOrd="0" presId="urn:microsoft.com/office/officeart/2018/2/layout/IconCircleList"/>
    <dgm:cxn modelId="{ACB1D1FD-C0D2-4397-AA91-27287ACA238F}" type="presParOf" srcId="{8743BB41-6003-4E6C-9CDA-2586B94AB08B}" destId="{08C924DA-5126-47C9-82DB-4DCBDA7CC75B}" srcOrd="3" destOrd="0" presId="urn:microsoft.com/office/officeart/2018/2/layout/IconCircleList"/>
    <dgm:cxn modelId="{AB80A1AC-0969-4DFC-81BB-EA98A08D022B}" type="presParOf" srcId="{C1B7B902-73C6-4B56-B4C6-8344158F591C}" destId="{97ADD51C-A180-4D2D-BF62-6383E9F3522A}" srcOrd="1" destOrd="0" presId="urn:microsoft.com/office/officeart/2018/2/layout/IconCircleList"/>
    <dgm:cxn modelId="{DE32FF48-B7A9-4913-87DF-D2CBF556F5BE}" type="presParOf" srcId="{C1B7B902-73C6-4B56-B4C6-8344158F591C}" destId="{AFF6C7FA-A591-4B45-B2DE-C2392528C34A}" srcOrd="2" destOrd="0" presId="urn:microsoft.com/office/officeart/2018/2/layout/IconCircleList"/>
    <dgm:cxn modelId="{B1F24621-1768-46A7-9A09-C35C9FBA8561}" type="presParOf" srcId="{AFF6C7FA-A591-4B45-B2DE-C2392528C34A}" destId="{D2A577AB-3065-46AF-8E02-95EF71561DE0}" srcOrd="0" destOrd="0" presId="urn:microsoft.com/office/officeart/2018/2/layout/IconCircleList"/>
    <dgm:cxn modelId="{B38ED213-F14F-4F28-A47F-08C42CD39A9F}" type="presParOf" srcId="{AFF6C7FA-A591-4B45-B2DE-C2392528C34A}" destId="{DB0309E4-C58D-4F80-8D74-B54CADA16AB8}" srcOrd="1" destOrd="0" presId="urn:microsoft.com/office/officeart/2018/2/layout/IconCircleList"/>
    <dgm:cxn modelId="{A2C5C29A-3DE5-4C02-A49E-1E301DBCB834}" type="presParOf" srcId="{AFF6C7FA-A591-4B45-B2DE-C2392528C34A}" destId="{C6328B8F-4745-4C0B-A82A-9BEBECE5B2DF}" srcOrd="2" destOrd="0" presId="urn:microsoft.com/office/officeart/2018/2/layout/IconCircleList"/>
    <dgm:cxn modelId="{EEC08B32-6F17-4D95-8476-856BA6A9C6A4}" type="presParOf" srcId="{AFF6C7FA-A591-4B45-B2DE-C2392528C34A}" destId="{42439293-BCBE-4B3A-B822-C9326090A4AF}" srcOrd="3" destOrd="0" presId="urn:microsoft.com/office/officeart/2018/2/layout/IconCircleList"/>
    <dgm:cxn modelId="{B77E39D5-DFE7-42CF-8DA3-B342FFDEE493}" type="presParOf" srcId="{C1B7B902-73C6-4B56-B4C6-8344158F591C}" destId="{F99D34CC-F119-4875-9C9C-88CCB7B00875}" srcOrd="3" destOrd="0" presId="urn:microsoft.com/office/officeart/2018/2/layout/IconCircleList"/>
    <dgm:cxn modelId="{6698CF46-D94D-47D5-B901-899DF2E67197}" type="presParOf" srcId="{C1B7B902-73C6-4B56-B4C6-8344158F591C}" destId="{37BFBCED-2A86-46A9-A91B-C7C390DF3D97}" srcOrd="4" destOrd="0" presId="urn:microsoft.com/office/officeart/2018/2/layout/IconCircleList"/>
    <dgm:cxn modelId="{F2153D3C-054E-4452-A119-97BDC6F1494D}" type="presParOf" srcId="{37BFBCED-2A86-46A9-A91B-C7C390DF3D97}" destId="{2BE6F6EB-7065-4848-AC79-7AB58C28B0B2}" srcOrd="0" destOrd="0" presId="urn:microsoft.com/office/officeart/2018/2/layout/IconCircleList"/>
    <dgm:cxn modelId="{EC0B3E5B-C1C8-4859-B66F-32E5410C47CE}" type="presParOf" srcId="{37BFBCED-2A86-46A9-A91B-C7C390DF3D97}" destId="{103E078C-7D85-455F-9D18-693EA0128787}" srcOrd="1" destOrd="0" presId="urn:microsoft.com/office/officeart/2018/2/layout/IconCircleList"/>
    <dgm:cxn modelId="{E1343C17-4678-489D-86D7-CACFEC304DFA}" type="presParOf" srcId="{37BFBCED-2A86-46A9-A91B-C7C390DF3D97}" destId="{123B7691-6AF1-44B5-8293-3078FF5A48E2}" srcOrd="2" destOrd="0" presId="urn:microsoft.com/office/officeart/2018/2/layout/IconCircleList"/>
    <dgm:cxn modelId="{384E67A3-9F79-432F-A61B-82C32A43DA9B}" type="presParOf" srcId="{37BFBCED-2A86-46A9-A91B-C7C390DF3D97}" destId="{564E008A-A656-4563-B9D4-675576907D1C}" srcOrd="3" destOrd="0" presId="urn:microsoft.com/office/officeart/2018/2/layout/IconCircleList"/>
    <dgm:cxn modelId="{DD124A3E-02E2-4AD2-8BE2-7EE89AD46A12}" type="presParOf" srcId="{C1B7B902-73C6-4B56-B4C6-8344158F591C}" destId="{A297282A-A513-45BD-B306-942199FAD3D4}" srcOrd="5" destOrd="0" presId="urn:microsoft.com/office/officeart/2018/2/layout/IconCircleList"/>
    <dgm:cxn modelId="{CA59B31B-C6D3-476D-8DB4-8ECBB36F4F9C}" type="presParOf" srcId="{C1B7B902-73C6-4B56-B4C6-8344158F591C}" destId="{51CE8B07-9D00-436F-A352-EA956694D96E}" srcOrd="6" destOrd="0" presId="urn:microsoft.com/office/officeart/2018/2/layout/IconCircleList"/>
    <dgm:cxn modelId="{2F1D109E-2AA6-4D14-AFAE-73D0446ED9A6}" type="presParOf" srcId="{51CE8B07-9D00-436F-A352-EA956694D96E}" destId="{EF12629D-85E2-4660-9A70-2BA4E06A455A}" srcOrd="0" destOrd="0" presId="urn:microsoft.com/office/officeart/2018/2/layout/IconCircleList"/>
    <dgm:cxn modelId="{F2FC4545-49D4-494C-B8D1-E72F45D0DAAB}" type="presParOf" srcId="{51CE8B07-9D00-436F-A352-EA956694D96E}" destId="{2B84BBB0-4F6A-4321-802D-82A508D3074C}" srcOrd="1" destOrd="0" presId="urn:microsoft.com/office/officeart/2018/2/layout/IconCircleList"/>
    <dgm:cxn modelId="{0309A695-B389-4BB8-A92F-E8F085EC7883}" type="presParOf" srcId="{51CE8B07-9D00-436F-A352-EA956694D96E}" destId="{EA6C6D0F-B47E-40FC-9511-B64A867B2F16}" srcOrd="2" destOrd="0" presId="urn:microsoft.com/office/officeart/2018/2/layout/IconCircleList"/>
    <dgm:cxn modelId="{791B17FD-47ED-441D-A28F-D6E00445F1C6}" type="presParOf" srcId="{51CE8B07-9D00-436F-A352-EA956694D96E}" destId="{DC985415-0EE7-495F-BC35-1F9B9AD9349A}" srcOrd="3" destOrd="0" presId="urn:microsoft.com/office/officeart/2018/2/layout/IconCircleList"/>
    <dgm:cxn modelId="{6935F1C8-EC7D-4932-A22E-1FDC49B8DCE7}" type="presParOf" srcId="{C1B7B902-73C6-4B56-B4C6-8344158F591C}" destId="{A9D44C3D-EC96-402F-8BB6-F0C6A09A995A}" srcOrd="7" destOrd="0" presId="urn:microsoft.com/office/officeart/2018/2/layout/IconCircleList"/>
    <dgm:cxn modelId="{58CF381A-631D-42F3-BED3-2CB74B162083}" type="presParOf" srcId="{C1B7B902-73C6-4B56-B4C6-8344158F591C}" destId="{BE985B0C-B8EC-446F-8843-779FEC9CDC3B}" srcOrd="8" destOrd="0" presId="urn:microsoft.com/office/officeart/2018/2/layout/IconCircleList"/>
    <dgm:cxn modelId="{F7D89718-E52F-4E52-9B20-4EFC70F3D12A}" type="presParOf" srcId="{BE985B0C-B8EC-446F-8843-779FEC9CDC3B}" destId="{0042D43C-0E4E-4E66-834D-CF8C6AC0D8F4}" srcOrd="0" destOrd="0" presId="urn:microsoft.com/office/officeart/2018/2/layout/IconCircleList"/>
    <dgm:cxn modelId="{FC7F5DBF-37B7-4EDD-8CAC-BBC30EE768A9}" type="presParOf" srcId="{BE985B0C-B8EC-446F-8843-779FEC9CDC3B}" destId="{86063DFE-5E4B-4110-99A1-4FC02ABDCB96}" srcOrd="1" destOrd="0" presId="urn:microsoft.com/office/officeart/2018/2/layout/IconCircleList"/>
    <dgm:cxn modelId="{A25C67E3-5A6C-4A5C-BEB9-DE4BABCDE2FD}" type="presParOf" srcId="{BE985B0C-B8EC-446F-8843-779FEC9CDC3B}" destId="{F7D48314-5D92-4DB7-BA24-35725BE9B448}" srcOrd="2" destOrd="0" presId="urn:microsoft.com/office/officeart/2018/2/layout/IconCircleList"/>
    <dgm:cxn modelId="{5AE55191-A3FA-4EF1-B663-13B3C9794E41}" type="presParOf" srcId="{BE985B0C-B8EC-446F-8843-779FEC9CDC3B}" destId="{DEC7D9B0-F6D5-40FB-B86A-121E504EA788}" srcOrd="3" destOrd="0" presId="urn:microsoft.com/office/officeart/2018/2/layout/IconCircleList"/>
    <dgm:cxn modelId="{E889F47D-C917-4297-8ADB-017A399F8568}" type="presParOf" srcId="{C1B7B902-73C6-4B56-B4C6-8344158F591C}" destId="{495DA800-79E9-4102-A467-31F36CE92F31}" srcOrd="9" destOrd="0" presId="urn:microsoft.com/office/officeart/2018/2/layout/IconCircleList"/>
    <dgm:cxn modelId="{3274EB8C-B580-49B8-A717-86FEB5BCF027}" type="presParOf" srcId="{C1B7B902-73C6-4B56-B4C6-8344158F591C}" destId="{5E9F152F-4C3A-4D01-AFB9-C75CCAA398AA}" srcOrd="10" destOrd="0" presId="urn:microsoft.com/office/officeart/2018/2/layout/IconCircleList"/>
    <dgm:cxn modelId="{F7903137-5C71-448E-ADA7-91A37B5587BC}" type="presParOf" srcId="{5E9F152F-4C3A-4D01-AFB9-C75CCAA398AA}" destId="{07E64EC5-F4BC-45CF-A1D1-DE3249349CBD}" srcOrd="0" destOrd="0" presId="urn:microsoft.com/office/officeart/2018/2/layout/IconCircleList"/>
    <dgm:cxn modelId="{2849ABFD-6482-4B95-AC20-7D307AA296FB}" type="presParOf" srcId="{5E9F152F-4C3A-4D01-AFB9-C75CCAA398AA}" destId="{78505A7D-8E7A-4959-AE98-259E294CD59F}" srcOrd="1" destOrd="0" presId="urn:microsoft.com/office/officeart/2018/2/layout/IconCircleList"/>
    <dgm:cxn modelId="{54B0C32B-475C-4067-9624-DA92ABB3B4AC}" type="presParOf" srcId="{5E9F152F-4C3A-4D01-AFB9-C75CCAA398AA}" destId="{C3D8C3B0-BF16-4719-B9A5-82EE227CEAA1}" srcOrd="2" destOrd="0" presId="urn:microsoft.com/office/officeart/2018/2/layout/IconCircleList"/>
    <dgm:cxn modelId="{19236CB7-4D90-41A2-AE47-8569C5BBDDC4}" type="presParOf" srcId="{5E9F152F-4C3A-4D01-AFB9-C75CCAA398AA}" destId="{9323A5FC-292F-46B0-9FA7-3BAD30B46C1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7CEEC-E026-43AB-9D24-1C7D0E31027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D68C32-CB70-483A-A522-7C1B01E9A5AC}">
      <dgm:prSet/>
      <dgm:spPr/>
      <dgm:t>
        <a:bodyPr/>
        <a:lstStyle/>
        <a:p>
          <a:r>
            <a:rPr lang="en-GB"/>
            <a:t>Mintzberg utilised the previous academic debate in the area of 'structure' in order to develop a series of archetypes into which organisations' structures are likely to fall. </a:t>
          </a:r>
          <a:endParaRPr lang="en-US"/>
        </a:p>
      </dgm:t>
    </dgm:pt>
    <dgm:pt modelId="{8BE51F2F-E36E-4B91-870C-8BFAAB9DE10F}" type="parTrans" cxnId="{ED4BBA65-54C5-4B40-A9EA-C2D02D3BAFD8}">
      <dgm:prSet/>
      <dgm:spPr/>
      <dgm:t>
        <a:bodyPr/>
        <a:lstStyle/>
        <a:p>
          <a:endParaRPr lang="en-US"/>
        </a:p>
      </dgm:t>
    </dgm:pt>
    <dgm:pt modelId="{CDE5F609-52B5-499D-8827-929F3F646E1A}" type="sibTrans" cxnId="{ED4BBA65-54C5-4B40-A9EA-C2D02D3BAFD8}">
      <dgm:prSet/>
      <dgm:spPr/>
      <dgm:t>
        <a:bodyPr/>
        <a:lstStyle/>
        <a:p>
          <a:endParaRPr lang="en-US"/>
        </a:p>
      </dgm:t>
    </dgm:pt>
    <dgm:pt modelId="{7BAE7C35-DAA5-4CB9-8A92-EE0EDBBB305F}">
      <dgm:prSet/>
      <dgm:spPr/>
      <dgm:t>
        <a:bodyPr/>
        <a:lstStyle/>
        <a:p>
          <a:r>
            <a:rPr lang="en-US" dirty="0"/>
            <a:t>6 archetypes which are Simple Structure; Machine bureaucracy; </a:t>
          </a:r>
          <a:r>
            <a:rPr lang="en-US" dirty="0" err="1"/>
            <a:t>Divisionalised</a:t>
          </a:r>
          <a:r>
            <a:rPr lang="en-US" dirty="0"/>
            <a:t> Form; Professional bureaucracy; Adhocracy and Mission oriented  structure</a:t>
          </a:r>
        </a:p>
      </dgm:t>
    </dgm:pt>
    <dgm:pt modelId="{55AC14A5-C7F6-4D53-808A-06B1661CB28C}" type="parTrans" cxnId="{1FA232A4-5705-45CC-B658-2D3307764AEC}">
      <dgm:prSet/>
      <dgm:spPr/>
      <dgm:t>
        <a:bodyPr/>
        <a:lstStyle/>
        <a:p>
          <a:endParaRPr lang="en-US"/>
        </a:p>
      </dgm:t>
    </dgm:pt>
    <dgm:pt modelId="{2E0C8535-69FD-4956-AA8D-0B3B16E8E05A}" type="sibTrans" cxnId="{1FA232A4-5705-45CC-B658-2D3307764AEC}">
      <dgm:prSet/>
      <dgm:spPr/>
      <dgm:t>
        <a:bodyPr/>
        <a:lstStyle/>
        <a:p>
          <a:endParaRPr lang="en-US"/>
        </a:p>
      </dgm:t>
    </dgm:pt>
    <dgm:pt modelId="{08AD8288-39FC-B14F-BA93-52C65347FC70}" type="pres">
      <dgm:prSet presAssocID="{A5E7CEEC-E026-43AB-9D24-1C7D0E31027B}" presName="linear" presStyleCnt="0">
        <dgm:presLayoutVars>
          <dgm:animLvl val="lvl"/>
          <dgm:resizeHandles val="exact"/>
        </dgm:presLayoutVars>
      </dgm:prSet>
      <dgm:spPr/>
    </dgm:pt>
    <dgm:pt modelId="{4A214A00-82A0-6540-996C-E0A4F63B9B9C}" type="pres">
      <dgm:prSet presAssocID="{CCD68C32-CB70-483A-A522-7C1B01E9A5A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36246B-358D-9A4D-B969-62844677AC1C}" type="pres">
      <dgm:prSet presAssocID="{CDE5F609-52B5-499D-8827-929F3F646E1A}" presName="spacer" presStyleCnt="0"/>
      <dgm:spPr/>
    </dgm:pt>
    <dgm:pt modelId="{3AB671C6-49F7-8047-8BDF-1125F24D7B6C}" type="pres">
      <dgm:prSet presAssocID="{7BAE7C35-DAA5-4CB9-8A92-EE0EDBBB305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C38D701-CED6-5A4F-9D5E-FA21E98A80EA}" type="presOf" srcId="{CCD68C32-CB70-483A-A522-7C1B01E9A5AC}" destId="{4A214A00-82A0-6540-996C-E0A4F63B9B9C}" srcOrd="0" destOrd="0" presId="urn:microsoft.com/office/officeart/2005/8/layout/vList2"/>
    <dgm:cxn modelId="{ED4BBA65-54C5-4B40-A9EA-C2D02D3BAFD8}" srcId="{A5E7CEEC-E026-43AB-9D24-1C7D0E31027B}" destId="{CCD68C32-CB70-483A-A522-7C1B01E9A5AC}" srcOrd="0" destOrd="0" parTransId="{8BE51F2F-E36E-4B91-870C-8BFAAB9DE10F}" sibTransId="{CDE5F609-52B5-499D-8827-929F3F646E1A}"/>
    <dgm:cxn modelId="{1FA232A4-5705-45CC-B658-2D3307764AEC}" srcId="{A5E7CEEC-E026-43AB-9D24-1C7D0E31027B}" destId="{7BAE7C35-DAA5-4CB9-8A92-EE0EDBBB305F}" srcOrd="1" destOrd="0" parTransId="{55AC14A5-C7F6-4D53-808A-06B1661CB28C}" sibTransId="{2E0C8535-69FD-4956-AA8D-0B3B16E8E05A}"/>
    <dgm:cxn modelId="{29F454BD-2F10-8C48-A0B7-568B066365CD}" type="presOf" srcId="{7BAE7C35-DAA5-4CB9-8A92-EE0EDBBB305F}" destId="{3AB671C6-49F7-8047-8BDF-1125F24D7B6C}" srcOrd="0" destOrd="0" presId="urn:microsoft.com/office/officeart/2005/8/layout/vList2"/>
    <dgm:cxn modelId="{C30625D0-9350-994D-9132-6C75A81FDC99}" type="presOf" srcId="{A5E7CEEC-E026-43AB-9D24-1C7D0E31027B}" destId="{08AD8288-39FC-B14F-BA93-52C65347FC70}" srcOrd="0" destOrd="0" presId="urn:microsoft.com/office/officeart/2005/8/layout/vList2"/>
    <dgm:cxn modelId="{BD9379C8-0665-C14B-B6C0-218EF40BA67D}" type="presParOf" srcId="{08AD8288-39FC-B14F-BA93-52C65347FC70}" destId="{4A214A00-82A0-6540-996C-E0A4F63B9B9C}" srcOrd="0" destOrd="0" presId="urn:microsoft.com/office/officeart/2005/8/layout/vList2"/>
    <dgm:cxn modelId="{DC8973A4-4C76-D74A-BAE1-0B6E7034B7D1}" type="presParOf" srcId="{08AD8288-39FC-B14F-BA93-52C65347FC70}" destId="{BF36246B-358D-9A4D-B969-62844677AC1C}" srcOrd="1" destOrd="0" presId="urn:microsoft.com/office/officeart/2005/8/layout/vList2"/>
    <dgm:cxn modelId="{9396F614-C995-624A-BC42-3593C58E6896}" type="presParOf" srcId="{08AD8288-39FC-B14F-BA93-52C65347FC70}" destId="{3AB671C6-49F7-8047-8BDF-1125F24D7B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A37B67-EF6C-42CB-BE69-F79B4A80717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B9A9005-8063-4906-9B8B-9F573E8E6026}">
      <dgm:prSet/>
      <dgm:spPr/>
      <dgm:t>
        <a:bodyPr/>
        <a:lstStyle/>
        <a:p>
          <a:r>
            <a:rPr lang="en-US"/>
            <a:t>&gt; controlled centrally </a:t>
          </a:r>
        </a:p>
      </dgm:t>
    </dgm:pt>
    <dgm:pt modelId="{CFFDF190-933F-4EC1-9C42-56CF5BC8F999}" type="parTrans" cxnId="{7BF98287-A7CB-4474-A6A3-B82DC6483CA2}">
      <dgm:prSet/>
      <dgm:spPr/>
      <dgm:t>
        <a:bodyPr/>
        <a:lstStyle/>
        <a:p>
          <a:endParaRPr lang="en-US"/>
        </a:p>
      </dgm:t>
    </dgm:pt>
    <dgm:pt modelId="{FDDBCD3E-BC8D-47EC-81FD-56A0753D9BCB}" type="sibTrans" cxnId="{7BF98287-A7CB-4474-A6A3-B82DC6483CA2}">
      <dgm:prSet/>
      <dgm:spPr/>
      <dgm:t>
        <a:bodyPr/>
        <a:lstStyle/>
        <a:p>
          <a:endParaRPr lang="en-US"/>
        </a:p>
      </dgm:t>
    </dgm:pt>
    <dgm:pt modelId="{2D49648C-830D-4715-B897-A5BF97818F80}">
      <dgm:prSet/>
      <dgm:spPr/>
      <dgm:t>
        <a:bodyPr/>
        <a:lstStyle/>
        <a:p>
          <a:r>
            <a:rPr lang="en-US"/>
            <a:t>&gt; usually 1 person / ‘start-up’ business, for example ‘garage businesses’ </a:t>
          </a:r>
        </a:p>
      </dgm:t>
    </dgm:pt>
    <dgm:pt modelId="{7A1D48B8-19DA-43D1-A382-C2100A52E6BB}" type="parTrans" cxnId="{C7895D6B-AEED-4862-B68E-77445AA69863}">
      <dgm:prSet/>
      <dgm:spPr/>
      <dgm:t>
        <a:bodyPr/>
        <a:lstStyle/>
        <a:p>
          <a:endParaRPr lang="en-US"/>
        </a:p>
      </dgm:t>
    </dgm:pt>
    <dgm:pt modelId="{679D8E5A-1638-4896-B9F1-BE7B879797B7}" type="sibTrans" cxnId="{C7895D6B-AEED-4862-B68E-77445AA69863}">
      <dgm:prSet/>
      <dgm:spPr/>
      <dgm:t>
        <a:bodyPr/>
        <a:lstStyle/>
        <a:p>
          <a:endParaRPr lang="en-US"/>
        </a:p>
      </dgm:t>
    </dgm:pt>
    <dgm:pt modelId="{0219993D-88DD-4C76-8191-3E00F922C13E}">
      <dgm:prSet/>
      <dgm:spPr/>
      <dgm:t>
        <a:bodyPr/>
        <a:lstStyle/>
        <a:p>
          <a:r>
            <a:rPr lang="en-US"/>
            <a:t>&gt; Strength: Speed to respond to changes and transparency towards vision and mission,  high creativity, energy and enthusiasm</a:t>
          </a:r>
        </a:p>
      </dgm:t>
    </dgm:pt>
    <dgm:pt modelId="{4DC963A0-55A3-4985-865B-3CFF11808B1B}" type="parTrans" cxnId="{69404D59-C5C6-4242-A22D-2C7CE25A030E}">
      <dgm:prSet/>
      <dgm:spPr/>
      <dgm:t>
        <a:bodyPr/>
        <a:lstStyle/>
        <a:p>
          <a:endParaRPr lang="en-US"/>
        </a:p>
      </dgm:t>
    </dgm:pt>
    <dgm:pt modelId="{4D36057F-F6F6-4E30-9754-3DE985822FC2}" type="sibTrans" cxnId="{69404D59-C5C6-4242-A22D-2C7CE25A030E}">
      <dgm:prSet/>
      <dgm:spPr/>
      <dgm:t>
        <a:bodyPr/>
        <a:lstStyle/>
        <a:p>
          <a:endParaRPr lang="en-US"/>
        </a:p>
      </dgm:t>
    </dgm:pt>
    <dgm:pt modelId="{A459C299-D838-4D1C-B56D-1A9598B9EF2E}">
      <dgm:prSet/>
      <dgm:spPr/>
      <dgm:t>
        <a:bodyPr/>
        <a:lstStyle/>
        <a:p>
          <a:r>
            <a:rPr lang="en-US"/>
            <a:t>&gt; Weaknesses: no long-term stability, only organic growth possible, high dependance of key innovator</a:t>
          </a:r>
        </a:p>
      </dgm:t>
    </dgm:pt>
    <dgm:pt modelId="{2DF7305F-9522-42D0-9AA4-071B3CC23D15}" type="parTrans" cxnId="{A011B049-37F2-4BF9-A988-814518B68681}">
      <dgm:prSet/>
      <dgm:spPr/>
      <dgm:t>
        <a:bodyPr/>
        <a:lstStyle/>
        <a:p>
          <a:endParaRPr lang="en-US"/>
        </a:p>
      </dgm:t>
    </dgm:pt>
    <dgm:pt modelId="{D6B189A2-1890-41CF-8752-3DCC9A324A94}" type="sibTrans" cxnId="{A011B049-37F2-4BF9-A988-814518B68681}">
      <dgm:prSet/>
      <dgm:spPr/>
      <dgm:t>
        <a:bodyPr/>
        <a:lstStyle/>
        <a:p>
          <a:endParaRPr lang="en-US"/>
        </a:p>
      </dgm:t>
    </dgm:pt>
    <dgm:pt modelId="{3DD69E19-7CE2-F741-9777-3E1DAC03DCD3}" type="pres">
      <dgm:prSet presAssocID="{EFA37B67-EF6C-42CB-BE69-F79B4A807175}" presName="vert0" presStyleCnt="0">
        <dgm:presLayoutVars>
          <dgm:dir/>
          <dgm:animOne val="branch"/>
          <dgm:animLvl val="lvl"/>
        </dgm:presLayoutVars>
      </dgm:prSet>
      <dgm:spPr/>
    </dgm:pt>
    <dgm:pt modelId="{E65D760D-7171-D64A-A6A5-7D1E59EEA5E7}" type="pres">
      <dgm:prSet presAssocID="{5B9A9005-8063-4906-9B8B-9F573E8E6026}" presName="thickLine" presStyleLbl="alignNode1" presStyleIdx="0" presStyleCnt="4"/>
      <dgm:spPr/>
    </dgm:pt>
    <dgm:pt modelId="{E3C12EB0-5B68-2441-9DA7-F2179A096AC9}" type="pres">
      <dgm:prSet presAssocID="{5B9A9005-8063-4906-9B8B-9F573E8E6026}" presName="horz1" presStyleCnt="0"/>
      <dgm:spPr/>
    </dgm:pt>
    <dgm:pt modelId="{64D4E7CA-0C8D-0342-BCA7-42D745ACA4BD}" type="pres">
      <dgm:prSet presAssocID="{5B9A9005-8063-4906-9B8B-9F573E8E6026}" presName="tx1" presStyleLbl="revTx" presStyleIdx="0" presStyleCnt="4"/>
      <dgm:spPr/>
    </dgm:pt>
    <dgm:pt modelId="{3DCE278C-EA58-074A-808B-355B0639FC0C}" type="pres">
      <dgm:prSet presAssocID="{5B9A9005-8063-4906-9B8B-9F573E8E6026}" presName="vert1" presStyleCnt="0"/>
      <dgm:spPr/>
    </dgm:pt>
    <dgm:pt modelId="{6B7628C2-A2BF-C045-99A7-33D48029DFE2}" type="pres">
      <dgm:prSet presAssocID="{2D49648C-830D-4715-B897-A5BF97818F80}" presName="thickLine" presStyleLbl="alignNode1" presStyleIdx="1" presStyleCnt="4"/>
      <dgm:spPr/>
    </dgm:pt>
    <dgm:pt modelId="{00C17D8F-D4C8-C24F-93A2-5FC15849E316}" type="pres">
      <dgm:prSet presAssocID="{2D49648C-830D-4715-B897-A5BF97818F80}" presName="horz1" presStyleCnt="0"/>
      <dgm:spPr/>
    </dgm:pt>
    <dgm:pt modelId="{B03B431A-C941-C341-8557-FC554D8666E9}" type="pres">
      <dgm:prSet presAssocID="{2D49648C-830D-4715-B897-A5BF97818F80}" presName="tx1" presStyleLbl="revTx" presStyleIdx="1" presStyleCnt="4"/>
      <dgm:spPr/>
    </dgm:pt>
    <dgm:pt modelId="{C5150D74-39F8-F649-B5DB-57886B228AFF}" type="pres">
      <dgm:prSet presAssocID="{2D49648C-830D-4715-B897-A5BF97818F80}" presName="vert1" presStyleCnt="0"/>
      <dgm:spPr/>
    </dgm:pt>
    <dgm:pt modelId="{C48BE9B8-BD81-354C-A336-2D04D582EF6F}" type="pres">
      <dgm:prSet presAssocID="{0219993D-88DD-4C76-8191-3E00F922C13E}" presName="thickLine" presStyleLbl="alignNode1" presStyleIdx="2" presStyleCnt="4"/>
      <dgm:spPr/>
    </dgm:pt>
    <dgm:pt modelId="{334F1DD9-CA00-DC45-BC5B-AB9795632BD4}" type="pres">
      <dgm:prSet presAssocID="{0219993D-88DD-4C76-8191-3E00F922C13E}" presName="horz1" presStyleCnt="0"/>
      <dgm:spPr/>
    </dgm:pt>
    <dgm:pt modelId="{29F1082E-FA05-8D4C-AE21-F93F68CA833C}" type="pres">
      <dgm:prSet presAssocID="{0219993D-88DD-4C76-8191-3E00F922C13E}" presName="tx1" presStyleLbl="revTx" presStyleIdx="2" presStyleCnt="4"/>
      <dgm:spPr/>
    </dgm:pt>
    <dgm:pt modelId="{9E14FDC4-1BB5-C348-B0C0-6F8EAA01D72D}" type="pres">
      <dgm:prSet presAssocID="{0219993D-88DD-4C76-8191-3E00F922C13E}" presName="vert1" presStyleCnt="0"/>
      <dgm:spPr/>
    </dgm:pt>
    <dgm:pt modelId="{1402D2F0-89C8-F941-AB14-64E51D685BC5}" type="pres">
      <dgm:prSet presAssocID="{A459C299-D838-4D1C-B56D-1A9598B9EF2E}" presName="thickLine" presStyleLbl="alignNode1" presStyleIdx="3" presStyleCnt="4"/>
      <dgm:spPr/>
    </dgm:pt>
    <dgm:pt modelId="{7A246348-1324-CD4B-BE7B-2A50A05BB961}" type="pres">
      <dgm:prSet presAssocID="{A459C299-D838-4D1C-B56D-1A9598B9EF2E}" presName="horz1" presStyleCnt="0"/>
      <dgm:spPr/>
    </dgm:pt>
    <dgm:pt modelId="{232D047E-C537-CB48-8A0E-49FA27C92BF7}" type="pres">
      <dgm:prSet presAssocID="{A459C299-D838-4D1C-B56D-1A9598B9EF2E}" presName="tx1" presStyleLbl="revTx" presStyleIdx="3" presStyleCnt="4"/>
      <dgm:spPr/>
    </dgm:pt>
    <dgm:pt modelId="{3F0EEED4-9F8B-C440-A602-89818F7F93BB}" type="pres">
      <dgm:prSet presAssocID="{A459C299-D838-4D1C-B56D-1A9598B9EF2E}" presName="vert1" presStyleCnt="0"/>
      <dgm:spPr/>
    </dgm:pt>
  </dgm:ptLst>
  <dgm:cxnLst>
    <dgm:cxn modelId="{A042F51E-D249-874A-AAC0-6FDCA6FB76C0}" type="presOf" srcId="{A459C299-D838-4D1C-B56D-1A9598B9EF2E}" destId="{232D047E-C537-CB48-8A0E-49FA27C92BF7}" srcOrd="0" destOrd="0" presId="urn:microsoft.com/office/officeart/2008/layout/LinedList"/>
    <dgm:cxn modelId="{35F26F3C-1425-EA46-A13C-B56FCC85D48B}" type="presOf" srcId="{0219993D-88DD-4C76-8191-3E00F922C13E}" destId="{29F1082E-FA05-8D4C-AE21-F93F68CA833C}" srcOrd="0" destOrd="0" presId="urn:microsoft.com/office/officeart/2008/layout/LinedList"/>
    <dgm:cxn modelId="{A011B049-37F2-4BF9-A988-814518B68681}" srcId="{EFA37B67-EF6C-42CB-BE69-F79B4A807175}" destId="{A459C299-D838-4D1C-B56D-1A9598B9EF2E}" srcOrd="3" destOrd="0" parTransId="{2DF7305F-9522-42D0-9AA4-071B3CC23D15}" sibTransId="{D6B189A2-1890-41CF-8752-3DCC9A324A94}"/>
    <dgm:cxn modelId="{69404D59-C5C6-4242-A22D-2C7CE25A030E}" srcId="{EFA37B67-EF6C-42CB-BE69-F79B4A807175}" destId="{0219993D-88DD-4C76-8191-3E00F922C13E}" srcOrd="2" destOrd="0" parTransId="{4DC963A0-55A3-4985-865B-3CFF11808B1B}" sibTransId="{4D36057F-F6F6-4E30-9754-3DE985822FC2}"/>
    <dgm:cxn modelId="{A24F9D5E-6F9F-4E4D-BED9-31D681775770}" type="presOf" srcId="{EFA37B67-EF6C-42CB-BE69-F79B4A807175}" destId="{3DD69E19-7CE2-F741-9777-3E1DAC03DCD3}" srcOrd="0" destOrd="0" presId="urn:microsoft.com/office/officeart/2008/layout/LinedList"/>
    <dgm:cxn modelId="{C7895D6B-AEED-4862-B68E-77445AA69863}" srcId="{EFA37B67-EF6C-42CB-BE69-F79B4A807175}" destId="{2D49648C-830D-4715-B897-A5BF97818F80}" srcOrd="1" destOrd="0" parTransId="{7A1D48B8-19DA-43D1-A382-C2100A52E6BB}" sibTransId="{679D8E5A-1638-4896-B9F1-BE7B879797B7}"/>
    <dgm:cxn modelId="{97EA1D80-BEDF-8A44-8BE4-9EC72043518D}" type="presOf" srcId="{2D49648C-830D-4715-B897-A5BF97818F80}" destId="{B03B431A-C941-C341-8557-FC554D8666E9}" srcOrd="0" destOrd="0" presId="urn:microsoft.com/office/officeart/2008/layout/LinedList"/>
    <dgm:cxn modelId="{7BF98287-A7CB-4474-A6A3-B82DC6483CA2}" srcId="{EFA37B67-EF6C-42CB-BE69-F79B4A807175}" destId="{5B9A9005-8063-4906-9B8B-9F573E8E6026}" srcOrd="0" destOrd="0" parTransId="{CFFDF190-933F-4EC1-9C42-56CF5BC8F999}" sibTransId="{FDDBCD3E-BC8D-47EC-81FD-56A0753D9BCB}"/>
    <dgm:cxn modelId="{D9C669B3-B4EA-D94A-BDD6-859330BE9453}" type="presOf" srcId="{5B9A9005-8063-4906-9B8B-9F573E8E6026}" destId="{64D4E7CA-0C8D-0342-BCA7-42D745ACA4BD}" srcOrd="0" destOrd="0" presId="urn:microsoft.com/office/officeart/2008/layout/LinedList"/>
    <dgm:cxn modelId="{1B2D8599-95BC-A242-9015-5C4A5A894FE2}" type="presParOf" srcId="{3DD69E19-7CE2-F741-9777-3E1DAC03DCD3}" destId="{E65D760D-7171-D64A-A6A5-7D1E59EEA5E7}" srcOrd="0" destOrd="0" presId="urn:microsoft.com/office/officeart/2008/layout/LinedList"/>
    <dgm:cxn modelId="{E760D177-7B87-A74D-9F98-E526F72752D1}" type="presParOf" srcId="{3DD69E19-7CE2-F741-9777-3E1DAC03DCD3}" destId="{E3C12EB0-5B68-2441-9DA7-F2179A096AC9}" srcOrd="1" destOrd="0" presId="urn:microsoft.com/office/officeart/2008/layout/LinedList"/>
    <dgm:cxn modelId="{942C3862-2CF4-A849-B7A9-309EDEBDA401}" type="presParOf" srcId="{E3C12EB0-5B68-2441-9DA7-F2179A096AC9}" destId="{64D4E7CA-0C8D-0342-BCA7-42D745ACA4BD}" srcOrd="0" destOrd="0" presId="urn:microsoft.com/office/officeart/2008/layout/LinedList"/>
    <dgm:cxn modelId="{D9C591ED-8A9A-8C49-8450-9493597066D5}" type="presParOf" srcId="{E3C12EB0-5B68-2441-9DA7-F2179A096AC9}" destId="{3DCE278C-EA58-074A-808B-355B0639FC0C}" srcOrd="1" destOrd="0" presId="urn:microsoft.com/office/officeart/2008/layout/LinedList"/>
    <dgm:cxn modelId="{10CB612B-95A0-6D43-BEB1-74E1DDA19DB2}" type="presParOf" srcId="{3DD69E19-7CE2-F741-9777-3E1DAC03DCD3}" destId="{6B7628C2-A2BF-C045-99A7-33D48029DFE2}" srcOrd="2" destOrd="0" presId="urn:microsoft.com/office/officeart/2008/layout/LinedList"/>
    <dgm:cxn modelId="{BDCAC5CA-E9FD-484D-AA9D-3CD6045109D9}" type="presParOf" srcId="{3DD69E19-7CE2-F741-9777-3E1DAC03DCD3}" destId="{00C17D8F-D4C8-C24F-93A2-5FC15849E316}" srcOrd="3" destOrd="0" presId="urn:microsoft.com/office/officeart/2008/layout/LinedList"/>
    <dgm:cxn modelId="{0F2547A8-DF3D-814B-AF9E-23CE90314780}" type="presParOf" srcId="{00C17D8F-D4C8-C24F-93A2-5FC15849E316}" destId="{B03B431A-C941-C341-8557-FC554D8666E9}" srcOrd="0" destOrd="0" presId="urn:microsoft.com/office/officeart/2008/layout/LinedList"/>
    <dgm:cxn modelId="{81979A4D-49AB-1947-864D-C08AF6B649A3}" type="presParOf" srcId="{00C17D8F-D4C8-C24F-93A2-5FC15849E316}" destId="{C5150D74-39F8-F649-B5DB-57886B228AFF}" srcOrd="1" destOrd="0" presId="urn:microsoft.com/office/officeart/2008/layout/LinedList"/>
    <dgm:cxn modelId="{128C34B8-168A-1445-8A38-7363D5B92EDE}" type="presParOf" srcId="{3DD69E19-7CE2-F741-9777-3E1DAC03DCD3}" destId="{C48BE9B8-BD81-354C-A336-2D04D582EF6F}" srcOrd="4" destOrd="0" presId="urn:microsoft.com/office/officeart/2008/layout/LinedList"/>
    <dgm:cxn modelId="{86FDF738-A815-F14A-AB00-6A8D52719F4A}" type="presParOf" srcId="{3DD69E19-7CE2-F741-9777-3E1DAC03DCD3}" destId="{334F1DD9-CA00-DC45-BC5B-AB9795632BD4}" srcOrd="5" destOrd="0" presId="urn:microsoft.com/office/officeart/2008/layout/LinedList"/>
    <dgm:cxn modelId="{49EFAB67-A158-B54C-9BB9-FA908F094A75}" type="presParOf" srcId="{334F1DD9-CA00-DC45-BC5B-AB9795632BD4}" destId="{29F1082E-FA05-8D4C-AE21-F93F68CA833C}" srcOrd="0" destOrd="0" presId="urn:microsoft.com/office/officeart/2008/layout/LinedList"/>
    <dgm:cxn modelId="{69E98204-FD46-4346-8CB2-5A9AE6EFA672}" type="presParOf" srcId="{334F1DD9-CA00-DC45-BC5B-AB9795632BD4}" destId="{9E14FDC4-1BB5-C348-B0C0-6F8EAA01D72D}" srcOrd="1" destOrd="0" presId="urn:microsoft.com/office/officeart/2008/layout/LinedList"/>
    <dgm:cxn modelId="{8856B5F6-AF56-B342-8DEF-036A7E50E852}" type="presParOf" srcId="{3DD69E19-7CE2-F741-9777-3E1DAC03DCD3}" destId="{1402D2F0-89C8-F941-AB14-64E51D685BC5}" srcOrd="6" destOrd="0" presId="urn:microsoft.com/office/officeart/2008/layout/LinedList"/>
    <dgm:cxn modelId="{F55FD058-7BDF-2D44-A778-9F4356505E5C}" type="presParOf" srcId="{3DD69E19-7CE2-F741-9777-3E1DAC03DCD3}" destId="{7A246348-1324-CD4B-BE7B-2A50A05BB961}" srcOrd="7" destOrd="0" presId="urn:microsoft.com/office/officeart/2008/layout/LinedList"/>
    <dgm:cxn modelId="{D81E208D-EC5D-BC49-8E53-54B3E502B194}" type="presParOf" srcId="{7A246348-1324-CD4B-BE7B-2A50A05BB961}" destId="{232D047E-C537-CB48-8A0E-49FA27C92BF7}" srcOrd="0" destOrd="0" presId="urn:microsoft.com/office/officeart/2008/layout/LinedList"/>
    <dgm:cxn modelId="{8EDEF6CE-2ADD-CD43-9138-E4C1E9948AF3}" type="presParOf" srcId="{7A246348-1324-CD4B-BE7B-2A50A05BB961}" destId="{3F0EEED4-9F8B-C440-A602-89818F7F93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A8A0E8-48F9-46AF-BBB9-1ECBAA44988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F54D561-F2EA-4316-A578-381B2AC53884}">
      <dgm:prSet/>
      <dgm:spPr/>
      <dgm:t>
        <a:bodyPr/>
        <a:lstStyle/>
        <a:p>
          <a:r>
            <a:rPr lang="en-US"/>
            <a:t>&gt; designed like a complex machine with employees keeping the cogs of the machine running</a:t>
          </a:r>
        </a:p>
      </dgm:t>
    </dgm:pt>
    <dgm:pt modelId="{755DDC77-FE01-4261-83FC-A05AAB9F0E2B}" type="parTrans" cxnId="{DF6BCC8C-63BF-4BE0-85AC-C5AC7BBD9DDA}">
      <dgm:prSet/>
      <dgm:spPr/>
      <dgm:t>
        <a:bodyPr/>
        <a:lstStyle/>
        <a:p>
          <a:endParaRPr lang="en-US"/>
        </a:p>
      </dgm:t>
    </dgm:pt>
    <dgm:pt modelId="{3501684A-AC93-4F91-9D09-B86159DD8C66}" type="sibTrans" cxnId="{DF6BCC8C-63BF-4BE0-85AC-C5AC7BBD9DDA}">
      <dgm:prSet/>
      <dgm:spPr/>
      <dgm:t>
        <a:bodyPr/>
        <a:lstStyle/>
        <a:p>
          <a:endParaRPr lang="en-US"/>
        </a:p>
      </dgm:t>
    </dgm:pt>
    <dgm:pt modelId="{EF097B8E-196F-4443-8EB1-B4C77B0AD10A}">
      <dgm:prSet/>
      <dgm:spPr/>
      <dgm:t>
        <a:bodyPr/>
        <a:lstStyle/>
        <a:p>
          <a:r>
            <a:rPr lang="en-US"/>
            <a:t>&gt; cascades responsibility downwards and breaks complex tasks down, </a:t>
          </a:r>
          <a:r>
            <a:rPr lang="en-GB"/>
            <a:t>to the point where they are easily and quickly interchangeable</a:t>
          </a:r>
          <a:endParaRPr lang="en-US"/>
        </a:p>
      </dgm:t>
    </dgm:pt>
    <dgm:pt modelId="{C7BFCF60-8A90-4916-BA09-521126CEA228}" type="parTrans" cxnId="{7099849B-A5EF-4F5A-98C2-AC4786F27005}">
      <dgm:prSet/>
      <dgm:spPr/>
      <dgm:t>
        <a:bodyPr/>
        <a:lstStyle/>
        <a:p>
          <a:endParaRPr lang="en-US"/>
        </a:p>
      </dgm:t>
    </dgm:pt>
    <dgm:pt modelId="{ABC5E67F-D353-40A4-8257-B80DB97A8761}" type="sibTrans" cxnId="{7099849B-A5EF-4F5A-98C2-AC4786F27005}">
      <dgm:prSet/>
      <dgm:spPr/>
      <dgm:t>
        <a:bodyPr/>
        <a:lstStyle/>
        <a:p>
          <a:endParaRPr lang="en-US"/>
        </a:p>
      </dgm:t>
    </dgm:pt>
    <dgm:pt modelId="{3A76B7AD-A5CB-4F7F-AD2D-96C58F824B2F}">
      <dgm:prSet/>
      <dgm:spPr/>
      <dgm:t>
        <a:bodyPr/>
        <a:lstStyle/>
        <a:p>
          <a:r>
            <a:rPr lang="en-US"/>
            <a:t>&gt; Strength: possible to manage complex tasks, building routines </a:t>
          </a:r>
        </a:p>
      </dgm:t>
    </dgm:pt>
    <dgm:pt modelId="{761EBCEC-A29B-4983-B701-3899618C895C}" type="parTrans" cxnId="{3441F194-2752-489B-B2EF-B1B667408DE9}">
      <dgm:prSet/>
      <dgm:spPr/>
      <dgm:t>
        <a:bodyPr/>
        <a:lstStyle/>
        <a:p>
          <a:endParaRPr lang="en-US"/>
        </a:p>
      </dgm:t>
    </dgm:pt>
    <dgm:pt modelId="{7C0949B7-618F-4BE6-A080-EAC937BD9073}" type="sibTrans" cxnId="{3441F194-2752-489B-B2EF-B1B667408DE9}">
      <dgm:prSet/>
      <dgm:spPr/>
      <dgm:t>
        <a:bodyPr/>
        <a:lstStyle/>
        <a:p>
          <a:endParaRPr lang="en-US"/>
        </a:p>
      </dgm:t>
    </dgm:pt>
    <dgm:pt modelId="{567C5ADF-A799-42D4-86B5-BE4B597D6D85}">
      <dgm:prSet/>
      <dgm:spPr/>
      <dgm:t>
        <a:bodyPr/>
        <a:lstStyle/>
        <a:p>
          <a:r>
            <a:rPr lang="en-US"/>
            <a:t>&gt; Weaknesses: No focus on individual employee, overreliance on routines, inflexibility of organization when faced with changes, limited innovation capabilities as needs to come from specialists </a:t>
          </a:r>
        </a:p>
      </dgm:t>
    </dgm:pt>
    <dgm:pt modelId="{A4D24B89-7E2A-4181-9598-BA881CA1BB09}" type="parTrans" cxnId="{C2D22F61-D474-4B40-9F20-1CBA52F9A520}">
      <dgm:prSet/>
      <dgm:spPr/>
      <dgm:t>
        <a:bodyPr/>
        <a:lstStyle/>
        <a:p>
          <a:endParaRPr lang="en-US"/>
        </a:p>
      </dgm:t>
    </dgm:pt>
    <dgm:pt modelId="{20867A0F-4A4E-407A-8887-45E1D5CBA57D}" type="sibTrans" cxnId="{C2D22F61-D474-4B40-9F20-1CBA52F9A520}">
      <dgm:prSet/>
      <dgm:spPr/>
      <dgm:t>
        <a:bodyPr/>
        <a:lstStyle/>
        <a:p>
          <a:endParaRPr lang="en-US"/>
        </a:p>
      </dgm:t>
    </dgm:pt>
    <dgm:pt modelId="{29E50172-E3E5-9D48-AEDD-83B708CF6F79}" type="pres">
      <dgm:prSet presAssocID="{C2A8A0E8-48F9-46AF-BBB9-1ECBAA44988D}" presName="vert0" presStyleCnt="0">
        <dgm:presLayoutVars>
          <dgm:dir/>
          <dgm:animOne val="branch"/>
          <dgm:animLvl val="lvl"/>
        </dgm:presLayoutVars>
      </dgm:prSet>
      <dgm:spPr/>
    </dgm:pt>
    <dgm:pt modelId="{247BE63C-CCDE-2844-B481-E05A4A701E7B}" type="pres">
      <dgm:prSet presAssocID="{9F54D561-F2EA-4316-A578-381B2AC53884}" presName="thickLine" presStyleLbl="alignNode1" presStyleIdx="0" presStyleCnt="4"/>
      <dgm:spPr/>
    </dgm:pt>
    <dgm:pt modelId="{E4450898-C196-BF4B-970D-A83A73F0A294}" type="pres">
      <dgm:prSet presAssocID="{9F54D561-F2EA-4316-A578-381B2AC53884}" presName="horz1" presStyleCnt="0"/>
      <dgm:spPr/>
    </dgm:pt>
    <dgm:pt modelId="{A7FA25ED-1C53-DE40-AE06-7693243C9364}" type="pres">
      <dgm:prSet presAssocID="{9F54D561-F2EA-4316-A578-381B2AC53884}" presName="tx1" presStyleLbl="revTx" presStyleIdx="0" presStyleCnt="4"/>
      <dgm:spPr/>
    </dgm:pt>
    <dgm:pt modelId="{FF6FB96A-51FD-B640-95BB-4431DA28DF8F}" type="pres">
      <dgm:prSet presAssocID="{9F54D561-F2EA-4316-A578-381B2AC53884}" presName="vert1" presStyleCnt="0"/>
      <dgm:spPr/>
    </dgm:pt>
    <dgm:pt modelId="{76F77575-88A8-9C45-8440-009AC2D61460}" type="pres">
      <dgm:prSet presAssocID="{EF097B8E-196F-4443-8EB1-B4C77B0AD10A}" presName="thickLine" presStyleLbl="alignNode1" presStyleIdx="1" presStyleCnt="4"/>
      <dgm:spPr/>
    </dgm:pt>
    <dgm:pt modelId="{7605FB8C-39A6-C941-B172-437320DACC31}" type="pres">
      <dgm:prSet presAssocID="{EF097B8E-196F-4443-8EB1-B4C77B0AD10A}" presName="horz1" presStyleCnt="0"/>
      <dgm:spPr/>
    </dgm:pt>
    <dgm:pt modelId="{072292BC-C5E6-A145-BD79-FBECBD07D1E0}" type="pres">
      <dgm:prSet presAssocID="{EF097B8E-196F-4443-8EB1-B4C77B0AD10A}" presName="tx1" presStyleLbl="revTx" presStyleIdx="1" presStyleCnt="4"/>
      <dgm:spPr/>
    </dgm:pt>
    <dgm:pt modelId="{4F0D0890-B3BF-1943-9130-492661D9CFB3}" type="pres">
      <dgm:prSet presAssocID="{EF097B8E-196F-4443-8EB1-B4C77B0AD10A}" presName="vert1" presStyleCnt="0"/>
      <dgm:spPr/>
    </dgm:pt>
    <dgm:pt modelId="{2BC9528F-82C2-2D4F-A4B7-90F3AF4A5323}" type="pres">
      <dgm:prSet presAssocID="{3A76B7AD-A5CB-4F7F-AD2D-96C58F824B2F}" presName="thickLine" presStyleLbl="alignNode1" presStyleIdx="2" presStyleCnt="4"/>
      <dgm:spPr/>
    </dgm:pt>
    <dgm:pt modelId="{13541B15-382E-9B43-945E-EAB0EB10941E}" type="pres">
      <dgm:prSet presAssocID="{3A76B7AD-A5CB-4F7F-AD2D-96C58F824B2F}" presName="horz1" presStyleCnt="0"/>
      <dgm:spPr/>
    </dgm:pt>
    <dgm:pt modelId="{A945E443-2228-494E-9DA8-490AFCFAF7F6}" type="pres">
      <dgm:prSet presAssocID="{3A76B7AD-A5CB-4F7F-AD2D-96C58F824B2F}" presName="tx1" presStyleLbl="revTx" presStyleIdx="2" presStyleCnt="4"/>
      <dgm:spPr/>
    </dgm:pt>
    <dgm:pt modelId="{3DEA0709-6A2A-6C43-BAF5-C936F92B47FD}" type="pres">
      <dgm:prSet presAssocID="{3A76B7AD-A5CB-4F7F-AD2D-96C58F824B2F}" presName="vert1" presStyleCnt="0"/>
      <dgm:spPr/>
    </dgm:pt>
    <dgm:pt modelId="{CF1BED12-9469-E649-908E-14478A5BBB85}" type="pres">
      <dgm:prSet presAssocID="{567C5ADF-A799-42D4-86B5-BE4B597D6D85}" presName="thickLine" presStyleLbl="alignNode1" presStyleIdx="3" presStyleCnt="4"/>
      <dgm:spPr/>
    </dgm:pt>
    <dgm:pt modelId="{76C67BC0-B1BB-3F41-AFC1-E5AD8C80F41F}" type="pres">
      <dgm:prSet presAssocID="{567C5ADF-A799-42D4-86B5-BE4B597D6D85}" presName="horz1" presStyleCnt="0"/>
      <dgm:spPr/>
    </dgm:pt>
    <dgm:pt modelId="{183E1A87-A75D-D349-AC7E-191D59F7DD9B}" type="pres">
      <dgm:prSet presAssocID="{567C5ADF-A799-42D4-86B5-BE4B597D6D85}" presName="tx1" presStyleLbl="revTx" presStyleIdx="3" presStyleCnt="4"/>
      <dgm:spPr/>
    </dgm:pt>
    <dgm:pt modelId="{35A4F71D-1B3C-F746-954A-E15F2A4D9454}" type="pres">
      <dgm:prSet presAssocID="{567C5ADF-A799-42D4-86B5-BE4B597D6D85}" presName="vert1" presStyleCnt="0"/>
      <dgm:spPr/>
    </dgm:pt>
  </dgm:ptLst>
  <dgm:cxnLst>
    <dgm:cxn modelId="{87334D11-2271-BB40-A519-D57BBF0AB7AA}" type="presOf" srcId="{C2A8A0E8-48F9-46AF-BBB9-1ECBAA44988D}" destId="{29E50172-E3E5-9D48-AEDD-83B708CF6F79}" srcOrd="0" destOrd="0" presId="urn:microsoft.com/office/officeart/2008/layout/LinedList"/>
    <dgm:cxn modelId="{C8DA192B-1AFE-3A4E-9F79-7478ADB08B93}" type="presOf" srcId="{EF097B8E-196F-4443-8EB1-B4C77B0AD10A}" destId="{072292BC-C5E6-A145-BD79-FBECBD07D1E0}" srcOrd="0" destOrd="0" presId="urn:microsoft.com/office/officeart/2008/layout/LinedList"/>
    <dgm:cxn modelId="{B54E4F49-82E6-A649-AB87-660F1419711D}" type="presOf" srcId="{567C5ADF-A799-42D4-86B5-BE4B597D6D85}" destId="{183E1A87-A75D-D349-AC7E-191D59F7DD9B}" srcOrd="0" destOrd="0" presId="urn:microsoft.com/office/officeart/2008/layout/LinedList"/>
    <dgm:cxn modelId="{C2D22F61-D474-4B40-9F20-1CBA52F9A520}" srcId="{C2A8A0E8-48F9-46AF-BBB9-1ECBAA44988D}" destId="{567C5ADF-A799-42D4-86B5-BE4B597D6D85}" srcOrd="3" destOrd="0" parTransId="{A4D24B89-7E2A-4181-9598-BA881CA1BB09}" sibTransId="{20867A0F-4A4E-407A-8887-45E1D5CBA57D}"/>
    <dgm:cxn modelId="{3998E87B-8297-AE46-8D57-82B87332C2EC}" type="presOf" srcId="{9F54D561-F2EA-4316-A578-381B2AC53884}" destId="{A7FA25ED-1C53-DE40-AE06-7693243C9364}" srcOrd="0" destOrd="0" presId="urn:microsoft.com/office/officeart/2008/layout/LinedList"/>
    <dgm:cxn modelId="{DF6BCC8C-63BF-4BE0-85AC-C5AC7BBD9DDA}" srcId="{C2A8A0E8-48F9-46AF-BBB9-1ECBAA44988D}" destId="{9F54D561-F2EA-4316-A578-381B2AC53884}" srcOrd="0" destOrd="0" parTransId="{755DDC77-FE01-4261-83FC-A05AAB9F0E2B}" sibTransId="{3501684A-AC93-4F91-9D09-B86159DD8C66}"/>
    <dgm:cxn modelId="{3441F194-2752-489B-B2EF-B1B667408DE9}" srcId="{C2A8A0E8-48F9-46AF-BBB9-1ECBAA44988D}" destId="{3A76B7AD-A5CB-4F7F-AD2D-96C58F824B2F}" srcOrd="2" destOrd="0" parTransId="{761EBCEC-A29B-4983-B701-3899618C895C}" sibTransId="{7C0949B7-618F-4BE6-A080-EAC937BD9073}"/>
    <dgm:cxn modelId="{7099849B-A5EF-4F5A-98C2-AC4786F27005}" srcId="{C2A8A0E8-48F9-46AF-BBB9-1ECBAA44988D}" destId="{EF097B8E-196F-4443-8EB1-B4C77B0AD10A}" srcOrd="1" destOrd="0" parTransId="{C7BFCF60-8A90-4916-BA09-521126CEA228}" sibTransId="{ABC5E67F-D353-40A4-8257-B80DB97A8761}"/>
    <dgm:cxn modelId="{52E13CD2-B053-3444-9AB2-8B492C85F11E}" type="presOf" srcId="{3A76B7AD-A5CB-4F7F-AD2D-96C58F824B2F}" destId="{A945E443-2228-494E-9DA8-490AFCFAF7F6}" srcOrd="0" destOrd="0" presId="urn:microsoft.com/office/officeart/2008/layout/LinedList"/>
    <dgm:cxn modelId="{14F5A2E7-2DC0-584E-AF3C-0BD83A73E6A7}" type="presParOf" srcId="{29E50172-E3E5-9D48-AEDD-83B708CF6F79}" destId="{247BE63C-CCDE-2844-B481-E05A4A701E7B}" srcOrd="0" destOrd="0" presId="urn:microsoft.com/office/officeart/2008/layout/LinedList"/>
    <dgm:cxn modelId="{6CB99E98-6471-C64F-97B7-BB9852E3FF21}" type="presParOf" srcId="{29E50172-E3E5-9D48-AEDD-83B708CF6F79}" destId="{E4450898-C196-BF4B-970D-A83A73F0A294}" srcOrd="1" destOrd="0" presId="urn:microsoft.com/office/officeart/2008/layout/LinedList"/>
    <dgm:cxn modelId="{321A6859-75AB-F24A-95BE-6E508FD75EBD}" type="presParOf" srcId="{E4450898-C196-BF4B-970D-A83A73F0A294}" destId="{A7FA25ED-1C53-DE40-AE06-7693243C9364}" srcOrd="0" destOrd="0" presId="urn:microsoft.com/office/officeart/2008/layout/LinedList"/>
    <dgm:cxn modelId="{8B74C1A2-711E-3D47-A422-D2195B1C8570}" type="presParOf" srcId="{E4450898-C196-BF4B-970D-A83A73F0A294}" destId="{FF6FB96A-51FD-B640-95BB-4431DA28DF8F}" srcOrd="1" destOrd="0" presId="urn:microsoft.com/office/officeart/2008/layout/LinedList"/>
    <dgm:cxn modelId="{79BDFFB3-78A0-B341-8DE8-FD089F27E419}" type="presParOf" srcId="{29E50172-E3E5-9D48-AEDD-83B708CF6F79}" destId="{76F77575-88A8-9C45-8440-009AC2D61460}" srcOrd="2" destOrd="0" presId="urn:microsoft.com/office/officeart/2008/layout/LinedList"/>
    <dgm:cxn modelId="{055112AB-9812-5442-B72E-3F60AE14C6E3}" type="presParOf" srcId="{29E50172-E3E5-9D48-AEDD-83B708CF6F79}" destId="{7605FB8C-39A6-C941-B172-437320DACC31}" srcOrd="3" destOrd="0" presId="urn:microsoft.com/office/officeart/2008/layout/LinedList"/>
    <dgm:cxn modelId="{2CE652CA-47EA-CD43-976D-6EF4F0E55B5A}" type="presParOf" srcId="{7605FB8C-39A6-C941-B172-437320DACC31}" destId="{072292BC-C5E6-A145-BD79-FBECBD07D1E0}" srcOrd="0" destOrd="0" presId="urn:microsoft.com/office/officeart/2008/layout/LinedList"/>
    <dgm:cxn modelId="{33166422-B8B9-704D-85A1-E0D5999EB09B}" type="presParOf" srcId="{7605FB8C-39A6-C941-B172-437320DACC31}" destId="{4F0D0890-B3BF-1943-9130-492661D9CFB3}" srcOrd="1" destOrd="0" presId="urn:microsoft.com/office/officeart/2008/layout/LinedList"/>
    <dgm:cxn modelId="{AE49DC47-410C-9D40-A4ED-38F4D3FE980B}" type="presParOf" srcId="{29E50172-E3E5-9D48-AEDD-83B708CF6F79}" destId="{2BC9528F-82C2-2D4F-A4B7-90F3AF4A5323}" srcOrd="4" destOrd="0" presId="urn:microsoft.com/office/officeart/2008/layout/LinedList"/>
    <dgm:cxn modelId="{D28B8DB8-6387-224D-A4E0-A3B2E7FB7C5F}" type="presParOf" srcId="{29E50172-E3E5-9D48-AEDD-83B708CF6F79}" destId="{13541B15-382E-9B43-945E-EAB0EB10941E}" srcOrd="5" destOrd="0" presId="urn:microsoft.com/office/officeart/2008/layout/LinedList"/>
    <dgm:cxn modelId="{C4A1FC84-2405-4842-9B0E-A9661DA22278}" type="presParOf" srcId="{13541B15-382E-9B43-945E-EAB0EB10941E}" destId="{A945E443-2228-494E-9DA8-490AFCFAF7F6}" srcOrd="0" destOrd="0" presId="urn:microsoft.com/office/officeart/2008/layout/LinedList"/>
    <dgm:cxn modelId="{FBF02B96-838B-7E47-A59B-A7A9A3A1628E}" type="presParOf" srcId="{13541B15-382E-9B43-945E-EAB0EB10941E}" destId="{3DEA0709-6A2A-6C43-BAF5-C936F92B47FD}" srcOrd="1" destOrd="0" presId="urn:microsoft.com/office/officeart/2008/layout/LinedList"/>
    <dgm:cxn modelId="{DA9FDA96-3AB5-ED49-A914-E8D73E6009FD}" type="presParOf" srcId="{29E50172-E3E5-9D48-AEDD-83B708CF6F79}" destId="{CF1BED12-9469-E649-908E-14478A5BBB85}" srcOrd="6" destOrd="0" presId="urn:microsoft.com/office/officeart/2008/layout/LinedList"/>
    <dgm:cxn modelId="{66A5C305-6BAE-7040-B708-D5A9C64670DD}" type="presParOf" srcId="{29E50172-E3E5-9D48-AEDD-83B708CF6F79}" destId="{76C67BC0-B1BB-3F41-AFC1-E5AD8C80F41F}" srcOrd="7" destOrd="0" presId="urn:microsoft.com/office/officeart/2008/layout/LinedList"/>
    <dgm:cxn modelId="{F7C480A7-6322-024F-9ED2-AB0F061E29FA}" type="presParOf" srcId="{76C67BC0-B1BB-3F41-AFC1-E5AD8C80F41F}" destId="{183E1A87-A75D-D349-AC7E-191D59F7DD9B}" srcOrd="0" destOrd="0" presId="urn:microsoft.com/office/officeart/2008/layout/LinedList"/>
    <dgm:cxn modelId="{98780236-177A-8345-A801-7D31E5563FD9}" type="presParOf" srcId="{76C67BC0-B1BB-3F41-AFC1-E5AD8C80F41F}" destId="{35A4F71D-1B3C-F746-954A-E15F2A4D94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DA08BA-7C78-4533-84B7-B63921C9A29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B724A67-07DA-4506-A320-F9A40E719A34}">
      <dgm:prSet/>
      <dgm:spPr/>
      <dgm:t>
        <a:bodyPr/>
        <a:lstStyle/>
        <a:p>
          <a:r>
            <a:rPr lang="en-US"/>
            <a:t>&gt; </a:t>
          </a:r>
          <a:r>
            <a:rPr lang="en-GB"/>
            <a:t>more pertinent in larger organisations</a:t>
          </a:r>
          <a:endParaRPr lang="en-US"/>
        </a:p>
      </dgm:t>
    </dgm:pt>
    <dgm:pt modelId="{2CCD61FC-9297-4A18-B148-90C24C103A3F}" type="parTrans" cxnId="{586F35EB-D478-4CB3-9FA4-3ADB985732B8}">
      <dgm:prSet/>
      <dgm:spPr/>
      <dgm:t>
        <a:bodyPr/>
        <a:lstStyle/>
        <a:p>
          <a:endParaRPr lang="en-US"/>
        </a:p>
      </dgm:t>
    </dgm:pt>
    <dgm:pt modelId="{89F77DDC-AE05-488D-A06C-0DB42323B864}" type="sibTrans" cxnId="{586F35EB-D478-4CB3-9FA4-3ADB985732B8}">
      <dgm:prSet/>
      <dgm:spPr/>
      <dgm:t>
        <a:bodyPr/>
        <a:lstStyle/>
        <a:p>
          <a:endParaRPr lang="en-US"/>
        </a:p>
      </dgm:t>
    </dgm:pt>
    <dgm:pt modelId="{A5A485DB-5058-48A9-9E82-149B36C66D4D}">
      <dgm:prSet/>
      <dgm:spPr/>
      <dgm:t>
        <a:bodyPr/>
        <a:lstStyle/>
        <a:p>
          <a:r>
            <a:rPr lang="en-US"/>
            <a:t>&gt; characterized by  </a:t>
          </a:r>
          <a:r>
            <a:rPr lang="en-GB"/>
            <a:t>a decentralised organic structure which can adapt to local challenges in the environment and semi-independent units which are highly specialised</a:t>
          </a:r>
          <a:endParaRPr lang="en-US"/>
        </a:p>
      </dgm:t>
    </dgm:pt>
    <dgm:pt modelId="{713C1FBE-8909-41A8-B30A-BECE36CFCEE9}" type="parTrans" cxnId="{904C6B02-912F-4A99-88BF-14BDDFFDC529}">
      <dgm:prSet/>
      <dgm:spPr/>
      <dgm:t>
        <a:bodyPr/>
        <a:lstStyle/>
        <a:p>
          <a:endParaRPr lang="en-US"/>
        </a:p>
      </dgm:t>
    </dgm:pt>
    <dgm:pt modelId="{87AEA3BF-7DCC-42F4-84A4-7854A0935768}" type="sibTrans" cxnId="{904C6B02-912F-4A99-88BF-14BDDFFDC529}">
      <dgm:prSet/>
      <dgm:spPr/>
      <dgm:t>
        <a:bodyPr/>
        <a:lstStyle/>
        <a:p>
          <a:endParaRPr lang="en-US"/>
        </a:p>
      </dgm:t>
    </dgm:pt>
    <dgm:pt modelId="{C21B8A4A-3696-4985-B5BF-44BC08E05D5E}">
      <dgm:prSet/>
      <dgm:spPr/>
      <dgm:t>
        <a:bodyPr/>
        <a:lstStyle/>
        <a:p>
          <a:r>
            <a:rPr lang="en-GB"/>
            <a:t>&gt; Strength: ability to move into niche areas easily as well as sharing their knowledge across the whole organisation</a:t>
          </a:r>
          <a:endParaRPr lang="en-US"/>
        </a:p>
      </dgm:t>
    </dgm:pt>
    <dgm:pt modelId="{6BBC9713-2354-4F48-83CA-6F42C0B219F6}" type="parTrans" cxnId="{A14A2142-DD03-4E0A-9690-7D5D8F5A9BB2}">
      <dgm:prSet/>
      <dgm:spPr/>
      <dgm:t>
        <a:bodyPr/>
        <a:lstStyle/>
        <a:p>
          <a:endParaRPr lang="en-US"/>
        </a:p>
      </dgm:t>
    </dgm:pt>
    <dgm:pt modelId="{EAA61BEF-1011-401D-A6A9-AC740D6F881B}" type="sibTrans" cxnId="{A14A2142-DD03-4E0A-9690-7D5D8F5A9BB2}">
      <dgm:prSet/>
      <dgm:spPr/>
      <dgm:t>
        <a:bodyPr/>
        <a:lstStyle/>
        <a:p>
          <a:endParaRPr lang="en-US"/>
        </a:p>
      </dgm:t>
    </dgm:pt>
    <dgm:pt modelId="{7800D546-3341-4451-A426-B59B6C29F907}">
      <dgm:prSet/>
      <dgm:spPr/>
      <dgm:t>
        <a:bodyPr/>
        <a:lstStyle/>
        <a:p>
          <a:r>
            <a:rPr lang="en-GB"/>
            <a:t>&gt; Weaknesses: conflict that can arise due to the decentralised fashion of the organisation which can jeopardise sharing knowledge and the decentralised R&amp;D efforts. </a:t>
          </a:r>
          <a:endParaRPr lang="en-US"/>
        </a:p>
      </dgm:t>
    </dgm:pt>
    <dgm:pt modelId="{599690B7-A880-4C3C-AB57-E918355E648E}" type="parTrans" cxnId="{225EF3FF-FB9B-42A7-AEB2-C02F9A481B50}">
      <dgm:prSet/>
      <dgm:spPr/>
      <dgm:t>
        <a:bodyPr/>
        <a:lstStyle/>
        <a:p>
          <a:endParaRPr lang="en-US"/>
        </a:p>
      </dgm:t>
    </dgm:pt>
    <dgm:pt modelId="{FDFE93CC-2738-4562-8269-2DC4BB254B2C}" type="sibTrans" cxnId="{225EF3FF-FB9B-42A7-AEB2-C02F9A481B50}">
      <dgm:prSet/>
      <dgm:spPr/>
      <dgm:t>
        <a:bodyPr/>
        <a:lstStyle/>
        <a:p>
          <a:endParaRPr lang="en-US"/>
        </a:p>
      </dgm:t>
    </dgm:pt>
    <dgm:pt modelId="{599A1777-0A07-4248-91F1-5CCC1231EB59}" type="pres">
      <dgm:prSet presAssocID="{FBDA08BA-7C78-4533-84B7-B63921C9A29D}" presName="vert0" presStyleCnt="0">
        <dgm:presLayoutVars>
          <dgm:dir/>
          <dgm:animOne val="branch"/>
          <dgm:animLvl val="lvl"/>
        </dgm:presLayoutVars>
      </dgm:prSet>
      <dgm:spPr/>
    </dgm:pt>
    <dgm:pt modelId="{A004044B-7974-F749-86F7-654FFF59A924}" type="pres">
      <dgm:prSet presAssocID="{7B724A67-07DA-4506-A320-F9A40E719A34}" presName="thickLine" presStyleLbl="alignNode1" presStyleIdx="0" presStyleCnt="4"/>
      <dgm:spPr/>
    </dgm:pt>
    <dgm:pt modelId="{E10E433A-3B05-BE4E-B51B-D747C995D560}" type="pres">
      <dgm:prSet presAssocID="{7B724A67-07DA-4506-A320-F9A40E719A34}" presName="horz1" presStyleCnt="0"/>
      <dgm:spPr/>
    </dgm:pt>
    <dgm:pt modelId="{40B2345B-95F3-2A4C-A487-C7FF70C123B8}" type="pres">
      <dgm:prSet presAssocID="{7B724A67-07DA-4506-A320-F9A40E719A34}" presName="tx1" presStyleLbl="revTx" presStyleIdx="0" presStyleCnt="4"/>
      <dgm:spPr/>
    </dgm:pt>
    <dgm:pt modelId="{AA36C16D-8207-D448-AEF6-D19DD34E8931}" type="pres">
      <dgm:prSet presAssocID="{7B724A67-07DA-4506-A320-F9A40E719A34}" presName="vert1" presStyleCnt="0"/>
      <dgm:spPr/>
    </dgm:pt>
    <dgm:pt modelId="{01FE7515-CE0F-3443-A75F-7CF394A85DA5}" type="pres">
      <dgm:prSet presAssocID="{A5A485DB-5058-48A9-9E82-149B36C66D4D}" presName="thickLine" presStyleLbl="alignNode1" presStyleIdx="1" presStyleCnt="4"/>
      <dgm:spPr/>
    </dgm:pt>
    <dgm:pt modelId="{85059C43-E6B0-3744-ADBC-CC948AA35C57}" type="pres">
      <dgm:prSet presAssocID="{A5A485DB-5058-48A9-9E82-149B36C66D4D}" presName="horz1" presStyleCnt="0"/>
      <dgm:spPr/>
    </dgm:pt>
    <dgm:pt modelId="{A58A0FC2-A53D-C64A-BD7D-6C62A1FCC39F}" type="pres">
      <dgm:prSet presAssocID="{A5A485DB-5058-48A9-9E82-149B36C66D4D}" presName="tx1" presStyleLbl="revTx" presStyleIdx="1" presStyleCnt="4"/>
      <dgm:spPr/>
    </dgm:pt>
    <dgm:pt modelId="{63A31488-D871-4944-9605-9B8CED85EB14}" type="pres">
      <dgm:prSet presAssocID="{A5A485DB-5058-48A9-9E82-149B36C66D4D}" presName="vert1" presStyleCnt="0"/>
      <dgm:spPr/>
    </dgm:pt>
    <dgm:pt modelId="{230F1D95-6280-164F-8F2B-469B3D9E8EAB}" type="pres">
      <dgm:prSet presAssocID="{C21B8A4A-3696-4985-B5BF-44BC08E05D5E}" presName="thickLine" presStyleLbl="alignNode1" presStyleIdx="2" presStyleCnt="4"/>
      <dgm:spPr/>
    </dgm:pt>
    <dgm:pt modelId="{8A584734-0778-2048-B442-61B49DA3DA55}" type="pres">
      <dgm:prSet presAssocID="{C21B8A4A-3696-4985-B5BF-44BC08E05D5E}" presName="horz1" presStyleCnt="0"/>
      <dgm:spPr/>
    </dgm:pt>
    <dgm:pt modelId="{16E689C6-8897-BB4E-BC9D-D0CCD90B198F}" type="pres">
      <dgm:prSet presAssocID="{C21B8A4A-3696-4985-B5BF-44BC08E05D5E}" presName="tx1" presStyleLbl="revTx" presStyleIdx="2" presStyleCnt="4"/>
      <dgm:spPr/>
    </dgm:pt>
    <dgm:pt modelId="{47E1EAA5-D2F3-2441-A529-37B55575BFA3}" type="pres">
      <dgm:prSet presAssocID="{C21B8A4A-3696-4985-B5BF-44BC08E05D5E}" presName="vert1" presStyleCnt="0"/>
      <dgm:spPr/>
    </dgm:pt>
    <dgm:pt modelId="{AE5EF48A-A3EB-014A-B1DD-441B19F0EB8D}" type="pres">
      <dgm:prSet presAssocID="{7800D546-3341-4451-A426-B59B6C29F907}" presName="thickLine" presStyleLbl="alignNode1" presStyleIdx="3" presStyleCnt="4"/>
      <dgm:spPr/>
    </dgm:pt>
    <dgm:pt modelId="{F7A4AD51-C08D-7F4D-A851-7520525ADDD9}" type="pres">
      <dgm:prSet presAssocID="{7800D546-3341-4451-A426-B59B6C29F907}" presName="horz1" presStyleCnt="0"/>
      <dgm:spPr/>
    </dgm:pt>
    <dgm:pt modelId="{976DAF9A-3EB8-2041-AD38-0389710C6832}" type="pres">
      <dgm:prSet presAssocID="{7800D546-3341-4451-A426-B59B6C29F907}" presName="tx1" presStyleLbl="revTx" presStyleIdx="3" presStyleCnt="4"/>
      <dgm:spPr/>
    </dgm:pt>
    <dgm:pt modelId="{6CD49BC9-2DD5-864F-A94F-8917D850EAFF}" type="pres">
      <dgm:prSet presAssocID="{7800D546-3341-4451-A426-B59B6C29F907}" presName="vert1" presStyleCnt="0"/>
      <dgm:spPr/>
    </dgm:pt>
  </dgm:ptLst>
  <dgm:cxnLst>
    <dgm:cxn modelId="{904C6B02-912F-4A99-88BF-14BDDFFDC529}" srcId="{FBDA08BA-7C78-4533-84B7-B63921C9A29D}" destId="{A5A485DB-5058-48A9-9E82-149B36C66D4D}" srcOrd="1" destOrd="0" parTransId="{713C1FBE-8909-41A8-B30A-BECE36CFCEE9}" sibTransId="{87AEA3BF-7DCC-42F4-84A4-7854A0935768}"/>
    <dgm:cxn modelId="{A14A2142-DD03-4E0A-9690-7D5D8F5A9BB2}" srcId="{FBDA08BA-7C78-4533-84B7-B63921C9A29D}" destId="{C21B8A4A-3696-4985-B5BF-44BC08E05D5E}" srcOrd="2" destOrd="0" parTransId="{6BBC9713-2354-4F48-83CA-6F42C0B219F6}" sibTransId="{EAA61BEF-1011-401D-A6A9-AC740D6F881B}"/>
    <dgm:cxn modelId="{A010A74C-0E85-1C43-B9CD-5988EC3F7EB9}" type="presOf" srcId="{C21B8A4A-3696-4985-B5BF-44BC08E05D5E}" destId="{16E689C6-8897-BB4E-BC9D-D0CCD90B198F}" srcOrd="0" destOrd="0" presId="urn:microsoft.com/office/officeart/2008/layout/LinedList"/>
    <dgm:cxn modelId="{F299B9C2-866C-E24B-BA01-CA8CC83870E5}" type="presOf" srcId="{FBDA08BA-7C78-4533-84B7-B63921C9A29D}" destId="{599A1777-0A07-4248-91F1-5CCC1231EB59}" srcOrd="0" destOrd="0" presId="urn:microsoft.com/office/officeart/2008/layout/LinedList"/>
    <dgm:cxn modelId="{B80FEEE2-017B-DF40-B355-54F8E1E84B62}" type="presOf" srcId="{7B724A67-07DA-4506-A320-F9A40E719A34}" destId="{40B2345B-95F3-2A4C-A487-C7FF70C123B8}" srcOrd="0" destOrd="0" presId="urn:microsoft.com/office/officeart/2008/layout/LinedList"/>
    <dgm:cxn modelId="{BBCAE7EA-591A-C943-AA1E-6119069F32BE}" type="presOf" srcId="{7800D546-3341-4451-A426-B59B6C29F907}" destId="{976DAF9A-3EB8-2041-AD38-0389710C6832}" srcOrd="0" destOrd="0" presId="urn:microsoft.com/office/officeart/2008/layout/LinedList"/>
    <dgm:cxn modelId="{586F35EB-D478-4CB3-9FA4-3ADB985732B8}" srcId="{FBDA08BA-7C78-4533-84B7-B63921C9A29D}" destId="{7B724A67-07DA-4506-A320-F9A40E719A34}" srcOrd="0" destOrd="0" parTransId="{2CCD61FC-9297-4A18-B148-90C24C103A3F}" sibTransId="{89F77DDC-AE05-488D-A06C-0DB42323B864}"/>
    <dgm:cxn modelId="{21E1A4F5-C628-BA4D-99A7-886050338F31}" type="presOf" srcId="{A5A485DB-5058-48A9-9E82-149B36C66D4D}" destId="{A58A0FC2-A53D-C64A-BD7D-6C62A1FCC39F}" srcOrd="0" destOrd="0" presId="urn:microsoft.com/office/officeart/2008/layout/LinedList"/>
    <dgm:cxn modelId="{225EF3FF-FB9B-42A7-AEB2-C02F9A481B50}" srcId="{FBDA08BA-7C78-4533-84B7-B63921C9A29D}" destId="{7800D546-3341-4451-A426-B59B6C29F907}" srcOrd="3" destOrd="0" parTransId="{599690B7-A880-4C3C-AB57-E918355E648E}" sibTransId="{FDFE93CC-2738-4562-8269-2DC4BB254B2C}"/>
    <dgm:cxn modelId="{5C5C7085-B35C-2B47-AD52-BB76E976C046}" type="presParOf" srcId="{599A1777-0A07-4248-91F1-5CCC1231EB59}" destId="{A004044B-7974-F749-86F7-654FFF59A924}" srcOrd="0" destOrd="0" presId="urn:microsoft.com/office/officeart/2008/layout/LinedList"/>
    <dgm:cxn modelId="{5A742949-7354-9349-9061-37E2EBB2694C}" type="presParOf" srcId="{599A1777-0A07-4248-91F1-5CCC1231EB59}" destId="{E10E433A-3B05-BE4E-B51B-D747C995D560}" srcOrd="1" destOrd="0" presId="urn:microsoft.com/office/officeart/2008/layout/LinedList"/>
    <dgm:cxn modelId="{DD0C9392-9394-1740-ABE7-97DDAFC40FCB}" type="presParOf" srcId="{E10E433A-3B05-BE4E-B51B-D747C995D560}" destId="{40B2345B-95F3-2A4C-A487-C7FF70C123B8}" srcOrd="0" destOrd="0" presId="urn:microsoft.com/office/officeart/2008/layout/LinedList"/>
    <dgm:cxn modelId="{584BA548-6BD7-CA4D-9385-AF67CCC047E9}" type="presParOf" srcId="{E10E433A-3B05-BE4E-B51B-D747C995D560}" destId="{AA36C16D-8207-D448-AEF6-D19DD34E8931}" srcOrd="1" destOrd="0" presId="urn:microsoft.com/office/officeart/2008/layout/LinedList"/>
    <dgm:cxn modelId="{A8EB1183-E5CC-A243-A14C-C75586DE9EAB}" type="presParOf" srcId="{599A1777-0A07-4248-91F1-5CCC1231EB59}" destId="{01FE7515-CE0F-3443-A75F-7CF394A85DA5}" srcOrd="2" destOrd="0" presId="urn:microsoft.com/office/officeart/2008/layout/LinedList"/>
    <dgm:cxn modelId="{4F9F22CA-9BCF-5D42-9653-5FC124D1120B}" type="presParOf" srcId="{599A1777-0A07-4248-91F1-5CCC1231EB59}" destId="{85059C43-E6B0-3744-ADBC-CC948AA35C57}" srcOrd="3" destOrd="0" presId="urn:microsoft.com/office/officeart/2008/layout/LinedList"/>
    <dgm:cxn modelId="{ACDF0212-92D4-9E4B-98D6-D26A6F999494}" type="presParOf" srcId="{85059C43-E6B0-3744-ADBC-CC948AA35C57}" destId="{A58A0FC2-A53D-C64A-BD7D-6C62A1FCC39F}" srcOrd="0" destOrd="0" presId="urn:microsoft.com/office/officeart/2008/layout/LinedList"/>
    <dgm:cxn modelId="{5CCB27FD-464E-4C4F-95DB-615210489232}" type="presParOf" srcId="{85059C43-E6B0-3744-ADBC-CC948AA35C57}" destId="{63A31488-D871-4944-9605-9B8CED85EB14}" srcOrd="1" destOrd="0" presId="urn:microsoft.com/office/officeart/2008/layout/LinedList"/>
    <dgm:cxn modelId="{B3A42858-B10E-4B4C-BA8C-516BBC5D440A}" type="presParOf" srcId="{599A1777-0A07-4248-91F1-5CCC1231EB59}" destId="{230F1D95-6280-164F-8F2B-469B3D9E8EAB}" srcOrd="4" destOrd="0" presId="urn:microsoft.com/office/officeart/2008/layout/LinedList"/>
    <dgm:cxn modelId="{9BF9C729-EF77-724A-9DB6-EE7ED4FC4B6C}" type="presParOf" srcId="{599A1777-0A07-4248-91F1-5CCC1231EB59}" destId="{8A584734-0778-2048-B442-61B49DA3DA55}" srcOrd="5" destOrd="0" presId="urn:microsoft.com/office/officeart/2008/layout/LinedList"/>
    <dgm:cxn modelId="{C46D5C4B-9A4A-FA4C-8E00-95034855500D}" type="presParOf" srcId="{8A584734-0778-2048-B442-61B49DA3DA55}" destId="{16E689C6-8897-BB4E-BC9D-D0CCD90B198F}" srcOrd="0" destOrd="0" presId="urn:microsoft.com/office/officeart/2008/layout/LinedList"/>
    <dgm:cxn modelId="{DC34EA71-1D36-DC4D-BC7D-C70A50F14459}" type="presParOf" srcId="{8A584734-0778-2048-B442-61B49DA3DA55}" destId="{47E1EAA5-D2F3-2441-A529-37B55575BFA3}" srcOrd="1" destOrd="0" presId="urn:microsoft.com/office/officeart/2008/layout/LinedList"/>
    <dgm:cxn modelId="{1DEB7EC5-58B4-9D49-9139-0B32C59E2F0E}" type="presParOf" srcId="{599A1777-0A07-4248-91F1-5CCC1231EB59}" destId="{AE5EF48A-A3EB-014A-B1DD-441B19F0EB8D}" srcOrd="6" destOrd="0" presId="urn:microsoft.com/office/officeart/2008/layout/LinedList"/>
    <dgm:cxn modelId="{67F98B59-705E-6B4F-8B0C-6081493DFD70}" type="presParOf" srcId="{599A1777-0A07-4248-91F1-5CCC1231EB59}" destId="{F7A4AD51-C08D-7F4D-A851-7520525ADDD9}" srcOrd="7" destOrd="0" presId="urn:microsoft.com/office/officeart/2008/layout/LinedList"/>
    <dgm:cxn modelId="{BEBCCE9C-720E-B247-9B73-1C7C1BDBF15D}" type="presParOf" srcId="{F7A4AD51-C08D-7F4D-A851-7520525ADDD9}" destId="{976DAF9A-3EB8-2041-AD38-0389710C6832}" srcOrd="0" destOrd="0" presId="urn:microsoft.com/office/officeart/2008/layout/LinedList"/>
    <dgm:cxn modelId="{EE03BB9E-BDEC-AB4A-A91C-5793E2E138D0}" type="presParOf" srcId="{F7A4AD51-C08D-7F4D-A851-7520525ADDD9}" destId="{6CD49BC9-2DD5-864F-A94F-8917D850EA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CC8BEE-91A5-4CD6-B264-6A40A00EB7E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FD209A5-45C5-4791-A4C6-C65C3BB8A917}">
      <dgm:prSet/>
      <dgm:spPr/>
      <dgm:t>
        <a:bodyPr/>
        <a:lstStyle/>
        <a:p>
          <a:r>
            <a:rPr lang="en-US"/>
            <a:t>&gt; </a:t>
          </a:r>
          <a:r>
            <a:rPr lang="en-GB"/>
            <a:t>the organisation is decentralised with the power on the individuals</a:t>
          </a:r>
          <a:endParaRPr lang="en-US"/>
        </a:p>
      </dgm:t>
    </dgm:pt>
    <dgm:pt modelId="{C1467A7A-DAFC-459F-A8FE-1DF3192A3D94}" type="parTrans" cxnId="{1057F0C2-9A17-401E-95C1-F008967731C1}">
      <dgm:prSet/>
      <dgm:spPr/>
      <dgm:t>
        <a:bodyPr/>
        <a:lstStyle/>
        <a:p>
          <a:endParaRPr lang="en-US"/>
        </a:p>
      </dgm:t>
    </dgm:pt>
    <dgm:pt modelId="{BCCE22E7-B74C-4938-B436-E6ADBB14BB55}" type="sibTrans" cxnId="{1057F0C2-9A17-401E-95C1-F008967731C1}">
      <dgm:prSet/>
      <dgm:spPr/>
      <dgm:t>
        <a:bodyPr/>
        <a:lstStyle/>
        <a:p>
          <a:endParaRPr lang="en-US"/>
        </a:p>
      </dgm:t>
    </dgm:pt>
    <dgm:pt modelId="{305FC488-10A3-4D56-855E-F484D3145CD0}">
      <dgm:prSet/>
      <dgm:spPr/>
      <dgm:t>
        <a:bodyPr/>
        <a:lstStyle/>
        <a:p>
          <a:r>
            <a:rPr lang="en-US"/>
            <a:t>&gt; </a:t>
          </a:r>
          <a:r>
            <a:rPr lang="en-GB"/>
            <a:t>control is achieved through consensus on 'standards', such as professionalism.</a:t>
          </a:r>
          <a:endParaRPr lang="en-US"/>
        </a:p>
      </dgm:t>
    </dgm:pt>
    <dgm:pt modelId="{D8C45E6F-A891-490F-8845-02AC8E21122D}" type="parTrans" cxnId="{8C41CCF3-B4DE-4B95-AC25-D216C1E39425}">
      <dgm:prSet/>
      <dgm:spPr/>
      <dgm:t>
        <a:bodyPr/>
        <a:lstStyle/>
        <a:p>
          <a:endParaRPr lang="en-US"/>
        </a:p>
      </dgm:t>
    </dgm:pt>
    <dgm:pt modelId="{AF5EA25D-9D42-49C8-82A3-F114DCC8AADA}" type="sibTrans" cxnId="{8C41CCF3-B4DE-4B95-AC25-D216C1E39425}">
      <dgm:prSet/>
      <dgm:spPr/>
      <dgm:t>
        <a:bodyPr/>
        <a:lstStyle/>
        <a:p>
          <a:endParaRPr lang="en-US"/>
        </a:p>
      </dgm:t>
    </dgm:pt>
    <dgm:pt modelId="{1130DE04-73F9-40F5-8162-1AFCAD6A0A1B}">
      <dgm:prSet/>
      <dgm:spPr/>
      <dgm:t>
        <a:bodyPr/>
        <a:lstStyle/>
        <a:p>
          <a:r>
            <a:rPr lang="en-US"/>
            <a:t>&gt; </a:t>
          </a:r>
          <a:r>
            <a:rPr lang="en-GB"/>
            <a:t>employees are highly skilled and have high levels of autonomy</a:t>
          </a:r>
          <a:endParaRPr lang="en-US"/>
        </a:p>
      </dgm:t>
    </dgm:pt>
    <dgm:pt modelId="{CC60BEE7-B3C4-4420-883D-0CE30BDB6294}" type="parTrans" cxnId="{4A157EF3-CE47-4164-B8F4-47EF7F4CC3E1}">
      <dgm:prSet/>
      <dgm:spPr/>
      <dgm:t>
        <a:bodyPr/>
        <a:lstStyle/>
        <a:p>
          <a:endParaRPr lang="en-US"/>
        </a:p>
      </dgm:t>
    </dgm:pt>
    <dgm:pt modelId="{1A540608-6B29-47C5-9705-D58A5E4E862A}" type="sibTrans" cxnId="{4A157EF3-CE47-4164-B8F4-47EF7F4CC3E1}">
      <dgm:prSet/>
      <dgm:spPr/>
      <dgm:t>
        <a:bodyPr/>
        <a:lstStyle/>
        <a:p>
          <a:endParaRPr lang="en-US"/>
        </a:p>
      </dgm:t>
    </dgm:pt>
    <dgm:pt modelId="{FB30E165-00A8-46D3-B6C8-4F8DFCEAC8DB}">
      <dgm:prSet/>
      <dgm:spPr/>
      <dgm:t>
        <a:bodyPr/>
        <a:lstStyle/>
        <a:p>
          <a:r>
            <a:rPr lang="en-US"/>
            <a:t>&gt; Strengths: highly skilled employees and their ability to build </a:t>
          </a:r>
          <a:r>
            <a:rPr lang="en-GB"/>
            <a:t>effective teams</a:t>
          </a:r>
          <a:endParaRPr lang="en-US"/>
        </a:p>
      </dgm:t>
    </dgm:pt>
    <dgm:pt modelId="{42359DF6-2FC8-423C-83C6-9F1489D2C8AB}" type="parTrans" cxnId="{A21C52FF-2683-46D1-B851-648DD3B761B8}">
      <dgm:prSet/>
      <dgm:spPr/>
      <dgm:t>
        <a:bodyPr/>
        <a:lstStyle/>
        <a:p>
          <a:endParaRPr lang="en-US"/>
        </a:p>
      </dgm:t>
    </dgm:pt>
    <dgm:pt modelId="{CA1CB1BD-D85C-4101-8BE3-07901E493DAD}" type="sibTrans" cxnId="{A21C52FF-2683-46D1-B851-648DD3B761B8}">
      <dgm:prSet/>
      <dgm:spPr/>
      <dgm:t>
        <a:bodyPr/>
        <a:lstStyle/>
        <a:p>
          <a:endParaRPr lang="en-US"/>
        </a:p>
      </dgm:t>
    </dgm:pt>
    <dgm:pt modelId="{1EFF6F9A-496F-48A6-9C13-C1FCC8E0B12B}">
      <dgm:prSet/>
      <dgm:spPr/>
      <dgm:t>
        <a:bodyPr/>
        <a:lstStyle/>
        <a:p>
          <a:r>
            <a:rPr lang="en-US"/>
            <a:t>&gt; Weaknesses: difficulties around managing these types of employees </a:t>
          </a:r>
        </a:p>
      </dgm:t>
    </dgm:pt>
    <dgm:pt modelId="{56D94609-69C5-43C0-9193-56A612287661}" type="parTrans" cxnId="{A9014C32-342C-4D4A-8E95-16880B4C1799}">
      <dgm:prSet/>
      <dgm:spPr/>
      <dgm:t>
        <a:bodyPr/>
        <a:lstStyle/>
        <a:p>
          <a:endParaRPr lang="en-US"/>
        </a:p>
      </dgm:t>
    </dgm:pt>
    <dgm:pt modelId="{E0D2C20C-7380-439D-BE3B-AACC4E917B55}" type="sibTrans" cxnId="{A9014C32-342C-4D4A-8E95-16880B4C1799}">
      <dgm:prSet/>
      <dgm:spPr/>
      <dgm:t>
        <a:bodyPr/>
        <a:lstStyle/>
        <a:p>
          <a:endParaRPr lang="en-US"/>
        </a:p>
      </dgm:t>
    </dgm:pt>
    <dgm:pt modelId="{321C8923-C180-0849-8CD0-2FF5A04DABB1}" type="pres">
      <dgm:prSet presAssocID="{7DCC8BEE-91A5-4CD6-B264-6A40A00EB7EB}" presName="vert0" presStyleCnt="0">
        <dgm:presLayoutVars>
          <dgm:dir/>
          <dgm:animOne val="branch"/>
          <dgm:animLvl val="lvl"/>
        </dgm:presLayoutVars>
      </dgm:prSet>
      <dgm:spPr/>
    </dgm:pt>
    <dgm:pt modelId="{C917738E-8324-194F-94F8-5275617DF9FB}" type="pres">
      <dgm:prSet presAssocID="{DFD209A5-45C5-4791-A4C6-C65C3BB8A917}" presName="thickLine" presStyleLbl="alignNode1" presStyleIdx="0" presStyleCnt="5"/>
      <dgm:spPr/>
    </dgm:pt>
    <dgm:pt modelId="{D221B8D4-297E-1C43-831A-B16900B20292}" type="pres">
      <dgm:prSet presAssocID="{DFD209A5-45C5-4791-A4C6-C65C3BB8A917}" presName="horz1" presStyleCnt="0"/>
      <dgm:spPr/>
    </dgm:pt>
    <dgm:pt modelId="{BFBE4C40-3B52-2F40-8EC2-06E6EDE1B0A8}" type="pres">
      <dgm:prSet presAssocID="{DFD209A5-45C5-4791-A4C6-C65C3BB8A917}" presName="tx1" presStyleLbl="revTx" presStyleIdx="0" presStyleCnt="5"/>
      <dgm:spPr/>
    </dgm:pt>
    <dgm:pt modelId="{CB5F8E62-E469-1A46-8A29-97E0B425F039}" type="pres">
      <dgm:prSet presAssocID="{DFD209A5-45C5-4791-A4C6-C65C3BB8A917}" presName="vert1" presStyleCnt="0"/>
      <dgm:spPr/>
    </dgm:pt>
    <dgm:pt modelId="{B579C7CE-740A-BF45-8C1B-0F5F970F8498}" type="pres">
      <dgm:prSet presAssocID="{305FC488-10A3-4D56-855E-F484D3145CD0}" presName="thickLine" presStyleLbl="alignNode1" presStyleIdx="1" presStyleCnt="5"/>
      <dgm:spPr/>
    </dgm:pt>
    <dgm:pt modelId="{14319219-F973-0A40-B30E-9C17C9A2CABD}" type="pres">
      <dgm:prSet presAssocID="{305FC488-10A3-4D56-855E-F484D3145CD0}" presName="horz1" presStyleCnt="0"/>
      <dgm:spPr/>
    </dgm:pt>
    <dgm:pt modelId="{D3A66AAF-76C5-5F4B-A6C5-FB9459703BCC}" type="pres">
      <dgm:prSet presAssocID="{305FC488-10A3-4D56-855E-F484D3145CD0}" presName="tx1" presStyleLbl="revTx" presStyleIdx="1" presStyleCnt="5"/>
      <dgm:spPr/>
    </dgm:pt>
    <dgm:pt modelId="{D2939843-E515-5C47-A196-456F4E9AD5BC}" type="pres">
      <dgm:prSet presAssocID="{305FC488-10A3-4D56-855E-F484D3145CD0}" presName="vert1" presStyleCnt="0"/>
      <dgm:spPr/>
    </dgm:pt>
    <dgm:pt modelId="{2C0D8C67-D304-5C47-BABB-59558011C072}" type="pres">
      <dgm:prSet presAssocID="{1130DE04-73F9-40F5-8162-1AFCAD6A0A1B}" presName="thickLine" presStyleLbl="alignNode1" presStyleIdx="2" presStyleCnt="5"/>
      <dgm:spPr/>
    </dgm:pt>
    <dgm:pt modelId="{8E6B51B2-C8CA-1749-BA69-4278A3B2955B}" type="pres">
      <dgm:prSet presAssocID="{1130DE04-73F9-40F5-8162-1AFCAD6A0A1B}" presName="horz1" presStyleCnt="0"/>
      <dgm:spPr/>
    </dgm:pt>
    <dgm:pt modelId="{CE53B991-AB41-AE4E-8BB4-DE62A722BBC9}" type="pres">
      <dgm:prSet presAssocID="{1130DE04-73F9-40F5-8162-1AFCAD6A0A1B}" presName="tx1" presStyleLbl="revTx" presStyleIdx="2" presStyleCnt="5"/>
      <dgm:spPr/>
    </dgm:pt>
    <dgm:pt modelId="{DE01142A-0F7D-1D43-A753-E68631AFC151}" type="pres">
      <dgm:prSet presAssocID="{1130DE04-73F9-40F5-8162-1AFCAD6A0A1B}" presName="vert1" presStyleCnt="0"/>
      <dgm:spPr/>
    </dgm:pt>
    <dgm:pt modelId="{F6A9C1B1-DCBE-1D4C-B1E6-16E690D6DE4F}" type="pres">
      <dgm:prSet presAssocID="{FB30E165-00A8-46D3-B6C8-4F8DFCEAC8DB}" presName="thickLine" presStyleLbl="alignNode1" presStyleIdx="3" presStyleCnt="5"/>
      <dgm:spPr/>
    </dgm:pt>
    <dgm:pt modelId="{1527D2BA-BB79-8C48-8F60-1727C0565186}" type="pres">
      <dgm:prSet presAssocID="{FB30E165-00A8-46D3-B6C8-4F8DFCEAC8DB}" presName="horz1" presStyleCnt="0"/>
      <dgm:spPr/>
    </dgm:pt>
    <dgm:pt modelId="{E21DFB4F-4F7F-324A-8876-FFE5569DB571}" type="pres">
      <dgm:prSet presAssocID="{FB30E165-00A8-46D3-B6C8-4F8DFCEAC8DB}" presName="tx1" presStyleLbl="revTx" presStyleIdx="3" presStyleCnt="5"/>
      <dgm:spPr/>
    </dgm:pt>
    <dgm:pt modelId="{CC77CF6D-06A1-3D4A-A963-C5AB53FC7ECC}" type="pres">
      <dgm:prSet presAssocID="{FB30E165-00A8-46D3-B6C8-4F8DFCEAC8DB}" presName="vert1" presStyleCnt="0"/>
      <dgm:spPr/>
    </dgm:pt>
    <dgm:pt modelId="{5C858084-9DEB-BA44-AB0E-2338D0904A23}" type="pres">
      <dgm:prSet presAssocID="{1EFF6F9A-496F-48A6-9C13-C1FCC8E0B12B}" presName="thickLine" presStyleLbl="alignNode1" presStyleIdx="4" presStyleCnt="5"/>
      <dgm:spPr/>
    </dgm:pt>
    <dgm:pt modelId="{9E00AE2E-94A7-B04D-BB83-1E1CC7E3D9E0}" type="pres">
      <dgm:prSet presAssocID="{1EFF6F9A-496F-48A6-9C13-C1FCC8E0B12B}" presName="horz1" presStyleCnt="0"/>
      <dgm:spPr/>
    </dgm:pt>
    <dgm:pt modelId="{6C6FB021-58CC-8644-96D8-4B9A07B0B995}" type="pres">
      <dgm:prSet presAssocID="{1EFF6F9A-496F-48A6-9C13-C1FCC8E0B12B}" presName="tx1" presStyleLbl="revTx" presStyleIdx="4" presStyleCnt="5"/>
      <dgm:spPr/>
    </dgm:pt>
    <dgm:pt modelId="{A690B1BD-BF27-D040-B281-BA17DBFA8101}" type="pres">
      <dgm:prSet presAssocID="{1EFF6F9A-496F-48A6-9C13-C1FCC8E0B12B}" presName="vert1" presStyleCnt="0"/>
      <dgm:spPr/>
    </dgm:pt>
  </dgm:ptLst>
  <dgm:cxnLst>
    <dgm:cxn modelId="{7D8E3F1D-BD49-834F-A1D7-5555E460616F}" type="presOf" srcId="{1EFF6F9A-496F-48A6-9C13-C1FCC8E0B12B}" destId="{6C6FB021-58CC-8644-96D8-4B9A07B0B995}" srcOrd="0" destOrd="0" presId="urn:microsoft.com/office/officeart/2008/layout/LinedList"/>
    <dgm:cxn modelId="{A9014C32-342C-4D4A-8E95-16880B4C1799}" srcId="{7DCC8BEE-91A5-4CD6-B264-6A40A00EB7EB}" destId="{1EFF6F9A-496F-48A6-9C13-C1FCC8E0B12B}" srcOrd="4" destOrd="0" parTransId="{56D94609-69C5-43C0-9193-56A612287661}" sibTransId="{E0D2C20C-7380-439D-BE3B-AACC4E917B55}"/>
    <dgm:cxn modelId="{97B98975-24FF-3049-8691-344ABBA3E465}" type="presOf" srcId="{DFD209A5-45C5-4791-A4C6-C65C3BB8A917}" destId="{BFBE4C40-3B52-2F40-8EC2-06E6EDE1B0A8}" srcOrd="0" destOrd="0" presId="urn:microsoft.com/office/officeart/2008/layout/LinedList"/>
    <dgm:cxn modelId="{3C8E607A-290D-BB46-A7CC-5DC4CECECBA3}" type="presOf" srcId="{305FC488-10A3-4D56-855E-F484D3145CD0}" destId="{D3A66AAF-76C5-5F4B-A6C5-FB9459703BCC}" srcOrd="0" destOrd="0" presId="urn:microsoft.com/office/officeart/2008/layout/LinedList"/>
    <dgm:cxn modelId="{FA4871A7-FD0E-F24F-BB44-97AB66C8BBA3}" type="presOf" srcId="{7DCC8BEE-91A5-4CD6-B264-6A40A00EB7EB}" destId="{321C8923-C180-0849-8CD0-2FF5A04DABB1}" srcOrd="0" destOrd="0" presId="urn:microsoft.com/office/officeart/2008/layout/LinedList"/>
    <dgm:cxn modelId="{1057F0C2-9A17-401E-95C1-F008967731C1}" srcId="{7DCC8BEE-91A5-4CD6-B264-6A40A00EB7EB}" destId="{DFD209A5-45C5-4791-A4C6-C65C3BB8A917}" srcOrd="0" destOrd="0" parTransId="{C1467A7A-DAFC-459F-A8FE-1DF3192A3D94}" sibTransId="{BCCE22E7-B74C-4938-B436-E6ADBB14BB55}"/>
    <dgm:cxn modelId="{1580E4DD-8BA1-C348-A947-3EC083F3A548}" type="presOf" srcId="{1130DE04-73F9-40F5-8162-1AFCAD6A0A1B}" destId="{CE53B991-AB41-AE4E-8BB4-DE62A722BBC9}" srcOrd="0" destOrd="0" presId="urn:microsoft.com/office/officeart/2008/layout/LinedList"/>
    <dgm:cxn modelId="{93944CEC-FFD7-1141-8D6A-891B9990B43A}" type="presOf" srcId="{FB30E165-00A8-46D3-B6C8-4F8DFCEAC8DB}" destId="{E21DFB4F-4F7F-324A-8876-FFE5569DB571}" srcOrd="0" destOrd="0" presId="urn:microsoft.com/office/officeart/2008/layout/LinedList"/>
    <dgm:cxn modelId="{4A157EF3-CE47-4164-B8F4-47EF7F4CC3E1}" srcId="{7DCC8BEE-91A5-4CD6-B264-6A40A00EB7EB}" destId="{1130DE04-73F9-40F5-8162-1AFCAD6A0A1B}" srcOrd="2" destOrd="0" parTransId="{CC60BEE7-B3C4-4420-883D-0CE30BDB6294}" sibTransId="{1A540608-6B29-47C5-9705-D58A5E4E862A}"/>
    <dgm:cxn modelId="{8C41CCF3-B4DE-4B95-AC25-D216C1E39425}" srcId="{7DCC8BEE-91A5-4CD6-B264-6A40A00EB7EB}" destId="{305FC488-10A3-4D56-855E-F484D3145CD0}" srcOrd="1" destOrd="0" parTransId="{D8C45E6F-A891-490F-8845-02AC8E21122D}" sibTransId="{AF5EA25D-9D42-49C8-82A3-F114DCC8AADA}"/>
    <dgm:cxn modelId="{A21C52FF-2683-46D1-B851-648DD3B761B8}" srcId="{7DCC8BEE-91A5-4CD6-B264-6A40A00EB7EB}" destId="{FB30E165-00A8-46D3-B6C8-4F8DFCEAC8DB}" srcOrd="3" destOrd="0" parTransId="{42359DF6-2FC8-423C-83C6-9F1489D2C8AB}" sibTransId="{CA1CB1BD-D85C-4101-8BE3-07901E493DAD}"/>
    <dgm:cxn modelId="{4461A89D-068D-5E48-A620-8B8411FF63FC}" type="presParOf" srcId="{321C8923-C180-0849-8CD0-2FF5A04DABB1}" destId="{C917738E-8324-194F-94F8-5275617DF9FB}" srcOrd="0" destOrd="0" presId="urn:microsoft.com/office/officeart/2008/layout/LinedList"/>
    <dgm:cxn modelId="{502F3FC9-BAA8-E34F-8B9F-20F7B0D0E0C7}" type="presParOf" srcId="{321C8923-C180-0849-8CD0-2FF5A04DABB1}" destId="{D221B8D4-297E-1C43-831A-B16900B20292}" srcOrd="1" destOrd="0" presId="urn:microsoft.com/office/officeart/2008/layout/LinedList"/>
    <dgm:cxn modelId="{0CC66D1C-8C4D-0F41-A45E-65108D6CA8B0}" type="presParOf" srcId="{D221B8D4-297E-1C43-831A-B16900B20292}" destId="{BFBE4C40-3B52-2F40-8EC2-06E6EDE1B0A8}" srcOrd="0" destOrd="0" presId="urn:microsoft.com/office/officeart/2008/layout/LinedList"/>
    <dgm:cxn modelId="{FC3581A3-A937-B742-BCCE-A55DC9B996D4}" type="presParOf" srcId="{D221B8D4-297E-1C43-831A-B16900B20292}" destId="{CB5F8E62-E469-1A46-8A29-97E0B425F039}" srcOrd="1" destOrd="0" presId="urn:microsoft.com/office/officeart/2008/layout/LinedList"/>
    <dgm:cxn modelId="{8E60DBC4-8137-DA47-BC20-915EBD0ECFC5}" type="presParOf" srcId="{321C8923-C180-0849-8CD0-2FF5A04DABB1}" destId="{B579C7CE-740A-BF45-8C1B-0F5F970F8498}" srcOrd="2" destOrd="0" presId="urn:microsoft.com/office/officeart/2008/layout/LinedList"/>
    <dgm:cxn modelId="{1DA9D355-109C-2444-BF47-3F9CAD386250}" type="presParOf" srcId="{321C8923-C180-0849-8CD0-2FF5A04DABB1}" destId="{14319219-F973-0A40-B30E-9C17C9A2CABD}" srcOrd="3" destOrd="0" presId="urn:microsoft.com/office/officeart/2008/layout/LinedList"/>
    <dgm:cxn modelId="{4D45BD16-B45B-C146-B0E8-7733588409E1}" type="presParOf" srcId="{14319219-F973-0A40-B30E-9C17C9A2CABD}" destId="{D3A66AAF-76C5-5F4B-A6C5-FB9459703BCC}" srcOrd="0" destOrd="0" presId="urn:microsoft.com/office/officeart/2008/layout/LinedList"/>
    <dgm:cxn modelId="{04E0EB5D-E7A7-A843-8A88-D24B22CC8D24}" type="presParOf" srcId="{14319219-F973-0A40-B30E-9C17C9A2CABD}" destId="{D2939843-E515-5C47-A196-456F4E9AD5BC}" srcOrd="1" destOrd="0" presId="urn:microsoft.com/office/officeart/2008/layout/LinedList"/>
    <dgm:cxn modelId="{38551DA0-8B0F-D140-838F-DE14F598FF89}" type="presParOf" srcId="{321C8923-C180-0849-8CD0-2FF5A04DABB1}" destId="{2C0D8C67-D304-5C47-BABB-59558011C072}" srcOrd="4" destOrd="0" presId="urn:microsoft.com/office/officeart/2008/layout/LinedList"/>
    <dgm:cxn modelId="{67E7B742-457B-7E45-8ADA-78BE6EDDF605}" type="presParOf" srcId="{321C8923-C180-0849-8CD0-2FF5A04DABB1}" destId="{8E6B51B2-C8CA-1749-BA69-4278A3B2955B}" srcOrd="5" destOrd="0" presId="urn:microsoft.com/office/officeart/2008/layout/LinedList"/>
    <dgm:cxn modelId="{51E325FC-87B4-3E49-B0CC-5E185395C5C2}" type="presParOf" srcId="{8E6B51B2-C8CA-1749-BA69-4278A3B2955B}" destId="{CE53B991-AB41-AE4E-8BB4-DE62A722BBC9}" srcOrd="0" destOrd="0" presId="urn:microsoft.com/office/officeart/2008/layout/LinedList"/>
    <dgm:cxn modelId="{88708BDC-5423-C548-91A0-4780AA8C842E}" type="presParOf" srcId="{8E6B51B2-C8CA-1749-BA69-4278A3B2955B}" destId="{DE01142A-0F7D-1D43-A753-E68631AFC151}" srcOrd="1" destOrd="0" presId="urn:microsoft.com/office/officeart/2008/layout/LinedList"/>
    <dgm:cxn modelId="{FAC3DA1C-3D77-A24A-A341-B5C15BCCF318}" type="presParOf" srcId="{321C8923-C180-0849-8CD0-2FF5A04DABB1}" destId="{F6A9C1B1-DCBE-1D4C-B1E6-16E690D6DE4F}" srcOrd="6" destOrd="0" presId="urn:microsoft.com/office/officeart/2008/layout/LinedList"/>
    <dgm:cxn modelId="{F1ACECE7-1125-4E4D-A7DF-3E3BFCB55335}" type="presParOf" srcId="{321C8923-C180-0849-8CD0-2FF5A04DABB1}" destId="{1527D2BA-BB79-8C48-8F60-1727C0565186}" srcOrd="7" destOrd="0" presId="urn:microsoft.com/office/officeart/2008/layout/LinedList"/>
    <dgm:cxn modelId="{F4782EB7-CC76-C54E-B8AD-44E91A2A4195}" type="presParOf" srcId="{1527D2BA-BB79-8C48-8F60-1727C0565186}" destId="{E21DFB4F-4F7F-324A-8876-FFE5569DB571}" srcOrd="0" destOrd="0" presId="urn:microsoft.com/office/officeart/2008/layout/LinedList"/>
    <dgm:cxn modelId="{F5D167E4-70EE-DB4A-9F1B-EC68A43F7B59}" type="presParOf" srcId="{1527D2BA-BB79-8C48-8F60-1727C0565186}" destId="{CC77CF6D-06A1-3D4A-A963-C5AB53FC7ECC}" srcOrd="1" destOrd="0" presId="urn:microsoft.com/office/officeart/2008/layout/LinedList"/>
    <dgm:cxn modelId="{71C31FCB-470A-7C4C-86D1-D78E8FA30C82}" type="presParOf" srcId="{321C8923-C180-0849-8CD0-2FF5A04DABB1}" destId="{5C858084-9DEB-BA44-AB0E-2338D0904A23}" srcOrd="8" destOrd="0" presId="urn:microsoft.com/office/officeart/2008/layout/LinedList"/>
    <dgm:cxn modelId="{CC9351CA-8B57-DB41-AD41-1BD82A3473CB}" type="presParOf" srcId="{321C8923-C180-0849-8CD0-2FF5A04DABB1}" destId="{9E00AE2E-94A7-B04D-BB83-1E1CC7E3D9E0}" srcOrd="9" destOrd="0" presId="urn:microsoft.com/office/officeart/2008/layout/LinedList"/>
    <dgm:cxn modelId="{97EEBB17-420E-4D41-8197-9A8AB0D327EB}" type="presParOf" srcId="{9E00AE2E-94A7-B04D-BB83-1E1CC7E3D9E0}" destId="{6C6FB021-58CC-8644-96D8-4B9A07B0B995}" srcOrd="0" destOrd="0" presId="urn:microsoft.com/office/officeart/2008/layout/LinedList"/>
    <dgm:cxn modelId="{6EEF9D3C-7D09-5F47-8F54-27597F98D13D}" type="presParOf" srcId="{9E00AE2E-94A7-B04D-BB83-1E1CC7E3D9E0}" destId="{A690B1BD-BF27-D040-B281-BA17DBFA81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30E88-F4A7-394D-8ABE-6194736609A9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7E985-09B1-C040-88D9-FA626F948218}">
      <dsp:nvSpPr>
        <dsp:cNvPr id="0" name=""/>
        <dsp:cNvSpPr/>
      </dsp:nvSpPr>
      <dsp:spPr>
        <a:xfrm>
          <a:off x="0" y="0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understand components  for innovation in an </a:t>
          </a:r>
          <a:r>
            <a:rPr lang="en-US" sz="2000" kern="1200" dirty="0" err="1"/>
            <a:t>organisation</a:t>
          </a:r>
          <a:r>
            <a:rPr lang="en-US" sz="2000" kern="1200" dirty="0"/>
            <a:t>  </a:t>
          </a:r>
        </a:p>
      </dsp:txBody>
      <dsp:txXfrm>
        <a:off x="0" y="0"/>
        <a:ext cx="6797675" cy="706238"/>
      </dsp:txXfrm>
    </dsp:sp>
    <dsp:sp modelId="{5167896F-10AD-1D44-B638-5C512C45E016}">
      <dsp:nvSpPr>
        <dsp:cNvPr id="0" name=""/>
        <dsp:cNvSpPr/>
      </dsp:nvSpPr>
      <dsp:spPr>
        <a:xfrm>
          <a:off x="0" y="706239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8623A-2725-0244-B5A5-0EB7C6A8C85C}">
      <dsp:nvSpPr>
        <dsp:cNvPr id="0" name=""/>
        <dsp:cNvSpPr/>
      </dsp:nvSpPr>
      <dsp:spPr>
        <a:xfrm>
          <a:off x="0" y="706238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learn about leadership and its impact on transformational change</a:t>
          </a:r>
        </a:p>
      </dsp:txBody>
      <dsp:txXfrm>
        <a:off x="0" y="706238"/>
        <a:ext cx="6797675" cy="706238"/>
      </dsp:txXfrm>
    </dsp:sp>
    <dsp:sp modelId="{D8DE9CF8-7139-A843-BCA2-E0DB476AA69F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31F89-0FC6-F54B-951B-869793B3A9E8}">
      <dsp:nvSpPr>
        <dsp:cNvPr id="0" name=""/>
        <dsp:cNvSpPr/>
      </dsp:nvSpPr>
      <dsp:spPr>
        <a:xfrm>
          <a:off x="0" y="1412477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look at the difference between moderating and mediating variables</a:t>
          </a:r>
        </a:p>
      </dsp:txBody>
      <dsp:txXfrm>
        <a:off x="0" y="1412477"/>
        <a:ext cx="6797675" cy="706238"/>
      </dsp:txXfrm>
    </dsp:sp>
    <dsp:sp modelId="{CC0666F0-590B-1348-A008-AB39D9F84498}">
      <dsp:nvSpPr>
        <dsp:cNvPr id="0" name=""/>
        <dsp:cNvSpPr/>
      </dsp:nvSpPr>
      <dsp:spPr>
        <a:xfrm>
          <a:off x="0" y="2118717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ED20A-85F3-0A45-BA08-741E8EFD8E32}">
      <dsp:nvSpPr>
        <dsp:cNvPr id="0" name=""/>
        <dsp:cNvSpPr/>
      </dsp:nvSpPr>
      <dsp:spPr>
        <a:xfrm>
          <a:off x="0" y="2118716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understand Mintzberg's Structural Archetypes and its implications for innovation</a:t>
          </a:r>
        </a:p>
      </dsp:txBody>
      <dsp:txXfrm>
        <a:off x="0" y="2118716"/>
        <a:ext cx="6797675" cy="706238"/>
      </dsp:txXfrm>
    </dsp:sp>
    <dsp:sp modelId="{E3BA962B-0498-A442-9509-BA6DE84F9FFD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D6C2E-4734-EE46-80A4-B209B709D63A}">
      <dsp:nvSpPr>
        <dsp:cNvPr id="0" name=""/>
        <dsp:cNvSpPr/>
      </dsp:nvSpPr>
      <dsp:spPr>
        <a:xfrm>
          <a:off x="0" y="2824955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</a:t>
          </a:r>
          <a:r>
            <a:rPr lang="en-US" sz="2000" kern="1200" baseline="0" dirty="0"/>
            <a:t> learn about high-involvement in innovation and its importance for an </a:t>
          </a:r>
          <a:r>
            <a:rPr lang="en-US" sz="2000" kern="1200" baseline="0" dirty="0" err="1"/>
            <a:t>organisation</a:t>
          </a:r>
          <a:endParaRPr lang="en-US" sz="2000" kern="1200" dirty="0"/>
        </a:p>
      </dsp:txBody>
      <dsp:txXfrm>
        <a:off x="0" y="2824955"/>
        <a:ext cx="6797675" cy="706238"/>
      </dsp:txXfrm>
    </dsp:sp>
    <dsp:sp modelId="{5D3B6EDA-ED46-EF4E-AA7A-FACC8D6D18D4}">
      <dsp:nvSpPr>
        <dsp:cNvPr id="0" name=""/>
        <dsp:cNvSpPr/>
      </dsp:nvSpPr>
      <dsp:spPr>
        <a:xfrm>
          <a:off x="0" y="3531195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690FD-97AF-4C4F-9075-80F5377EB235}">
      <dsp:nvSpPr>
        <dsp:cNvPr id="0" name=""/>
        <dsp:cNvSpPr/>
      </dsp:nvSpPr>
      <dsp:spPr>
        <a:xfrm>
          <a:off x="0" y="3531195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identify the difference between groups and teams a well as characteristics of effective teams</a:t>
          </a:r>
        </a:p>
      </dsp:txBody>
      <dsp:txXfrm>
        <a:off x="0" y="3531195"/>
        <a:ext cx="6797675" cy="706238"/>
      </dsp:txXfrm>
    </dsp:sp>
    <dsp:sp modelId="{C4A4EC8E-A69C-974F-99AB-C50904CE9E0B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28939-20A2-3E4B-AEBA-71D31DD80918}">
      <dsp:nvSpPr>
        <dsp:cNvPr id="0" name=""/>
        <dsp:cNvSpPr/>
      </dsp:nvSpPr>
      <dsp:spPr>
        <a:xfrm>
          <a:off x="0" y="4237434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assess how different factors can support or hinder innovation and entrepreneurship</a:t>
          </a:r>
        </a:p>
      </dsp:txBody>
      <dsp:txXfrm>
        <a:off x="0" y="4237434"/>
        <a:ext cx="6797675" cy="706238"/>
      </dsp:txXfrm>
    </dsp:sp>
    <dsp:sp modelId="{0EF9A5B5-B3DA-F842-9ADF-0C7F3C8FBB0E}">
      <dsp:nvSpPr>
        <dsp:cNvPr id="0" name=""/>
        <dsp:cNvSpPr/>
      </dsp:nvSpPr>
      <dsp:spPr>
        <a:xfrm>
          <a:off x="0" y="4943673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79AF-34AA-7D45-8F88-5B64876F5EDF}">
      <dsp:nvSpPr>
        <dsp:cNvPr id="0" name=""/>
        <dsp:cNvSpPr/>
      </dsp:nvSpPr>
      <dsp:spPr>
        <a:xfrm>
          <a:off x="0" y="4943672"/>
          <a:ext cx="6797675" cy="7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reflect on your own team role utilizing Belbin’s Framework for Team Roles </a:t>
          </a:r>
        </a:p>
      </dsp:txBody>
      <dsp:txXfrm>
        <a:off x="0" y="4943672"/>
        <a:ext cx="6797675" cy="7062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A7D01-118A-1047-A3AB-722A0E1D1F5F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21093-FBAD-C347-9B13-94A901D4B058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&gt; </a:t>
          </a:r>
          <a:r>
            <a:rPr lang="en-GB" sz="2000" kern="1200" dirty="0"/>
            <a:t>based on a commonly shared value(s) by all members with a usually altruistic purpose</a:t>
          </a:r>
          <a:endParaRPr lang="en-US" sz="2000" kern="1200" dirty="0"/>
        </a:p>
      </dsp:txBody>
      <dsp:txXfrm>
        <a:off x="0" y="2758"/>
        <a:ext cx="6797675" cy="1881464"/>
      </dsp:txXfrm>
    </dsp:sp>
    <dsp:sp modelId="{2C5F3F5A-7CF3-AB4C-875A-374F793C7E19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E0723-7352-5C44-B004-B706B195FB22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&gt; Strengths: </a:t>
          </a:r>
          <a:r>
            <a:rPr lang="en-GB" sz="2000" kern="1200" dirty="0"/>
            <a:t>high engagement of employees and their own initiative because of the shared values to achieve an overall goal</a:t>
          </a:r>
          <a:endParaRPr lang="en-US" sz="2000" kern="1200" dirty="0"/>
        </a:p>
      </dsp:txBody>
      <dsp:txXfrm>
        <a:off x="0" y="1884223"/>
        <a:ext cx="6797675" cy="1881464"/>
      </dsp:txXfrm>
    </dsp:sp>
    <dsp:sp modelId="{14EC70CC-6BE5-CC4C-8373-E8F6CBA6C797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CA670-C141-C645-B425-4E96D6F7E400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&gt; Weaknesses: </a:t>
          </a:r>
          <a:r>
            <a:rPr lang="en-GB" sz="2000" kern="1200" dirty="0"/>
            <a:t>lack of control exercised and a potential overreliance on one innovator to drive the mission and vision forward. </a:t>
          </a:r>
          <a:endParaRPr lang="en-US" sz="2000" kern="1200" dirty="0"/>
        </a:p>
      </dsp:txBody>
      <dsp:txXfrm>
        <a:off x="0" y="3765688"/>
        <a:ext cx="6797675" cy="18814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0AF4-3462-0345-9D97-BFA476E90843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BE558-8A5D-544B-9795-16F572BC5F7E}">
      <dsp:nvSpPr>
        <dsp:cNvPr id="0" name=""/>
        <dsp:cNvSpPr/>
      </dsp:nvSpPr>
      <dsp:spPr>
        <a:xfrm>
          <a:off x="0" y="0"/>
          <a:ext cx="10058399" cy="94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&gt; almost everybody has the skill set of creative thinking </a:t>
          </a:r>
        </a:p>
      </dsp:txBody>
      <dsp:txXfrm>
        <a:off x="0" y="0"/>
        <a:ext cx="10058399" cy="940222"/>
      </dsp:txXfrm>
    </dsp:sp>
    <dsp:sp modelId="{A2AA8418-591F-214E-A7E8-3437F1C5EA4F}">
      <dsp:nvSpPr>
        <dsp:cNvPr id="0" name=""/>
        <dsp:cNvSpPr/>
      </dsp:nvSpPr>
      <dsp:spPr>
        <a:xfrm>
          <a:off x="0" y="940222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DF05B-D982-604C-852F-0BEBDF53E806}">
      <dsp:nvSpPr>
        <dsp:cNvPr id="0" name=""/>
        <dsp:cNvSpPr/>
      </dsp:nvSpPr>
      <dsp:spPr>
        <a:xfrm>
          <a:off x="0" y="940222"/>
          <a:ext cx="10058399" cy="94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&gt; finding the structures and processes that work for an organization is crucial in order to innovate effectively across an organization</a:t>
          </a:r>
        </a:p>
      </dsp:txBody>
      <dsp:txXfrm>
        <a:off x="0" y="940222"/>
        <a:ext cx="10058399" cy="940222"/>
      </dsp:txXfrm>
    </dsp:sp>
    <dsp:sp modelId="{46B79E0E-A7E0-3A42-B680-E259AF3E1C27}">
      <dsp:nvSpPr>
        <dsp:cNvPr id="0" name=""/>
        <dsp:cNvSpPr/>
      </dsp:nvSpPr>
      <dsp:spPr>
        <a:xfrm>
          <a:off x="0" y="1880445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5744F-6F2E-484E-976F-FB9496A137AD}">
      <dsp:nvSpPr>
        <dsp:cNvPr id="0" name=""/>
        <dsp:cNvSpPr/>
      </dsp:nvSpPr>
      <dsp:spPr>
        <a:xfrm>
          <a:off x="0" y="1880445"/>
          <a:ext cx="10058399" cy="94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&gt; innovating across the organization and combining skill sets in order to create incremental and radical innovations </a:t>
          </a:r>
        </a:p>
      </dsp:txBody>
      <dsp:txXfrm>
        <a:off x="0" y="1880445"/>
        <a:ext cx="10058399" cy="940222"/>
      </dsp:txXfrm>
    </dsp:sp>
    <dsp:sp modelId="{7F09428A-E5FD-F248-BC43-5C449AAF6170}">
      <dsp:nvSpPr>
        <dsp:cNvPr id="0" name=""/>
        <dsp:cNvSpPr/>
      </dsp:nvSpPr>
      <dsp:spPr>
        <a:xfrm>
          <a:off x="0" y="282066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AEAE3-875D-9F47-B1B2-D70CC248AFFF}">
      <dsp:nvSpPr>
        <dsp:cNvPr id="0" name=""/>
        <dsp:cNvSpPr/>
      </dsp:nvSpPr>
      <dsp:spPr>
        <a:xfrm>
          <a:off x="0" y="2820668"/>
          <a:ext cx="10058399" cy="94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&gt; Example of Toyota: </a:t>
          </a:r>
          <a:r>
            <a:rPr lang="en-GB" sz="2400" kern="1200"/>
            <a:t>Japanese mindset of 'kaizen' which translates to 'continous improvement'</a:t>
          </a:r>
          <a:endParaRPr lang="en-US" sz="2400" kern="1200"/>
        </a:p>
      </dsp:txBody>
      <dsp:txXfrm>
        <a:off x="0" y="2820668"/>
        <a:ext cx="10058399" cy="9402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77C08-1ECD-734F-9E72-B71FC4BAA254}">
      <dsp:nvSpPr>
        <dsp:cNvPr id="0" name=""/>
        <dsp:cNvSpPr/>
      </dsp:nvSpPr>
      <dsp:spPr>
        <a:xfrm>
          <a:off x="963848" y="2178"/>
          <a:ext cx="1890861" cy="1134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 clear, common and elevating goal</a:t>
          </a:r>
          <a:endParaRPr lang="en-US" sz="2000" kern="1200"/>
        </a:p>
      </dsp:txBody>
      <dsp:txXfrm>
        <a:off x="963848" y="2178"/>
        <a:ext cx="1890861" cy="1134516"/>
      </dsp:txXfrm>
    </dsp:sp>
    <dsp:sp modelId="{60BD02FB-39EE-864A-BA82-434C490E411C}">
      <dsp:nvSpPr>
        <dsp:cNvPr id="0" name=""/>
        <dsp:cNvSpPr/>
      </dsp:nvSpPr>
      <dsp:spPr>
        <a:xfrm>
          <a:off x="3043795" y="2178"/>
          <a:ext cx="1890861" cy="1134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results-driven structure </a:t>
          </a:r>
          <a:endParaRPr lang="en-US" sz="2000" kern="1200"/>
        </a:p>
      </dsp:txBody>
      <dsp:txXfrm>
        <a:off x="3043795" y="2178"/>
        <a:ext cx="1890861" cy="1134516"/>
      </dsp:txXfrm>
    </dsp:sp>
    <dsp:sp modelId="{4E89044A-BEAE-0D42-AFA8-65D8D850E33D}">
      <dsp:nvSpPr>
        <dsp:cNvPr id="0" name=""/>
        <dsp:cNvSpPr/>
      </dsp:nvSpPr>
      <dsp:spPr>
        <a:xfrm>
          <a:off x="5123743" y="2178"/>
          <a:ext cx="1890861" cy="1134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competent team members</a:t>
          </a:r>
          <a:endParaRPr lang="en-US" sz="2000" kern="1200"/>
        </a:p>
      </dsp:txBody>
      <dsp:txXfrm>
        <a:off x="5123743" y="2178"/>
        <a:ext cx="1890861" cy="1134516"/>
      </dsp:txXfrm>
    </dsp:sp>
    <dsp:sp modelId="{1FD2432D-8486-CC48-B5CD-146170FFA6EE}">
      <dsp:nvSpPr>
        <dsp:cNvPr id="0" name=""/>
        <dsp:cNvSpPr/>
      </dsp:nvSpPr>
      <dsp:spPr>
        <a:xfrm>
          <a:off x="7203690" y="2178"/>
          <a:ext cx="1890861" cy="11345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unified commitment</a:t>
          </a:r>
          <a:endParaRPr lang="en-US" sz="2000" kern="1200"/>
        </a:p>
      </dsp:txBody>
      <dsp:txXfrm>
        <a:off x="7203690" y="2178"/>
        <a:ext cx="1890861" cy="1134516"/>
      </dsp:txXfrm>
    </dsp:sp>
    <dsp:sp modelId="{AEC4BDAF-FBB1-784E-8986-17975581A6CF}">
      <dsp:nvSpPr>
        <dsp:cNvPr id="0" name=""/>
        <dsp:cNvSpPr/>
      </dsp:nvSpPr>
      <dsp:spPr>
        <a:xfrm>
          <a:off x="963848" y="1325781"/>
          <a:ext cx="1890861" cy="11345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collaborative climate </a:t>
          </a:r>
          <a:endParaRPr lang="en-US" sz="2000" kern="1200"/>
        </a:p>
      </dsp:txBody>
      <dsp:txXfrm>
        <a:off x="963848" y="1325781"/>
        <a:ext cx="1890861" cy="1134516"/>
      </dsp:txXfrm>
    </dsp:sp>
    <dsp:sp modelId="{1F7090CD-4335-114D-BD40-12DF4F41B4B0}">
      <dsp:nvSpPr>
        <dsp:cNvPr id="0" name=""/>
        <dsp:cNvSpPr/>
      </dsp:nvSpPr>
      <dsp:spPr>
        <a:xfrm>
          <a:off x="3043795" y="1325781"/>
          <a:ext cx="1890861" cy="1134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standards of excellence</a:t>
          </a:r>
          <a:endParaRPr lang="en-US" sz="2000" kern="1200"/>
        </a:p>
      </dsp:txBody>
      <dsp:txXfrm>
        <a:off x="3043795" y="1325781"/>
        <a:ext cx="1890861" cy="1134516"/>
      </dsp:txXfrm>
    </dsp:sp>
    <dsp:sp modelId="{167E99D7-C68B-5E44-AF47-E7DCFBC5A656}">
      <dsp:nvSpPr>
        <dsp:cNvPr id="0" name=""/>
        <dsp:cNvSpPr/>
      </dsp:nvSpPr>
      <dsp:spPr>
        <a:xfrm>
          <a:off x="5123743" y="1325781"/>
          <a:ext cx="1890861" cy="1134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external support and recognisition</a:t>
          </a:r>
          <a:endParaRPr lang="en-US" sz="2000" kern="1200"/>
        </a:p>
      </dsp:txBody>
      <dsp:txXfrm>
        <a:off x="5123743" y="1325781"/>
        <a:ext cx="1890861" cy="1134516"/>
      </dsp:txXfrm>
    </dsp:sp>
    <dsp:sp modelId="{A95AA0C0-BD46-9B40-AD36-75D9218C6728}">
      <dsp:nvSpPr>
        <dsp:cNvPr id="0" name=""/>
        <dsp:cNvSpPr/>
      </dsp:nvSpPr>
      <dsp:spPr>
        <a:xfrm>
          <a:off x="7203690" y="1325781"/>
          <a:ext cx="1890861" cy="1134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principled leadership</a:t>
          </a:r>
          <a:endParaRPr lang="en-US" sz="2000" kern="1200"/>
        </a:p>
      </dsp:txBody>
      <dsp:txXfrm>
        <a:off x="7203690" y="1325781"/>
        <a:ext cx="1890861" cy="1134516"/>
      </dsp:txXfrm>
    </dsp:sp>
    <dsp:sp modelId="{C2C4B6D6-79E7-974D-80C0-820DD70663B2}">
      <dsp:nvSpPr>
        <dsp:cNvPr id="0" name=""/>
        <dsp:cNvSpPr/>
      </dsp:nvSpPr>
      <dsp:spPr>
        <a:xfrm>
          <a:off x="2003821" y="2649384"/>
          <a:ext cx="1890861" cy="11345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appropriate use of team</a:t>
          </a:r>
          <a:endParaRPr lang="en-US" sz="2000" kern="1200"/>
        </a:p>
      </dsp:txBody>
      <dsp:txXfrm>
        <a:off x="2003821" y="2649384"/>
        <a:ext cx="1890861" cy="1134516"/>
      </dsp:txXfrm>
    </dsp:sp>
    <dsp:sp modelId="{C6971222-D4DE-DB40-827B-F5E10AFF602A}">
      <dsp:nvSpPr>
        <dsp:cNvPr id="0" name=""/>
        <dsp:cNvSpPr/>
      </dsp:nvSpPr>
      <dsp:spPr>
        <a:xfrm>
          <a:off x="4083769" y="2649384"/>
          <a:ext cx="1890861" cy="11345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participation in decision-making</a:t>
          </a:r>
          <a:endParaRPr lang="en-US" sz="2000" kern="1200"/>
        </a:p>
      </dsp:txBody>
      <dsp:txXfrm>
        <a:off x="4083769" y="2649384"/>
        <a:ext cx="1890861" cy="1134516"/>
      </dsp:txXfrm>
    </dsp:sp>
    <dsp:sp modelId="{0BE14C7E-7FF5-ED41-806F-731469BE6B93}">
      <dsp:nvSpPr>
        <dsp:cNvPr id="0" name=""/>
        <dsp:cNvSpPr/>
      </dsp:nvSpPr>
      <dsp:spPr>
        <a:xfrm>
          <a:off x="6163716" y="2649384"/>
          <a:ext cx="1890861" cy="1134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team spirit </a:t>
          </a:r>
          <a:endParaRPr lang="en-US" sz="2000" kern="1200"/>
        </a:p>
      </dsp:txBody>
      <dsp:txXfrm>
        <a:off x="6163716" y="2649384"/>
        <a:ext cx="1890861" cy="11345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EB6A9-1486-1C4E-9C3B-4E27F04652B7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&gt; clearly defined tasks and objectives</a:t>
          </a:r>
        </a:p>
      </dsp:txBody>
      <dsp:txXfrm>
        <a:off x="377190" y="3160"/>
        <a:ext cx="2907506" cy="1744503"/>
      </dsp:txXfrm>
    </dsp:sp>
    <dsp:sp modelId="{360E8D20-1505-7E4C-8DDD-ADEB1033AC50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&gt; effective team leadership</a:t>
          </a:r>
        </a:p>
      </dsp:txBody>
      <dsp:txXfrm>
        <a:off x="3575446" y="3160"/>
        <a:ext cx="2907506" cy="1744503"/>
      </dsp:txXfrm>
    </dsp:sp>
    <dsp:sp modelId="{6D59D67C-0DB1-4E4E-B3E8-571935B94C39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&gt; good balance of team roles and match to individual </a:t>
          </a:r>
          <a:r>
            <a:rPr lang="en-US" sz="2300" kern="1200" dirty="0" err="1"/>
            <a:t>behavioural</a:t>
          </a:r>
          <a:r>
            <a:rPr lang="en-US" sz="2300" kern="1200" dirty="0"/>
            <a:t> style </a:t>
          </a:r>
        </a:p>
      </dsp:txBody>
      <dsp:txXfrm>
        <a:off x="6773703" y="3160"/>
        <a:ext cx="2907506" cy="1744503"/>
      </dsp:txXfrm>
    </dsp:sp>
    <dsp:sp modelId="{68CE9C9C-5CA5-DC4C-A0C4-BE713020F584}">
      <dsp:nvSpPr>
        <dsp:cNvPr id="0" name=""/>
        <dsp:cNvSpPr/>
      </dsp:nvSpPr>
      <dsp:spPr>
        <a:xfrm>
          <a:off x="1976318" y="2038415"/>
          <a:ext cx="2907506" cy="1744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&gt; effective conflict resolution mechanisms within the group</a:t>
          </a:r>
        </a:p>
      </dsp:txBody>
      <dsp:txXfrm>
        <a:off x="1976318" y="2038415"/>
        <a:ext cx="2907506" cy="1744503"/>
      </dsp:txXfrm>
    </dsp:sp>
    <dsp:sp modelId="{9421B4FE-B937-CC44-8026-8C745FA5A8C0}">
      <dsp:nvSpPr>
        <dsp:cNvPr id="0" name=""/>
        <dsp:cNvSpPr/>
      </dsp:nvSpPr>
      <dsp:spPr>
        <a:xfrm>
          <a:off x="5174575" y="2038415"/>
          <a:ext cx="2907506" cy="1744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&gt; continuing liaison with external </a:t>
          </a:r>
          <a:r>
            <a:rPr lang="en-US" sz="2300" kern="1200" dirty="0" err="1"/>
            <a:t>organisation</a:t>
          </a:r>
          <a:endParaRPr lang="en-US" sz="2300" kern="1200" dirty="0"/>
        </a:p>
      </dsp:txBody>
      <dsp:txXfrm>
        <a:off x="5174575" y="2038415"/>
        <a:ext cx="2907506" cy="17445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4886A-090A-5348-BD6D-3739C1CA84E4}">
      <dsp:nvSpPr>
        <dsp:cNvPr id="0" name=""/>
        <dsp:cNvSpPr/>
      </dsp:nvSpPr>
      <dsp:spPr>
        <a:xfrm>
          <a:off x="0" y="345405"/>
          <a:ext cx="10058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18F06-53FD-A24F-BBE0-5A141C3A09FE}">
      <dsp:nvSpPr>
        <dsp:cNvPr id="0" name=""/>
        <dsp:cNvSpPr/>
      </dsp:nvSpPr>
      <dsp:spPr>
        <a:xfrm>
          <a:off x="502920" y="109245"/>
          <a:ext cx="70408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Group vs Team </a:t>
          </a:r>
          <a:endParaRPr lang="en-US" sz="1600" kern="1200"/>
        </a:p>
      </dsp:txBody>
      <dsp:txXfrm>
        <a:off x="525977" y="132302"/>
        <a:ext cx="6994766" cy="426206"/>
      </dsp:txXfrm>
    </dsp:sp>
    <dsp:sp modelId="{22B10617-4B55-D143-8960-B73B24802060}">
      <dsp:nvSpPr>
        <dsp:cNvPr id="0" name=""/>
        <dsp:cNvSpPr/>
      </dsp:nvSpPr>
      <dsp:spPr>
        <a:xfrm>
          <a:off x="0" y="1071165"/>
          <a:ext cx="10058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451C9-EB21-7E4F-82EE-D187B4F5AA5C}">
      <dsp:nvSpPr>
        <dsp:cNvPr id="0" name=""/>
        <dsp:cNvSpPr/>
      </dsp:nvSpPr>
      <dsp:spPr>
        <a:xfrm>
          <a:off x="502920" y="835005"/>
          <a:ext cx="70408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Ends vs Means</a:t>
          </a:r>
          <a:endParaRPr lang="en-US" sz="1600" kern="1200"/>
        </a:p>
      </dsp:txBody>
      <dsp:txXfrm>
        <a:off x="525977" y="858062"/>
        <a:ext cx="6994766" cy="426206"/>
      </dsp:txXfrm>
    </dsp:sp>
    <dsp:sp modelId="{6E747511-3597-5F43-8330-060FD5D42245}">
      <dsp:nvSpPr>
        <dsp:cNvPr id="0" name=""/>
        <dsp:cNvSpPr/>
      </dsp:nvSpPr>
      <dsp:spPr>
        <a:xfrm>
          <a:off x="0" y="1796925"/>
          <a:ext cx="10058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A8158-A782-3D4A-98A8-854FC45281FF}">
      <dsp:nvSpPr>
        <dsp:cNvPr id="0" name=""/>
        <dsp:cNvSpPr/>
      </dsp:nvSpPr>
      <dsp:spPr>
        <a:xfrm>
          <a:off x="502920" y="1560765"/>
          <a:ext cx="70408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Structured Freedom </a:t>
          </a:r>
          <a:endParaRPr lang="en-US" sz="1600" kern="1200"/>
        </a:p>
      </dsp:txBody>
      <dsp:txXfrm>
        <a:off x="525977" y="1583822"/>
        <a:ext cx="6994766" cy="426206"/>
      </dsp:txXfrm>
    </dsp:sp>
    <dsp:sp modelId="{358AEDEA-76CB-334D-8B06-84AB10CAB0AA}">
      <dsp:nvSpPr>
        <dsp:cNvPr id="0" name=""/>
        <dsp:cNvSpPr/>
      </dsp:nvSpPr>
      <dsp:spPr>
        <a:xfrm>
          <a:off x="0" y="2522685"/>
          <a:ext cx="10058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F31B7-DB70-004E-BE19-6F78F4876C07}">
      <dsp:nvSpPr>
        <dsp:cNvPr id="0" name=""/>
        <dsp:cNvSpPr/>
      </dsp:nvSpPr>
      <dsp:spPr>
        <a:xfrm>
          <a:off x="502920" y="2286525"/>
          <a:ext cx="70408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Support Structures and Systems </a:t>
          </a:r>
          <a:endParaRPr lang="en-US" sz="1600" kern="1200"/>
        </a:p>
      </dsp:txBody>
      <dsp:txXfrm>
        <a:off x="525977" y="2309582"/>
        <a:ext cx="6994766" cy="426206"/>
      </dsp:txXfrm>
    </dsp:sp>
    <dsp:sp modelId="{8D996161-4E79-254C-8805-05776A0AA7D5}">
      <dsp:nvSpPr>
        <dsp:cNvPr id="0" name=""/>
        <dsp:cNvSpPr/>
      </dsp:nvSpPr>
      <dsp:spPr>
        <a:xfrm>
          <a:off x="0" y="3248445"/>
          <a:ext cx="10058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F610C-DB49-BF45-AED0-F067591351CB}">
      <dsp:nvSpPr>
        <dsp:cNvPr id="0" name=""/>
        <dsp:cNvSpPr/>
      </dsp:nvSpPr>
      <dsp:spPr>
        <a:xfrm>
          <a:off x="502920" y="3012285"/>
          <a:ext cx="70408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Assumed Competency </a:t>
          </a:r>
          <a:endParaRPr lang="en-US" sz="1600" kern="1200"/>
        </a:p>
      </dsp:txBody>
      <dsp:txXfrm>
        <a:off x="525977" y="3035342"/>
        <a:ext cx="6994766" cy="4262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78423-63C3-4642-A9AF-C5FB1B510E67}">
      <dsp:nvSpPr>
        <dsp:cNvPr id="0" name=""/>
        <dsp:cNvSpPr/>
      </dsp:nvSpPr>
      <dsp:spPr>
        <a:xfrm>
          <a:off x="0" y="459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0F7BC-2056-8749-BF70-6877F5F0A70A}">
      <dsp:nvSpPr>
        <dsp:cNvPr id="0" name=""/>
        <dsp:cNvSpPr/>
      </dsp:nvSpPr>
      <dsp:spPr>
        <a:xfrm>
          <a:off x="0" y="459"/>
          <a:ext cx="10058399" cy="41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Coordinator:  identifies talent and delegates effectively, but can be perceived as manipulative</a:t>
          </a:r>
          <a:endParaRPr lang="en-US" sz="1700" kern="1200"/>
        </a:p>
      </dsp:txBody>
      <dsp:txXfrm>
        <a:off x="0" y="459"/>
        <a:ext cx="10058399" cy="417774"/>
      </dsp:txXfrm>
    </dsp:sp>
    <dsp:sp modelId="{83F2D8B3-374F-0449-8ADF-2494D37B7449}">
      <dsp:nvSpPr>
        <dsp:cNvPr id="0" name=""/>
        <dsp:cNvSpPr/>
      </dsp:nvSpPr>
      <dsp:spPr>
        <a:xfrm>
          <a:off x="0" y="418233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668AB-4EC1-174C-8377-9B085C7A37A2}">
      <dsp:nvSpPr>
        <dsp:cNvPr id="0" name=""/>
        <dsp:cNvSpPr/>
      </dsp:nvSpPr>
      <dsp:spPr>
        <a:xfrm>
          <a:off x="0" y="418233"/>
          <a:ext cx="10058399" cy="41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Team worker:  cooperative, but can also be indecisive </a:t>
          </a:r>
          <a:endParaRPr lang="en-US" sz="1700" kern="1200"/>
        </a:p>
      </dsp:txBody>
      <dsp:txXfrm>
        <a:off x="0" y="418233"/>
        <a:ext cx="10058399" cy="417774"/>
      </dsp:txXfrm>
    </dsp:sp>
    <dsp:sp modelId="{E8FC750A-A3F6-D04A-A352-EBF324A30426}">
      <dsp:nvSpPr>
        <dsp:cNvPr id="0" name=""/>
        <dsp:cNvSpPr/>
      </dsp:nvSpPr>
      <dsp:spPr>
        <a:xfrm>
          <a:off x="0" y="83600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6052B-EB4C-9543-AA49-E185F8DA2D86}">
      <dsp:nvSpPr>
        <dsp:cNvPr id="0" name=""/>
        <dsp:cNvSpPr/>
      </dsp:nvSpPr>
      <dsp:spPr>
        <a:xfrm>
          <a:off x="0" y="836008"/>
          <a:ext cx="10058399" cy="41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Resource investigator: develops contacts, but can be too optimistic</a:t>
          </a:r>
          <a:endParaRPr lang="en-US" sz="1700" kern="1200"/>
        </a:p>
      </dsp:txBody>
      <dsp:txXfrm>
        <a:off x="0" y="836008"/>
        <a:ext cx="10058399" cy="417774"/>
      </dsp:txXfrm>
    </dsp:sp>
    <dsp:sp modelId="{30026341-2438-F44A-8D5E-CF59E655E756}">
      <dsp:nvSpPr>
        <dsp:cNvPr id="0" name=""/>
        <dsp:cNvSpPr/>
      </dsp:nvSpPr>
      <dsp:spPr>
        <a:xfrm>
          <a:off x="0" y="1253783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4F473-C936-BD42-82CF-AF60634735FC}">
      <dsp:nvSpPr>
        <dsp:cNvPr id="0" name=""/>
        <dsp:cNvSpPr/>
      </dsp:nvSpPr>
      <dsp:spPr>
        <a:xfrm>
          <a:off x="0" y="1253783"/>
          <a:ext cx="10058399" cy="41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Plant: creative problem solver, but can lack detail</a:t>
          </a:r>
          <a:endParaRPr lang="en-US" sz="1700" kern="1200"/>
        </a:p>
      </dsp:txBody>
      <dsp:txXfrm>
        <a:off x="0" y="1253783"/>
        <a:ext cx="10058399" cy="417774"/>
      </dsp:txXfrm>
    </dsp:sp>
    <dsp:sp modelId="{94B9D463-FE24-5A40-85D4-7D680524DC94}">
      <dsp:nvSpPr>
        <dsp:cNvPr id="0" name=""/>
        <dsp:cNvSpPr/>
      </dsp:nvSpPr>
      <dsp:spPr>
        <a:xfrm>
          <a:off x="0" y="167155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65BDC-5459-814B-BB24-29C04DCCB36E}">
      <dsp:nvSpPr>
        <dsp:cNvPr id="0" name=""/>
        <dsp:cNvSpPr/>
      </dsp:nvSpPr>
      <dsp:spPr>
        <a:xfrm>
          <a:off x="0" y="1671558"/>
          <a:ext cx="10058399" cy="41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Specialist: deep knowledge and experience, but can be too narrow</a:t>
          </a:r>
          <a:endParaRPr lang="en-US" sz="1700" kern="1200"/>
        </a:p>
      </dsp:txBody>
      <dsp:txXfrm>
        <a:off x="0" y="1671558"/>
        <a:ext cx="10058399" cy="417774"/>
      </dsp:txXfrm>
    </dsp:sp>
    <dsp:sp modelId="{E9695D7D-299B-6D4B-A584-93F867C8EEC1}">
      <dsp:nvSpPr>
        <dsp:cNvPr id="0" name=""/>
        <dsp:cNvSpPr/>
      </dsp:nvSpPr>
      <dsp:spPr>
        <a:xfrm>
          <a:off x="0" y="2089332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EAFFC-D42D-364A-BB60-B1B48C842EA0}">
      <dsp:nvSpPr>
        <dsp:cNvPr id="0" name=""/>
        <dsp:cNvSpPr/>
      </dsp:nvSpPr>
      <dsp:spPr>
        <a:xfrm>
          <a:off x="0" y="2089332"/>
          <a:ext cx="10058399" cy="41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Shaper:  highly driven, but can be insensitive and become aggressive</a:t>
          </a:r>
          <a:endParaRPr lang="en-US" sz="1700" kern="1200"/>
        </a:p>
      </dsp:txBody>
      <dsp:txXfrm>
        <a:off x="0" y="2089332"/>
        <a:ext cx="10058399" cy="417774"/>
      </dsp:txXfrm>
    </dsp:sp>
    <dsp:sp modelId="{42108D1B-C041-6744-955A-B9AB7BFBDF19}">
      <dsp:nvSpPr>
        <dsp:cNvPr id="0" name=""/>
        <dsp:cNvSpPr/>
      </dsp:nvSpPr>
      <dsp:spPr>
        <a:xfrm>
          <a:off x="0" y="2507107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98A57-74B0-554C-A6C3-C509C4BD7DC7}">
      <dsp:nvSpPr>
        <dsp:cNvPr id="0" name=""/>
        <dsp:cNvSpPr/>
      </dsp:nvSpPr>
      <dsp:spPr>
        <a:xfrm>
          <a:off x="0" y="2507107"/>
          <a:ext cx="10058399" cy="41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Implementer:  practical and pragmatic, but can be inflexible</a:t>
          </a:r>
          <a:endParaRPr lang="en-US" sz="1700" kern="1200"/>
        </a:p>
      </dsp:txBody>
      <dsp:txXfrm>
        <a:off x="0" y="2507107"/>
        <a:ext cx="10058399" cy="417774"/>
      </dsp:txXfrm>
    </dsp:sp>
    <dsp:sp modelId="{967E933D-4CEF-F64D-9528-63450ED58B71}">
      <dsp:nvSpPr>
        <dsp:cNvPr id="0" name=""/>
        <dsp:cNvSpPr/>
      </dsp:nvSpPr>
      <dsp:spPr>
        <a:xfrm>
          <a:off x="0" y="2924882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AE8CA-DD9D-E140-8EC3-C0F595B21668}">
      <dsp:nvSpPr>
        <dsp:cNvPr id="0" name=""/>
        <dsp:cNvSpPr/>
      </dsp:nvSpPr>
      <dsp:spPr>
        <a:xfrm>
          <a:off x="0" y="2924882"/>
          <a:ext cx="10058399" cy="41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Monitor evaluator:  strategic focus, but can be overly critical</a:t>
          </a:r>
          <a:endParaRPr lang="en-US" sz="1700" kern="1200"/>
        </a:p>
      </dsp:txBody>
      <dsp:txXfrm>
        <a:off x="0" y="2924882"/>
        <a:ext cx="10058399" cy="417774"/>
      </dsp:txXfrm>
    </dsp:sp>
    <dsp:sp modelId="{89913C64-4F5D-6345-AD64-C8992E3F07D1}">
      <dsp:nvSpPr>
        <dsp:cNvPr id="0" name=""/>
        <dsp:cNvSpPr/>
      </dsp:nvSpPr>
      <dsp:spPr>
        <a:xfrm>
          <a:off x="0" y="3342657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F39BF-5C71-DA4B-A2A8-14F51B3D907F}">
      <dsp:nvSpPr>
        <dsp:cNvPr id="0" name=""/>
        <dsp:cNvSpPr/>
      </dsp:nvSpPr>
      <dsp:spPr>
        <a:xfrm>
          <a:off x="0" y="3342657"/>
          <a:ext cx="10058399" cy="41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Completer finisher:  polishes and perfects outcomes, but prone to pessimism</a:t>
          </a:r>
          <a:endParaRPr lang="en-US" sz="1700" kern="1200"/>
        </a:p>
      </dsp:txBody>
      <dsp:txXfrm>
        <a:off x="0" y="3342657"/>
        <a:ext cx="10058399" cy="4177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72FE3-7AB6-2F48-BAAE-CE8AA0DFC24B}">
      <dsp:nvSpPr>
        <dsp:cNvPr id="0" name=""/>
        <dsp:cNvSpPr/>
      </dsp:nvSpPr>
      <dsp:spPr>
        <a:xfrm>
          <a:off x="0" y="3253"/>
          <a:ext cx="6797675" cy="6625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understand components  for innovation in an </a:t>
          </a:r>
          <a:r>
            <a:rPr lang="en-US" sz="1700" kern="1200" dirty="0" err="1"/>
            <a:t>organisation</a:t>
          </a:r>
          <a:r>
            <a:rPr lang="en-US" sz="1700" kern="1200" dirty="0"/>
            <a:t>  </a:t>
          </a:r>
        </a:p>
      </dsp:txBody>
      <dsp:txXfrm>
        <a:off x="32345" y="35598"/>
        <a:ext cx="6732985" cy="597895"/>
      </dsp:txXfrm>
    </dsp:sp>
    <dsp:sp modelId="{F99FEE66-1141-EA4F-93AE-369812146C06}">
      <dsp:nvSpPr>
        <dsp:cNvPr id="0" name=""/>
        <dsp:cNvSpPr/>
      </dsp:nvSpPr>
      <dsp:spPr>
        <a:xfrm>
          <a:off x="0" y="714799"/>
          <a:ext cx="6797675" cy="662585"/>
        </a:xfrm>
        <a:prstGeom prst="roundRect">
          <a:avLst/>
        </a:prstGeom>
        <a:solidFill>
          <a:schemeClr val="accent5">
            <a:hueOff val="213779"/>
            <a:satOff val="924"/>
            <a:lumOff val="-5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learn about leadership and its impact on transformational change</a:t>
          </a:r>
        </a:p>
      </dsp:txBody>
      <dsp:txXfrm>
        <a:off x="32345" y="747144"/>
        <a:ext cx="6732985" cy="597895"/>
      </dsp:txXfrm>
    </dsp:sp>
    <dsp:sp modelId="{496B606B-0DDB-FC4A-9BBA-CE33D37676D0}">
      <dsp:nvSpPr>
        <dsp:cNvPr id="0" name=""/>
        <dsp:cNvSpPr/>
      </dsp:nvSpPr>
      <dsp:spPr>
        <a:xfrm>
          <a:off x="0" y="1426344"/>
          <a:ext cx="6797675" cy="662585"/>
        </a:xfrm>
        <a:prstGeom prst="roundRect">
          <a:avLst/>
        </a:prstGeom>
        <a:solidFill>
          <a:schemeClr val="accent5">
            <a:hueOff val="427558"/>
            <a:satOff val="1848"/>
            <a:lumOff val="-10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look at the difference between moderating and mediating variables</a:t>
          </a:r>
        </a:p>
      </dsp:txBody>
      <dsp:txXfrm>
        <a:off x="32345" y="1458689"/>
        <a:ext cx="6732985" cy="597895"/>
      </dsp:txXfrm>
    </dsp:sp>
    <dsp:sp modelId="{746C6D12-A8F9-A44C-BAC7-F14A44B47593}">
      <dsp:nvSpPr>
        <dsp:cNvPr id="0" name=""/>
        <dsp:cNvSpPr/>
      </dsp:nvSpPr>
      <dsp:spPr>
        <a:xfrm>
          <a:off x="0" y="2137890"/>
          <a:ext cx="6797675" cy="662585"/>
        </a:xfrm>
        <a:prstGeom prst="roundRect">
          <a:avLst/>
        </a:prstGeom>
        <a:solidFill>
          <a:schemeClr val="accent5">
            <a:hueOff val="641337"/>
            <a:satOff val="2772"/>
            <a:lumOff val="-15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understand Mintzberg's Structural Archetypes and its implications for innovation</a:t>
          </a:r>
        </a:p>
      </dsp:txBody>
      <dsp:txXfrm>
        <a:off x="32345" y="2170235"/>
        <a:ext cx="6732985" cy="597895"/>
      </dsp:txXfrm>
    </dsp:sp>
    <dsp:sp modelId="{76E019BB-EAD6-674C-BF28-5A247B2779DB}">
      <dsp:nvSpPr>
        <dsp:cNvPr id="0" name=""/>
        <dsp:cNvSpPr/>
      </dsp:nvSpPr>
      <dsp:spPr>
        <a:xfrm>
          <a:off x="0" y="2849436"/>
          <a:ext cx="6797675" cy="662585"/>
        </a:xfrm>
        <a:prstGeom prst="roundRect">
          <a:avLst/>
        </a:prstGeom>
        <a:solidFill>
          <a:schemeClr val="accent5">
            <a:hueOff val="855116"/>
            <a:satOff val="3696"/>
            <a:lumOff val="-21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</a:t>
          </a:r>
          <a:r>
            <a:rPr lang="en-US" sz="1700" kern="1200" baseline="0" dirty="0"/>
            <a:t> learn about high-involvement in innovation and its importance for an </a:t>
          </a:r>
          <a:r>
            <a:rPr lang="en-US" sz="1700" kern="1200" baseline="0" dirty="0" err="1"/>
            <a:t>organisation</a:t>
          </a:r>
          <a:endParaRPr lang="en-US" sz="1700" kern="1200" dirty="0"/>
        </a:p>
      </dsp:txBody>
      <dsp:txXfrm>
        <a:off x="32345" y="2881781"/>
        <a:ext cx="6732985" cy="597895"/>
      </dsp:txXfrm>
    </dsp:sp>
    <dsp:sp modelId="{2F3571FB-268D-3C4D-BE73-2324F59CDC3C}">
      <dsp:nvSpPr>
        <dsp:cNvPr id="0" name=""/>
        <dsp:cNvSpPr/>
      </dsp:nvSpPr>
      <dsp:spPr>
        <a:xfrm>
          <a:off x="0" y="3560981"/>
          <a:ext cx="6797675" cy="662585"/>
        </a:xfrm>
        <a:prstGeom prst="roundRect">
          <a:avLst/>
        </a:prstGeom>
        <a:solidFill>
          <a:schemeClr val="accent5">
            <a:hueOff val="1068895"/>
            <a:satOff val="4620"/>
            <a:lumOff val="-26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identify the difference between groups and teams a well as characteristics of effective teams</a:t>
          </a:r>
        </a:p>
      </dsp:txBody>
      <dsp:txXfrm>
        <a:off x="32345" y="3593326"/>
        <a:ext cx="6732985" cy="597895"/>
      </dsp:txXfrm>
    </dsp:sp>
    <dsp:sp modelId="{362FD28C-1A48-0A4F-8562-EF3E960A700C}">
      <dsp:nvSpPr>
        <dsp:cNvPr id="0" name=""/>
        <dsp:cNvSpPr/>
      </dsp:nvSpPr>
      <dsp:spPr>
        <a:xfrm>
          <a:off x="0" y="4272527"/>
          <a:ext cx="6797675" cy="662585"/>
        </a:xfrm>
        <a:prstGeom prst="roundRect">
          <a:avLst/>
        </a:prstGeom>
        <a:solidFill>
          <a:schemeClr val="accent5">
            <a:hueOff val="1282673"/>
            <a:satOff val="5544"/>
            <a:lumOff val="-31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assess how different factors can support or hinder innovation and entrepreneurship</a:t>
          </a:r>
        </a:p>
      </dsp:txBody>
      <dsp:txXfrm>
        <a:off x="32345" y="4304872"/>
        <a:ext cx="6732985" cy="597895"/>
      </dsp:txXfrm>
    </dsp:sp>
    <dsp:sp modelId="{F74FF638-E241-754F-B0B5-C3026B348073}">
      <dsp:nvSpPr>
        <dsp:cNvPr id="0" name=""/>
        <dsp:cNvSpPr/>
      </dsp:nvSpPr>
      <dsp:spPr>
        <a:xfrm>
          <a:off x="0" y="4984072"/>
          <a:ext cx="6797675" cy="662585"/>
        </a:xfrm>
        <a:prstGeom prst="roundRect">
          <a:avLst/>
        </a:prstGeom>
        <a:solidFill>
          <a:schemeClr val="accent5">
            <a:hueOff val="1496452"/>
            <a:satOff val="6468"/>
            <a:lumOff val="-3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 reflect on your own team role utilizing Belbin’s Framework for Team Roles </a:t>
          </a:r>
        </a:p>
      </dsp:txBody>
      <dsp:txXfrm>
        <a:off x="32345" y="5016417"/>
        <a:ext cx="6732985" cy="597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E3D13-40E7-DE4A-9BDD-81E9F3046DB8}">
      <dsp:nvSpPr>
        <dsp:cNvPr id="0" name=""/>
        <dsp:cNvSpPr/>
      </dsp:nvSpPr>
      <dsp:spPr>
        <a:xfrm>
          <a:off x="2946" y="37347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Shared vision, leadership and the willingness for innovation</a:t>
          </a:r>
        </a:p>
      </dsp:txBody>
      <dsp:txXfrm>
        <a:off x="2946" y="373475"/>
        <a:ext cx="2337792" cy="1402675"/>
      </dsp:txXfrm>
    </dsp:sp>
    <dsp:sp modelId="{7446135E-78A0-F74A-A501-5DE659FC89B1}">
      <dsp:nvSpPr>
        <dsp:cNvPr id="0" name=""/>
        <dsp:cNvSpPr/>
      </dsp:nvSpPr>
      <dsp:spPr>
        <a:xfrm>
          <a:off x="2574518" y="373475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right kind of structure </a:t>
          </a:r>
        </a:p>
      </dsp:txBody>
      <dsp:txXfrm>
        <a:off x="2574518" y="373475"/>
        <a:ext cx="2337792" cy="1402675"/>
      </dsp:txXfrm>
    </dsp:sp>
    <dsp:sp modelId="{AD3FDEC6-C78C-5845-991C-5E73CDD050DC}">
      <dsp:nvSpPr>
        <dsp:cNvPr id="0" name=""/>
        <dsp:cNvSpPr/>
      </dsp:nvSpPr>
      <dsp:spPr>
        <a:xfrm>
          <a:off x="5146089" y="373475"/>
          <a:ext cx="2337792" cy="1402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Champions of innovation – key stakeholders</a:t>
          </a:r>
        </a:p>
      </dsp:txBody>
      <dsp:txXfrm>
        <a:off x="5146089" y="373475"/>
        <a:ext cx="2337792" cy="1402675"/>
      </dsp:txXfrm>
    </dsp:sp>
    <dsp:sp modelId="{EEB17A01-40E4-5745-BF3A-76C29FD0EE3A}">
      <dsp:nvSpPr>
        <dsp:cNvPr id="0" name=""/>
        <dsp:cNvSpPr/>
      </dsp:nvSpPr>
      <dsp:spPr>
        <a:xfrm>
          <a:off x="7717661" y="373475"/>
          <a:ext cx="2337792" cy="1402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Effective team working </a:t>
          </a:r>
        </a:p>
      </dsp:txBody>
      <dsp:txXfrm>
        <a:off x="7717661" y="373475"/>
        <a:ext cx="2337792" cy="1402675"/>
      </dsp:txXfrm>
    </dsp:sp>
    <dsp:sp modelId="{B36FA33F-7158-5842-86FD-2B48E93AFDC6}">
      <dsp:nvSpPr>
        <dsp:cNvPr id="0" name=""/>
        <dsp:cNvSpPr/>
      </dsp:nvSpPr>
      <dsp:spPr>
        <a:xfrm>
          <a:off x="1288732" y="2009929"/>
          <a:ext cx="2337792" cy="1402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Innovation across the entire organization</a:t>
          </a:r>
        </a:p>
      </dsp:txBody>
      <dsp:txXfrm>
        <a:off x="1288732" y="2009929"/>
        <a:ext cx="2337792" cy="1402675"/>
      </dsp:txXfrm>
    </dsp:sp>
    <dsp:sp modelId="{AFE99130-1013-A343-B313-BEA730B1AAE7}">
      <dsp:nvSpPr>
        <dsp:cNvPr id="0" name=""/>
        <dsp:cNvSpPr/>
      </dsp:nvSpPr>
      <dsp:spPr>
        <a:xfrm>
          <a:off x="3860303" y="2009929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creative climate </a:t>
          </a:r>
        </a:p>
      </dsp:txBody>
      <dsp:txXfrm>
        <a:off x="3860303" y="2009929"/>
        <a:ext cx="2337792" cy="1402675"/>
      </dsp:txXfrm>
    </dsp:sp>
    <dsp:sp modelId="{4BC07517-E2D7-6942-8AAD-E4FA6726FF54}">
      <dsp:nvSpPr>
        <dsp:cNvPr id="0" name=""/>
        <dsp:cNvSpPr/>
      </dsp:nvSpPr>
      <dsp:spPr>
        <a:xfrm>
          <a:off x="6431875" y="2009929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External focus</a:t>
          </a:r>
        </a:p>
      </dsp:txBody>
      <dsp:txXfrm>
        <a:off x="6431875" y="2009929"/>
        <a:ext cx="2337792" cy="1402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9CD2C-8DC4-437F-9AD1-16813B31416B}">
      <dsp:nvSpPr>
        <dsp:cNvPr id="0" name=""/>
        <dsp:cNvSpPr/>
      </dsp:nvSpPr>
      <dsp:spPr>
        <a:xfrm>
          <a:off x="0" y="738"/>
          <a:ext cx="7058465" cy="172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6F999-CA28-4903-A4A9-C793168B6175}">
      <dsp:nvSpPr>
        <dsp:cNvPr id="0" name=""/>
        <dsp:cNvSpPr/>
      </dsp:nvSpPr>
      <dsp:spPr>
        <a:xfrm>
          <a:off x="522581" y="389435"/>
          <a:ext cx="950148" cy="950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C8FF1-7C6B-4BD4-A7B7-10072B83C10E}">
      <dsp:nvSpPr>
        <dsp:cNvPr id="0" name=""/>
        <dsp:cNvSpPr/>
      </dsp:nvSpPr>
      <dsp:spPr>
        <a:xfrm>
          <a:off x="1995310" y="738"/>
          <a:ext cx="5063154" cy="172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32" tIns="182832" rIns="182832" bIns="18283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Three dimensions of leadership: concern for task, concern for people and concern for change</a:t>
          </a:r>
        </a:p>
      </dsp:txBody>
      <dsp:txXfrm>
        <a:off x="1995310" y="738"/>
        <a:ext cx="5063154" cy="1727541"/>
      </dsp:txXfrm>
    </dsp:sp>
    <dsp:sp modelId="{8A3D5318-FEC7-4447-AC53-D3DA40566A73}">
      <dsp:nvSpPr>
        <dsp:cNvPr id="0" name=""/>
        <dsp:cNvSpPr/>
      </dsp:nvSpPr>
      <dsp:spPr>
        <a:xfrm>
          <a:off x="0" y="2160165"/>
          <a:ext cx="7058465" cy="172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B49DA-A158-47A6-BCED-064E33BBF9BF}">
      <dsp:nvSpPr>
        <dsp:cNvPr id="0" name=""/>
        <dsp:cNvSpPr/>
      </dsp:nvSpPr>
      <dsp:spPr>
        <a:xfrm>
          <a:off x="522581" y="2548862"/>
          <a:ext cx="950148" cy="950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B157D-D4D7-4511-A6B4-0180F4E319CD}">
      <dsp:nvSpPr>
        <dsp:cNvPr id="0" name=""/>
        <dsp:cNvSpPr/>
      </dsp:nvSpPr>
      <dsp:spPr>
        <a:xfrm>
          <a:off x="1995310" y="2160165"/>
          <a:ext cx="5063154" cy="172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32" tIns="182832" rIns="182832" bIns="18283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contributions that leaders make to the performance of their organization can be noteworthy. Leaders do so by being creative and showcasing a vision that they work towards implementing throughout their day-to-day operations. </a:t>
          </a:r>
        </a:p>
      </dsp:txBody>
      <dsp:txXfrm>
        <a:off x="1995310" y="2160165"/>
        <a:ext cx="5063154" cy="1727541"/>
      </dsp:txXfrm>
    </dsp:sp>
    <dsp:sp modelId="{7FC3F4AF-CE30-4216-91B0-3B98D42EDE83}">
      <dsp:nvSpPr>
        <dsp:cNvPr id="0" name=""/>
        <dsp:cNvSpPr/>
      </dsp:nvSpPr>
      <dsp:spPr>
        <a:xfrm>
          <a:off x="0" y="4319592"/>
          <a:ext cx="7058465" cy="17275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D996D-4AFD-4BAB-84CC-CD1C0A86AB39}">
      <dsp:nvSpPr>
        <dsp:cNvPr id="0" name=""/>
        <dsp:cNvSpPr/>
      </dsp:nvSpPr>
      <dsp:spPr>
        <a:xfrm>
          <a:off x="522581" y="4708289"/>
          <a:ext cx="950148" cy="9501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F8E1B-46B3-4E53-980A-B19768E8CEFD}">
      <dsp:nvSpPr>
        <dsp:cNvPr id="0" name=""/>
        <dsp:cNvSpPr/>
      </dsp:nvSpPr>
      <dsp:spPr>
        <a:xfrm>
          <a:off x="1995310" y="4319592"/>
          <a:ext cx="5063154" cy="172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32" tIns="182832" rIns="182832" bIns="18283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Researchers have found a long list of characteristics of leaders, but there is no universal list that good leaders must posses in order to be effective – see next slide </a:t>
          </a:r>
        </a:p>
      </dsp:txBody>
      <dsp:txXfrm>
        <a:off x="1995310" y="4319592"/>
        <a:ext cx="5063154" cy="1727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E064C-7E10-4847-AAFC-A85A68DF32A2}">
      <dsp:nvSpPr>
        <dsp:cNvPr id="0" name=""/>
        <dsp:cNvSpPr/>
      </dsp:nvSpPr>
      <dsp:spPr>
        <a:xfrm>
          <a:off x="410218" y="958713"/>
          <a:ext cx="935706" cy="9357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1368D-D0D3-4B89-9A30-8B616528093C}">
      <dsp:nvSpPr>
        <dsp:cNvPr id="0" name=""/>
        <dsp:cNvSpPr/>
      </dsp:nvSpPr>
      <dsp:spPr>
        <a:xfrm>
          <a:off x="606716" y="1155212"/>
          <a:ext cx="542710" cy="542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924DA-5126-47C9-82DB-4DCBDA7CC75B}">
      <dsp:nvSpPr>
        <dsp:cNvPr id="0" name=""/>
        <dsp:cNvSpPr/>
      </dsp:nvSpPr>
      <dsp:spPr>
        <a:xfrm>
          <a:off x="1546433" y="958713"/>
          <a:ext cx="2205594" cy="93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Bright, alert and intelligent</a:t>
          </a:r>
        </a:p>
      </dsp:txBody>
      <dsp:txXfrm>
        <a:off x="1546433" y="958713"/>
        <a:ext cx="2205594" cy="935706"/>
      </dsp:txXfrm>
    </dsp:sp>
    <dsp:sp modelId="{D2A577AB-3065-46AF-8E02-95EF71561DE0}">
      <dsp:nvSpPr>
        <dsp:cNvPr id="0" name=""/>
        <dsp:cNvSpPr/>
      </dsp:nvSpPr>
      <dsp:spPr>
        <a:xfrm>
          <a:off x="4136336" y="958713"/>
          <a:ext cx="935706" cy="9357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309E4-C58D-4F80-8D74-B54CADA16AB8}">
      <dsp:nvSpPr>
        <dsp:cNvPr id="0" name=""/>
        <dsp:cNvSpPr/>
      </dsp:nvSpPr>
      <dsp:spPr>
        <a:xfrm>
          <a:off x="4332835" y="1155212"/>
          <a:ext cx="542710" cy="542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39293-BCBE-4B3A-B822-C9326090A4AF}">
      <dsp:nvSpPr>
        <dsp:cNvPr id="0" name=""/>
        <dsp:cNvSpPr/>
      </dsp:nvSpPr>
      <dsp:spPr>
        <a:xfrm>
          <a:off x="5272552" y="958713"/>
          <a:ext cx="2205594" cy="93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Are accountable and step up to lead the action</a:t>
          </a:r>
        </a:p>
      </dsp:txBody>
      <dsp:txXfrm>
        <a:off x="5272552" y="958713"/>
        <a:ext cx="2205594" cy="935706"/>
      </dsp:txXfrm>
    </dsp:sp>
    <dsp:sp modelId="{2BE6F6EB-7065-4848-AC79-7AB58C28B0B2}">
      <dsp:nvSpPr>
        <dsp:cNvPr id="0" name=""/>
        <dsp:cNvSpPr/>
      </dsp:nvSpPr>
      <dsp:spPr>
        <a:xfrm>
          <a:off x="7862455" y="958713"/>
          <a:ext cx="935706" cy="9357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E078C-7D85-455F-9D18-693EA0128787}">
      <dsp:nvSpPr>
        <dsp:cNvPr id="0" name=""/>
        <dsp:cNvSpPr/>
      </dsp:nvSpPr>
      <dsp:spPr>
        <a:xfrm>
          <a:off x="8058953" y="1155212"/>
          <a:ext cx="542710" cy="542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E008A-A656-4563-B9D4-675576907D1C}">
      <dsp:nvSpPr>
        <dsp:cNvPr id="0" name=""/>
        <dsp:cNvSpPr/>
      </dsp:nvSpPr>
      <dsp:spPr>
        <a:xfrm>
          <a:off x="8998671" y="958713"/>
          <a:ext cx="2205594" cy="93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Skilled in their area of expertise</a:t>
          </a:r>
        </a:p>
      </dsp:txBody>
      <dsp:txXfrm>
        <a:off x="8998671" y="958713"/>
        <a:ext cx="2205594" cy="935706"/>
      </dsp:txXfrm>
    </dsp:sp>
    <dsp:sp modelId="{EF12629D-85E2-4660-9A70-2BA4E06A455A}">
      <dsp:nvSpPr>
        <dsp:cNvPr id="0" name=""/>
        <dsp:cNvSpPr/>
      </dsp:nvSpPr>
      <dsp:spPr>
        <a:xfrm>
          <a:off x="410218" y="2670448"/>
          <a:ext cx="935706" cy="9357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4BBB0-4F6A-4321-802D-82A508D3074C}">
      <dsp:nvSpPr>
        <dsp:cNvPr id="0" name=""/>
        <dsp:cNvSpPr/>
      </dsp:nvSpPr>
      <dsp:spPr>
        <a:xfrm>
          <a:off x="606716" y="2866946"/>
          <a:ext cx="542710" cy="542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85415-0EE7-495F-BC35-1F9B9AD9349A}">
      <dsp:nvSpPr>
        <dsp:cNvPr id="0" name=""/>
        <dsp:cNvSpPr/>
      </dsp:nvSpPr>
      <dsp:spPr>
        <a:xfrm>
          <a:off x="1546433" y="2670448"/>
          <a:ext cx="2205594" cy="93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Showcase competencies in social interactions and administrative tasks</a:t>
          </a:r>
        </a:p>
      </dsp:txBody>
      <dsp:txXfrm>
        <a:off x="1546433" y="2670448"/>
        <a:ext cx="2205594" cy="935706"/>
      </dsp:txXfrm>
    </dsp:sp>
    <dsp:sp modelId="{0042D43C-0E4E-4E66-834D-CF8C6AC0D8F4}">
      <dsp:nvSpPr>
        <dsp:cNvPr id="0" name=""/>
        <dsp:cNvSpPr/>
      </dsp:nvSpPr>
      <dsp:spPr>
        <a:xfrm>
          <a:off x="4136336" y="2670448"/>
          <a:ext cx="935706" cy="9357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3DFE-5E4B-4110-99A1-4FC02ABDCB96}">
      <dsp:nvSpPr>
        <dsp:cNvPr id="0" name=""/>
        <dsp:cNvSpPr/>
      </dsp:nvSpPr>
      <dsp:spPr>
        <a:xfrm>
          <a:off x="4332835" y="2866946"/>
          <a:ext cx="542710" cy="5427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7D9B0-F6D5-40FB-B86A-121E504EA788}">
      <dsp:nvSpPr>
        <dsp:cNvPr id="0" name=""/>
        <dsp:cNvSpPr/>
      </dsp:nvSpPr>
      <dsp:spPr>
        <a:xfrm>
          <a:off x="5272552" y="2670448"/>
          <a:ext cx="2205594" cy="93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Energetic, active, resilient</a:t>
          </a:r>
        </a:p>
      </dsp:txBody>
      <dsp:txXfrm>
        <a:off x="5272552" y="2670448"/>
        <a:ext cx="2205594" cy="935706"/>
      </dsp:txXfrm>
    </dsp:sp>
    <dsp:sp modelId="{07E64EC5-F4BC-45CF-A1D1-DE3249349CBD}">
      <dsp:nvSpPr>
        <dsp:cNvPr id="0" name=""/>
        <dsp:cNvSpPr/>
      </dsp:nvSpPr>
      <dsp:spPr>
        <a:xfrm>
          <a:off x="7862455" y="2670448"/>
          <a:ext cx="935706" cy="93570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05A7D-8E7A-4959-AE98-259E294CD59F}">
      <dsp:nvSpPr>
        <dsp:cNvPr id="0" name=""/>
        <dsp:cNvSpPr/>
      </dsp:nvSpPr>
      <dsp:spPr>
        <a:xfrm>
          <a:off x="8058953" y="2866946"/>
          <a:ext cx="542710" cy="5427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3A5FC-292F-46B0-9FA7-3BAD30B46C12}">
      <dsp:nvSpPr>
        <dsp:cNvPr id="0" name=""/>
        <dsp:cNvSpPr/>
      </dsp:nvSpPr>
      <dsp:spPr>
        <a:xfrm>
          <a:off x="8998671" y="2670448"/>
          <a:ext cx="2205594" cy="93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Good communicators</a:t>
          </a:r>
        </a:p>
      </dsp:txBody>
      <dsp:txXfrm>
        <a:off x="8998671" y="2670448"/>
        <a:ext cx="2205594" cy="935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14A00-82A0-6540-996C-E0A4F63B9B9C}">
      <dsp:nvSpPr>
        <dsp:cNvPr id="0" name=""/>
        <dsp:cNvSpPr/>
      </dsp:nvSpPr>
      <dsp:spPr>
        <a:xfrm>
          <a:off x="0" y="69336"/>
          <a:ext cx="6797675" cy="2716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Mintzberg utilised the previous academic debate in the area of 'structure' in order to develop a series of archetypes into which organisations' structures are likely to fall. </a:t>
          </a:r>
          <a:endParaRPr lang="en-US" sz="2700" kern="1200"/>
        </a:p>
      </dsp:txBody>
      <dsp:txXfrm>
        <a:off x="132620" y="201956"/>
        <a:ext cx="6532435" cy="2451499"/>
      </dsp:txXfrm>
    </dsp:sp>
    <dsp:sp modelId="{3AB671C6-49F7-8047-8BDF-1125F24D7B6C}">
      <dsp:nvSpPr>
        <dsp:cNvPr id="0" name=""/>
        <dsp:cNvSpPr/>
      </dsp:nvSpPr>
      <dsp:spPr>
        <a:xfrm>
          <a:off x="0" y="2863836"/>
          <a:ext cx="6797675" cy="2716739"/>
        </a:xfrm>
        <a:prstGeom prst="roundRect">
          <a:avLst/>
        </a:prstGeom>
        <a:solidFill>
          <a:schemeClr val="accent2">
            <a:hueOff val="1493767"/>
            <a:satOff val="-6066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6 archetypes which are Simple Structure; Machine bureaucracy; </a:t>
          </a:r>
          <a:r>
            <a:rPr lang="en-US" sz="2700" kern="1200" dirty="0" err="1"/>
            <a:t>Divisionalised</a:t>
          </a:r>
          <a:r>
            <a:rPr lang="en-US" sz="2700" kern="1200" dirty="0"/>
            <a:t> Form; Professional bureaucracy; Adhocracy and Mission oriented  structure</a:t>
          </a:r>
        </a:p>
      </dsp:txBody>
      <dsp:txXfrm>
        <a:off x="132620" y="2996456"/>
        <a:ext cx="6532435" cy="2451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D760D-7171-D64A-A6A5-7D1E59EEA5E7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4E7CA-0C8D-0342-BCA7-42D745ACA4BD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&gt; controlled centrally </a:t>
          </a:r>
        </a:p>
      </dsp:txBody>
      <dsp:txXfrm>
        <a:off x="0" y="0"/>
        <a:ext cx="6797675" cy="1412477"/>
      </dsp:txXfrm>
    </dsp:sp>
    <dsp:sp modelId="{6B7628C2-A2BF-C045-99A7-33D48029DFE2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B431A-C941-C341-8557-FC554D8666E9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&gt; usually 1 person / ‘start-up’ business, for example ‘garage businesses’ </a:t>
          </a:r>
        </a:p>
      </dsp:txBody>
      <dsp:txXfrm>
        <a:off x="0" y="1412477"/>
        <a:ext cx="6797675" cy="1412477"/>
      </dsp:txXfrm>
    </dsp:sp>
    <dsp:sp modelId="{C48BE9B8-BD81-354C-A336-2D04D582EF6F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1082E-FA05-8D4C-AE21-F93F68CA833C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&gt; Strength: Speed to respond to changes and transparency towards vision and mission,  high creativity, energy and enthusiasm</a:t>
          </a:r>
        </a:p>
      </dsp:txBody>
      <dsp:txXfrm>
        <a:off x="0" y="2824955"/>
        <a:ext cx="6797675" cy="1412477"/>
      </dsp:txXfrm>
    </dsp:sp>
    <dsp:sp modelId="{1402D2F0-89C8-F941-AB14-64E51D685BC5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D047E-C537-CB48-8A0E-49FA27C92BF7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&gt; Weaknesses: no long-term stability, only organic growth possible, high dependance of key innovator</a:t>
          </a:r>
        </a:p>
      </dsp:txBody>
      <dsp:txXfrm>
        <a:off x="0" y="4237433"/>
        <a:ext cx="6797675" cy="14124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BE63C-CCDE-2844-B481-E05A4A701E7B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25ED-1C53-DE40-AE06-7693243C9364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&gt; designed like a complex machine with employees keeping the cogs of the machine running</a:t>
          </a:r>
        </a:p>
      </dsp:txBody>
      <dsp:txXfrm>
        <a:off x="0" y="0"/>
        <a:ext cx="6797675" cy="1412477"/>
      </dsp:txXfrm>
    </dsp:sp>
    <dsp:sp modelId="{76F77575-88A8-9C45-8440-009AC2D61460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292BC-C5E6-A145-BD79-FBECBD07D1E0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&gt; cascades responsibility downwards and breaks complex tasks down, </a:t>
          </a:r>
          <a:r>
            <a:rPr lang="en-GB" sz="2000" kern="1200"/>
            <a:t>to the point where they are easily and quickly interchangeable</a:t>
          </a:r>
          <a:endParaRPr lang="en-US" sz="2000" kern="1200"/>
        </a:p>
      </dsp:txBody>
      <dsp:txXfrm>
        <a:off x="0" y="1412477"/>
        <a:ext cx="6797675" cy="1412477"/>
      </dsp:txXfrm>
    </dsp:sp>
    <dsp:sp modelId="{2BC9528F-82C2-2D4F-A4B7-90F3AF4A5323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5E443-2228-494E-9DA8-490AFCFAF7F6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&gt; Strength: possible to manage complex tasks, building routines </a:t>
          </a:r>
        </a:p>
      </dsp:txBody>
      <dsp:txXfrm>
        <a:off x="0" y="2824955"/>
        <a:ext cx="6797675" cy="1412477"/>
      </dsp:txXfrm>
    </dsp:sp>
    <dsp:sp modelId="{CF1BED12-9469-E649-908E-14478A5BBB85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E1A87-A75D-D349-AC7E-191D59F7DD9B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&gt; Weaknesses: No focus on individual employee, overreliance on routines, inflexibility of organization when faced with changes, limited innovation capabilities as needs to come from specialists </a:t>
          </a:r>
        </a:p>
      </dsp:txBody>
      <dsp:txXfrm>
        <a:off x="0" y="4237433"/>
        <a:ext cx="6797675" cy="14124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4044B-7974-F749-86F7-654FFF59A924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2345B-95F3-2A4C-A487-C7FF70C123B8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&gt; </a:t>
          </a:r>
          <a:r>
            <a:rPr lang="en-GB" sz="2200" kern="1200"/>
            <a:t>more pertinent in larger organisations</a:t>
          </a:r>
          <a:endParaRPr lang="en-US" sz="2200" kern="1200"/>
        </a:p>
      </dsp:txBody>
      <dsp:txXfrm>
        <a:off x="0" y="0"/>
        <a:ext cx="6797675" cy="1412477"/>
      </dsp:txXfrm>
    </dsp:sp>
    <dsp:sp modelId="{01FE7515-CE0F-3443-A75F-7CF394A85DA5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A0FC2-A53D-C64A-BD7D-6C62A1FCC39F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&gt; characterized by  </a:t>
          </a:r>
          <a:r>
            <a:rPr lang="en-GB" sz="2200" kern="1200"/>
            <a:t>a decentralised organic structure which can adapt to local challenges in the environment and semi-independent units which are highly specialised</a:t>
          </a:r>
          <a:endParaRPr lang="en-US" sz="2200" kern="1200"/>
        </a:p>
      </dsp:txBody>
      <dsp:txXfrm>
        <a:off x="0" y="1412477"/>
        <a:ext cx="6797675" cy="1412477"/>
      </dsp:txXfrm>
    </dsp:sp>
    <dsp:sp modelId="{230F1D95-6280-164F-8F2B-469B3D9E8EAB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689C6-8897-BB4E-BC9D-D0CCD90B198F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&gt; Strength: ability to move into niche areas easily as well as sharing their knowledge across the whole organisation</a:t>
          </a:r>
          <a:endParaRPr lang="en-US" sz="2200" kern="1200"/>
        </a:p>
      </dsp:txBody>
      <dsp:txXfrm>
        <a:off x="0" y="2824955"/>
        <a:ext cx="6797675" cy="1412477"/>
      </dsp:txXfrm>
    </dsp:sp>
    <dsp:sp modelId="{AE5EF48A-A3EB-014A-B1DD-441B19F0EB8D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DAF9A-3EB8-2041-AD38-0389710C6832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&gt; Weaknesses: conflict that can arise due to the decentralised fashion of the organisation which can jeopardise sharing knowledge and the decentralised R&amp;D efforts. </a:t>
          </a:r>
          <a:endParaRPr lang="en-US" sz="2200" kern="1200"/>
        </a:p>
      </dsp:txBody>
      <dsp:txXfrm>
        <a:off x="0" y="4237433"/>
        <a:ext cx="6797675" cy="14124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7738E-8324-194F-94F8-5275617DF9FB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E4C40-3B52-2F40-8EC2-06E6EDE1B0A8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&gt; </a:t>
          </a:r>
          <a:r>
            <a:rPr lang="en-GB" sz="2700" kern="1200"/>
            <a:t>the organisation is decentralised with the power on the individuals</a:t>
          </a:r>
          <a:endParaRPr lang="en-US" sz="2700" kern="1200"/>
        </a:p>
      </dsp:txBody>
      <dsp:txXfrm>
        <a:off x="0" y="689"/>
        <a:ext cx="6797675" cy="1129706"/>
      </dsp:txXfrm>
    </dsp:sp>
    <dsp:sp modelId="{B579C7CE-740A-BF45-8C1B-0F5F970F8498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66AAF-76C5-5F4B-A6C5-FB9459703BCC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&gt; </a:t>
          </a:r>
          <a:r>
            <a:rPr lang="en-GB" sz="2700" kern="1200"/>
            <a:t>control is achieved through consensus on 'standards', such as professionalism.</a:t>
          </a:r>
          <a:endParaRPr lang="en-US" sz="2700" kern="1200"/>
        </a:p>
      </dsp:txBody>
      <dsp:txXfrm>
        <a:off x="0" y="1130396"/>
        <a:ext cx="6797675" cy="1129706"/>
      </dsp:txXfrm>
    </dsp:sp>
    <dsp:sp modelId="{2C0D8C67-D304-5C47-BABB-59558011C072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3B991-AB41-AE4E-8BB4-DE62A722BBC9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&gt; </a:t>
          </a:r>
          <a:r>
            <a:rPr lang="en-GB" sz="2700" kern="1200"/>
            <a:t>employees are highly skilled and have high levels of autonomy</a:t>
          </a:r>
          <a:endParaRPr lang="en-US" sz="2700" kern="1200"/>
        </a:p>
      </dsp:txBody>
      <dsp:txXfrm>
        <a:off x="0" y="2260102"/>
        <a:ext cx="6797675" cy="1129706"/>
      </dsp:txXfrm>
    </dsp:sp>
    <dsp:sp modelId="{F6A9C1B1-DCBE-1D4C-B1E6-16E690D6DE4F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DFB4F-4F7F-324A-8876-FFE5569DB571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&gt; Strengths: highly skilled employees and their ability to build </a:t>
          </a:r>
          <a:r>
            <a:rPr lang="en-GB" sz="2700" kern="1200"/>
            <a:t>effective teams</a:t>
          </a:r>
          <a:endParaRPr lang="en-US" sz="2700" kern="1200"/>
        </a:p>
      </dsp:txBody>
      <dsp:txXfrm>
        <a:off x="0" y="3389809"/>
        <a:ext cx="6797675" cy="1129706"/>
      </dsp:txXfrm>
    </dsp:sp>
    <dsp:sp modelId="{5C858084-9DEB-BA44-AB0E-2338D0904A23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FB021-58CC-8644-96D8-4B9A07B0B995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&gt; Weaknesses: difficulties around managing these types of employees </a:t>
          </a:r>
        </a:p>
      </dsp:txBody>
      <dsp:txXfrm>
        <a:off x="0" y="4519515"/>
        <a:ext cx="6797675" cy="112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6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6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7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4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6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1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2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0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2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9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lbin.com/resources/free-belbin-test-looking-for-a-free-team-roles-tes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9B7F88A-EE9B-4C9D-9477-42E234662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ople working on ideas">
            <a:extLst>
              <a:ext uri="{FF2B5EF4-FFF2-40B4-BE49-F238E27FC236}">
                <a16:creationId xmlns:a16="http://schemas.microsoft.com/office/drawing/2014/main" id="{4225C173-B6E9-61AF-DD8E-5EBCE6DF8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12" b="511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5ABBC-7ADD-904B-94AB-8F78DB261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3800" dirty="0" err="1">
                <a:solidFill>
                  <a:schemeClr val="tx1"/>
                </a:solidFill>
              </a:rPr>
              <a:t>Organisational</a:t>
            </a:r>
            <a:r>
              <a:rPr lang="en-US" sz="3800" dirty="0">
                <a:solidFill>
                  <a:schemeClr val="tx1"/>
                </a:solidFill>
              </a:rPr>
              <a:t> structure and innovating in teams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20F35-2D78-5B46-A364-A2F6AECD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9"/>
            <a:ext cx="6470693" cy="60525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Week 8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Melissa </a:t>
            </a:r>
            <a:r>
              <a:rPr lang="en-US" sz="1600" dirty="0" err="1"/>
              <a:t>Mesek</a:t>
            </a:r>
            <a:endParaRPr lang="en-US" sz="16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!!footer rectangle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5581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36B54-45B0-AD44-82D5-E2E5CF7F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Mintzberg’s Theory - </a:t>
            </a:r>
            <a:r>
              <a:rPr lang="en-GB" sz="3300">
                <a:solidFill>
                  <a:schemeClr val="bg1"/>
                </a:solidFill>
              </a:rPr>
              <a:t>Divisionalized Form </a:t>
            </a:r>
            <a:endParaRPr lang="en-US" sz="33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65E0E2-6E33-4512-6A38-A76295367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52594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09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71EA4-73ED-DE4E-A980-D4DDA5AF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Mintzberg’s Theory - </a:t>
            </a:r>
            <a:r>
              <a:rPr lang="en-GB" sz="3600">
                <a:solidFill>
                  <a:schemeClr val="bg1"/>
                </a:solidFill>
              </a:rPr>
              <a:t>Professional Bureaucracy</a:t>
            </a:r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DF59FB-E3BE-3A9F-A9CE-62FE87B0B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28284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78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31D83-31F4-784A-8023-80229B5D0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Mintzberg’s Theory - </a:t>
            </a:r>
            <a:r>
              <a:rPr lang="en-GB">
                <a:solidFill>
                  <a:srgbClr val="FFFFFF"/>
                </a:solidFill>
              </a:rPr>
              <a:t>Adhocracy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2A72D-4D1E-6F46-89E2-D6572496D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&gt; can be utilised to deal with uncertainty and complexity of the organisation</a:t>
            </a:r>
            <a:endParaRPr lang="en-GB"/>
          </a:p>
          <a:p>
            <a:pPr>
              <a:lnSpc>
                <a:spcPct val="110000"/>
              </a:lnSpc>
            </a:pPr>
            <a:r>
              <a:rPr lang="en-US" dirty="0"/>
              <a:t>&gt; </a:t>
            </a:r>
            <a:r>
              <a:rPr lang="en-GB" dirty="0"/>
              <a:t>Adhocracy, in management theory, is the opposite of bureaucracy and with that offers a high level of flexibility</a:t>
            </a:r>
            <a:endParaRPr lang="en-GB"/>
          </a:p>
          <a:p>
            <a:pPr>
              <a:lnSpc>
                <a:spcPct val="110000"/>
              </a:lnSpc>
            </a:pPr>
            <a:r>
              <a:rPr lang="en-US" dirty="0"/>
              <a:t>&gt; </a:t>
            </a:r>
            <a:r>
              <a:rPr lang="en-GB" dirty="0"/>
              <a:t>key features is its focus on teams but also ability to work autonomously </a:t>
            </a:r>
            <a:endParaRPr lang="en-GB"/>
          </a:p>
          <a:p>
            <a:pPr>
              <a:lnSpc>
                <a:spcPct val="110000"/>
              </a:lnSpc>
            </a:pPr>
            <a:r>
              <a:rPr lang="en-US" dirty="0"/>
              <a:t>&gt;</a:t>
            </a:r>
            <a:r>
              <a:rPr lang="en-GB" dirty="0"/>
              <a:t>Rules and structures are reduced to the essential ones which are needed to carry out the task</a:t>
            </a:r>
            <a:endParaRPr lang="en-GB"/>
          </a:p>
          <a:p>
            <a:pPr>
              <a:lnSpc>
                <a:spcPct val="110000"/>
              </a:lnSpc>
            </a:pPr>
            <a:r>
              <a:rPr lang="en-US" dirty="0"/>
              <a:t>Strengths: </a:t>
            </a:r>
            <a:r>
              <a:rPr lang="en-GB" dirty="0"/>
              <a:t>the power to deal with high levels of uncertainty; high creativity levels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Weaknesses: potential for </a:t>
            </a:r>
            <a:r>
              <a:rPr lang="en-GB" dirty="0"/>
              <a:t>unsettled conflict and an absence of control due to its informal structures to hinder organisation </a:t>
            </a:r>
            <a:endParaRPr lang="en-GB"/>
          </a:p>
          <a:p>
            <a:pPr>
              <a:lnSpc>
                <a:spcPct val="11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A8647-65C3-364C-A843-D153B6EA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Mintzberg’s Theory - </a:t>
            </a:r>
            <a:r>
              <a:rPr lang="en-GB" sz="3600">
                <a:solidFill>
                  <a:schemeClr val="bg1"/>
                </a:solidFill>
              </a:rPr>
              <a:t>Mission oriented </a:t>
            </a:r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6BE8F8-5017-F203-D4B2-0AB8F4596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59160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84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D646-6636-764B-A1D8-4B5D8DE6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involvement in innovation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8BD622-11FB-5BE2-A271-DABC2276F8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69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C38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E60B7-F9E8-4C48-A5A3-6BFC2C98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The five-stage high-involvement innovation (HII) model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Chart, bubble chart&#10;&#10;Description automatically generated">
            <a:extLst>
              <a:ext uri="{FF2B5EF4-FFF2-40B4-BE49-F238E27FC236}">
                <a16:creationId xmlns:a16="http://schemas.microsoft.com/office/drawing/2014/main" id="{D02792A0-9271-E64B-A357-62E64843A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335" y="1554144"/>
            <a:ext cx="6275667" cy="3749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58315-9E8F-3343-8173-1AE04B846584}"/>
              </a:ext>
            </a:extLst>
          </p:cNvPr>
          <p:cNvSpPr txBox="1"/>
          <p:nvPr/>
        </p:nvSpPr>
        <p:spPr>
          <a:xfrm>
            <a:off x="6145418" y="6260068"/>
            <a:ext cx="458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(Tidd and Bessant, 2021, p. 184)</a:t>
            </a:r>
          </a:p>
        </p:txBody>
      </p:sp>
    </p:spTree>
    <p:extLst>
      <p:ext uri="{BB962C8B-B14F-4D97-AF65-F5344CB8AC3E}">
        <p14:creationId xmlns:p14="http://schemas.microsoft.com/office/powerpoint/2010/main" val="321604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75887-7435-844F-85E7-44A54331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Difference of Groups and Teams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D352-72C8-F24A-8AC5-94410864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&gt; A group is an assembly of people who are physically close to each other</a:t>
            </a:r>
          </a:p>
          <a:p>
            <a:r>
              <a:rPr lang="en-US" sz="1800" dirty="0">
                <a:solidFill>
                  <a:srgbClr val="FFFFFF"/>
                </a:solidFill>
              </a:rPr>
              <a:t>&gt; “A team means a combination of individuals who come together for a shared purpose in their organization” (Tidd and Bessant, 2021, p. 186)</a:t>
            </a: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8A2FCFBB-2029-66A5-1B6B-38B229415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0" r="10728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81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07FB5-5A12-6049-B302-7EF93D5B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Characteristics for effective team work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EBB904-7BB4-3C96-D05A-BB1C4A4A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42801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41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ED8E0-171D-CF41-B6AB-AE9C7DEB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Key elements in effective high-performance team working include: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94E5C5-F55A-53C5-AA97-7F5E6B51E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74108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936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FE22-891E-BC4A-859A-E7E8A4CD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Challenges in effective team management </a:t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509F878-4FCA-BB15-BB76-AA548C01B9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39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7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7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2EA99-2F7B-5B4D-A81B-9D479853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8EAB0-BF41-A642-8A93-6C032F7F5707}"/>
              </a:ext>
            </a:extLst>
          </p:cNvPr>
          <p:cNvSpPr txBox="1"/>
          <p:nvPr/>
        </p:nvSpPr>
        <p:spPr>
          <a:xfrm>
            <a:off x="5895833" y="1937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8C0A2BE9-4ACA-5DE9-6491-08F966AE6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51153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09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860D-FDD5-A945-BE10-5642F75C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Belbin’s (2004) Framework for Team Roles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E587-0CEF-9049-BCAD-8A605B034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Belbin is a popular framework which is utilised for creating diverse teams with high capabilities. It showcases nine main roles that can be assumed in a team, however, it also argues that most individuals are only comfortable in 2-3 roles (see next slide) </a:t>
            </a:r>
          </a:p>
          <a:p>
            <a:r>
              <a:rPr lang="en-GB" sz="2000" dirty="0"/>
              <a:t>&gt; Link to Belbin's test: </a:t>
            </a:r>
            <a:r>
              <a:rPr lang="en-GB" sz="2000" dirty="0">
                <a:hlinkClick r:id="rId2"/>
              </a:rPr>
              <a:t>https://www.belbin.com/resources/free-belbin-test-looking-for-a-free-team-roles-test</a:t>
            </a:r>
            <a:endParaRPr lang="en-GB" sz="2000" dirty="0"/>
          </a:p>
          <a:p>
            <a:br>
              <a:rPr lang="en-GB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2972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A592-4DE9-144F-8859-5937FF4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Belbin’s team roles #2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BEC6767-F925-AD78-272C-4B5A448A9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8DD6D5-A9D1-0049-952A-4BA3A5386726}"/>
              </a:ext>
            </a:extLst>
          </p:cNvPr>
          <p:cNvSpPr txBox="1"/>
          <p:nvPr/>
        </p:nvSpPr>
        <p:spPr>
          <a:xfrm>
            <a:off x="1097280" y="5915103"/>
            <a:ext cx="4244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Tidd and Bessant, 2021, p. 187</a:t>
            </a:r>
          </a:p>
        </p:txBody>
      </p:sp>
    </p:spTree>
    <p:extLst>
      <p:ext uri="{BB962C8B-B14F-4D97-AF65-F5344CB8AC3E}">
        <p14:creationId xmlns:p14="http://schemas.microsoft.com/office/powerpoint/2010/main" val="1565127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2EA99-2F7B-5B4D-A81B-9D479853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8EAB0-BF41-A642-8A93-6C032F7F5707}"/>
              </a:ext>
            </a:extLst>
          </p:cNvPr>
          <p:cNvSpPr txBox="1"/>
          <p:nvPr/>
        </p:nvSpPr>
        <p:spPr>
          <a:xfrm>
            <a:off x="5895833" y="1937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8C0A2BE9-4ACA-5DE9-6491-08F966AE6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42624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48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CDF3-28D7-F24A-851B-82B11998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FA48-8197-0845-AA36-91F74EA79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Belbin, M. (2004). </a:t>
            </a:r>
            <a:r>
              <a:rPr lang="en-US" i="1" dirty="0"/>
              <a:t>Management teams – Why they succeed or fail.</a:t>
            </a:r>
            <a:r>
              <a:rPr lang="en-US" dirty="0"/>
              <a:t> London: Butterworth-Heinemann. </a:t>
            </a:r>
          </a:p>
          <a:p>
            <a:r>
              <a:rPr lang="en-GB" dirty="0"/>
              <a:t>Khan, M. S., Khan, I., Qureshi, Q. A., Ismail, H. M., Rauf, H., Latif, A., &amp; Tahir, M. (2015). The styles of leadership: A critical review. </a:t>
            </a:r>
            <a:r>
              <a:rPr lang="en-GB" i="1" dirty="0"/>
              <a:t>Public Policy and Administration Research</a:t>
            </a:r>
            <a:r>
              <a:rPr lang="en-GB" dirty="0"/>
              <a:t>, </a:t>
            </a:r>
            <a:r>
              <a:rPr lang="en-GB" i="1" dirty="0"/>
              <a:t>5</a:t>
            </a:r>
            <a:r>
              <a:rPr lang="en-GB" dirty="0"/>
              <a:t>(3), 87-92.</a:t>
            </a:r>
            <a:endParaRPr lang="en-US" dirty="0"/>
          </a:p>
          <a:p>
            <a:r>
              <a:rPr lang="en-US" dirty="0"/>
              <a:t>Mintzberg, H. (1979). </a:t>
            </a:r>
            <a:r>
              <a:rPr lang="en-US" i="1" dirty="0"/>
              <a:t>The structuring of </a:t>
            </a:r>
            <a:r>
              <a:rPr lang="en-US" i="1" dirty="0" err="1"/>
              <a:t>organisations</a:t>
            </a:r>
            <a:r>
              <a:rPr lang="en-US" i="1" dirty="0"/>
              <a:t>. </a:t>
            </a:r>
            <a:r>
              <a:rPr lang="en-US" dirty="0"/>
              <a:t>Englewood Cliffs. J: Prentice-Hall. </a:t>
            </a:r>
          </a:p>
          <a:p>
            <a:r>
              <a:rPr lang="en-US" dirty="0"/>
              <a:t>Tidd, J. &amp; Bessant, J. (2021). </a:t>
            </a:r>
            <a:r>
              <a:rPr lang="en-US" i="1" dirty="0"/>
              <a:t>Managing Innovation Integrating Technological, Market and Organizational Change. </a:t>
            </a:r>
            <a:r>
              <a:rPr lang="en-US" dirty="0"/>
              <a:t>Seventh Edition. Hoboken: Wiley.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6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FCC1E-92C4-884B-A64C-838F2501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Which components are vital in an organization to become innovative?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1EE9C4-8EA4-2475-ACEA-804B99EDA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89322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70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29594-5D35-9C46-93B8-E5799FD4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 sz="3400"/>
              <a:t>How leadership contributes to transformational changes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C58324-7941-C9C0-261F-67B2138D3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873873"/>
              </p:ext>
            </p:extLst>
          </p:nvPr>
        </p:nvGraphicFramePr>
        <p:xfrm>
          <a:off x="4844750" y="240632"/>
          <a:ext cx="7058465" cy="604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20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E739-9C78-F94E-BC03-10C1310D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characteristics of a good leader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5F4432-72A6-D29F-1362-A41F7E653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415610"/>
              </p:ext>
            </p:extLst>
          </p:nvPr>
        </p:nvGraphicFramePr>
        <p:xfrm>
          <a:off x="272717" y="1737360"/>
          <a:ext cx="11614484" cy="456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02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43D3D-D11A-A049-BDFD-2EB02F0C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Leadership for innovation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Yellow paper aeroplane flying the opposite way as many grey paper aeroplanes">
            <a:extLst>
              <a:ext uri="{FF2B5EF4-FFF2-40B4-BE49-F238E27FC236}">
                <a16:creationId xmlns:a16="http://schemas.microsoft.com/office/drawing/2014/main" id="{111158B3-2226-F05B-2642-4841C876F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" r="24481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4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B5223-982F-0B40-AA69-CCB5D030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Mintzberg’s (1979) Structural Archetypes and its innovation implications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38424-BD1D-2F45-8069-F4510964C8E6}"/>
              </a:ext>
            </a:extLst>
          </p:cNvPr>
          <p:cNvSpPr txBox="1"/>
          <p:nvPr/>
        </p:nvSpPr>
        <p:spPr>
          <a:xfrm>
            <a:off x="1096963" y="3753853"/>
            <a:ext cx="902560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5012617-DA4F-6232-F191-7DBEF5BCA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98877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75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8316F-ADEF-8947-8628-9A28D7D8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Mintzberg’s Theory - </a:t>
            </a:r>
            <a:r>
              <a:rPr lang="en-GB" sz="3600">
                <a:solidFill>
                  <a:schemeClr val="bg1"/>
                </a:solidFill>
              </a:rPr>
              <a:t>Simple Structure </a:t>
            </a:r>
            <a:endParaRPr lang="en-US" sz="36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45912-A6AC-5B8C-2170-1B1822D7D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34727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43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C7216-CC02-1B4D-AF4F-4E87471B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Mintzberg’s Theory -</a:t>
            </a:r>
            <a:r>
              <a:rPr lang="en-GB" sz="3600" dirty="0">
                <a:solidFill>
                  <a:schemeClr val="bg1"/>
                </a:solidFill>
              </a:rPr>
              <a:t> Machine Bureaucracy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B2B198-2D67-EA2B-766A-759092AB78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51204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9038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242941"/>
      </a:dk2>
      <a:lt2>
        <a:srgbClr val="E2E5E8"/>
      </a:lt2>
      <a:accent1>
        <a:srgbClr val="C3844D"/>
      </a:accent1>
      <a:accent2>
        <a:srgbClr val="B1A43B"/>
      </a:accent2>
      <a:accent3>
        <a:srgbClr val="8CAC43"/>
      </a:accent3>
      <a:accent4>
        <a:srgbClr val="5CB13B"/>
      </a:accent4>
      <a:accent5>
        <a:srgbClr val="48B757"/>
      </a:accent5>
      <a:accent6>
        <a:srgbClr val="3BB17C"/>
      </a:accent6>
      <a:hlink>
        <a:srgbClr val="3F83BF"/>
      </a:hlink>
      <a:folHlink>
        <a:srgbClr val="7F7F7F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1447</Words>
  <Application>Microsoft Macintosh PowerPoint</Application>
  <PresentationFormat>Widescreen</PresentationFormat>
  <Paragraphs>130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Sagona Book</vt:lpstr>
      <vt:lpstr>Sagona ExtraLight</vt:lpstr>
      <vt:lpstr>RetrospectVTI</vt:lpstr>
      <vt:lpstr>Organisational structure and innovating in teams</vt:lpstr>
      <vt:lpstr>Objectives</vt:lpstr>
      <vt:lpstr>Which components are vital in an organization to become innovative? </vt:lpstr>
      <vt:lpstr>How leadership contributes to transformational changes </vt:lpstr>
      <vt:lpstr>Some characteristics of a good leader</vt:lpstr>
      <vt:lpstr>Leadership for innovation</vt:lpstr>
      <vt:lpstr>Mintzberg’s (1979) Structural Archetypes and its innovation implications </vt:lpstr>
      <vt:lpstr>Mintzberg’s Theory - Simple Structure </vt:lpstr>
      <vt:lpstr>Mintzberg’s Theory - Machine Bureaucracy</vt:lpstr>
      <vt:lpstr>Mintzberg’s Theory - Divisionalized Form </vt:lpstr>
      <vt:lpstr>Mintzberg’s Theory - Professional Bureaucracy</vt:lpstr>
      <vt:lpstr>Mintzberg’s Theory - Adhocracy</vt:lpstr>
      <vt:lpstr>Mintzberg’s Theory - Mission oriented </vt:lpstr>
      <vt:lpstr>High involvement in innovation </vt:lpstr>
      <vt:lpstr>The five-stage high-involvement innovation (HII) model</vt:lpstr>
      <vt:lpstr>Difference of Groups and Teams</vt:lpstr>
      <vt:lpstr>Characteristics for effective team work</vt:lpstr>
      <vt:lpstr>Key elements in effective high-performance team working include: </vt:lpstr>
      <vt:lpstr>Challenges in effective team management  </vt:lpstr>
      <vt:lpstr>Belbin’s (2004) Framework for Team Roles </vt:lpstr>
      <vt:lpstr>Belbin’s team roles #2</vt:lpstr>
      <vt:lpstr>Objectives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Organisational structure and innovating in teams</dc:title>
  <dc:creator>Mesek, Melissa</dc:creator>
  <cp:lastModifiedBy>Mesek, Melissa</cp:lastModifiedBy>
  <cp:revision>2</cp:revision>
  <dcterms:created xsi:type="dcterms:W3CDTF">2022-03-20T21:44:51Z</dcterms:created>
  <dcterms:modified xsi:type="dcterms:W3CDTF">2022-03-21T07:04:55Z</dcterms:modified>
</cp:coreProperties>
</file>