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sldIdLst>
    <p:sldId id="256" r:id="rId2"/>
    <p:sldId id="257" r:id="rId3"/>
    <p:sldId id="272" r:id="rId4"/>
    <p:sldId id="258" r:id="rId5"/>
    <p:sldId id="259" r:id="rId6"/>
    <p:sldId id="276" r:id="rId7"/>
    <p:sldId id="277" r:id="rId8"/>
    <p:sldId id="260" r:id="rId9"/>
    <p:sldId id="273" r:id="rId10"/>
    <p:sldId id="267" r:id="rId11"/>
    <p:sldId id="262" r:id="rId12"/>
    <p:sldId id="263" r:id="rId13"/>
    <p:sldId id="264" r:id="rId14"/>
    <p:sldId id="265" r:id="rId15"/>
    <p:sldId id="271" r:id="rId16"/>
    <p:sldId id="269"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97"/>
    <p:restoredTop sz="94655"/>
  </p:normalViewPr>
  <p:slideViewPr>
    <p:cSldViewPr snapToGrid="0" snapToObjects="1">
      <p:cViewPr varScale="1">
        <p:scale>
          <a:sx n="91" d="100"/>
          <a:sy n="91" d="100"/>
        </p:scale>
        <p:origin x="216" y="3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0D39B77-8A93-4C65-9E5E-227F4F04EA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F44BB6-B76D-4AAD-A4BC-C0E54C5C37AB}">
      <dgm:prSet/>
      <dgm:spPr/>
      <dgm:t>
        <a:bodyPr/>
        <a:lstStyle/>
        <a:p>
          <a:r>
            <a:rPr lang="en-GB"/>
            <a:t>to understand organisational culture and its importance</a:t>
          </a:r>
          <a:endParaRPr lang="en-US"/>
        </a:p>
      </dgm:t>
    </dgm:pt>
    <dgm:pt modelId="{0DFC8238-E79C-44ED-8FF6-B751A5EDC84B}" type="parTrans" cxnId="{F5CD9423-7C29-4AE8-924C-55B9144469EE}">
      <dgm:prSet/>
      <dgm:spPr/>
      <dgm:t>
        <a:bodyPr/>
        <a:lstStyle/>
        <a:p>
          <a:endParaRPr lang="en-US"/>
        </a:p>
      </dgm:t>
    </dgm:pt>
    <dgm:pt modelId="{3078DCB1-76A6-48F0-B348-BF9348FC562A}" type="sibTrans" cxnId="{F5CD9423-7C29-4AE8-924C-55B9144469EE}">
      <dgm:prSet/>
      <dgm:spPr/>
      <dgm:t>
        <a:bodyPr/>
        <a:lstStyle/>
        <a:p>
          <a:endParaRPr lang="en-US"/>
        </a:p>
      </dgm:t>
    </dgm:pt>
    <dgm:pt modelId="{5DE9E28C-1F1B-4EFF-B6D7-6CBA389EFB2D}">
      <dgm:prSet/>
      <dgm:spPr/>
      <dgm:t>
        <a:bodyPr/>
        <a:lstStyle/>
        <a:p>
          <a:r>
            <a:rPr lang="en-GB"/>
            <a:t>to look at the dimensions and characteristics of organisational culture within two theories</a:t>
          </a:r>
          <a:endParaRPr lang="en-US"/>
        </a:p>
      </dgm:t>
    </dgm:pt>
    <dgm:pt modelId="{1A97791D-4AD6-4077-9FF8-C10C1B9A1A87}" type="parTrans" cxnId="{F3C07555-D535-4D05-B4F5-BA5141293A57}">
      <dgm:prSet/>
      <dgm:spPr/>
      <dgm:t>
        <a:bodyPr/>
        <a:lstStyle/>
        <a:p>
          <a:endParaRPr lang="en-US"/>
        </a:p>
      </dgm:t>
    </dgm:pt>
    <dgm:pt modelId="{98BE0571-772D-4913-B519-F09254A00F9E}" type="sibTrans" cxnId="{F3C07555-D535-4D05-B4F5-BA5141293A57}">
      <dgm:prSet/>
      <dgm:spPr/>
      <dgm:t>
        <a:bodyPr/>
        <a:lstStyle/>
        <a:p>
          <a:endParaRPr lang="en-US"/>
        </a:p>
      </dgm:t>
    </dgm:pt>
    <dgm:pt modelId="{3CDDB824-2429-4011-A141-6F1CC530835A}">
      <dgm:prSet/>
      <dgm:spPr/>
      <dgm:t>
        <a:bodyPr/>
        <a:lstStyle/>
        <a:p>
          <a:r>
            <a:rPr lang="en-GB" b="0" i="0" dirty="0"/>
            <a:t>to learn about the effect of organisational performance on innovation as well as creativity</a:t>
          </a:r>
          <a:endParaRPr lang="en-US" dirty="0"/>
        </a:p>
      </dgm:t>
    </dgm:pt>
    <dgm:pt modelId="{362F7EF9-2240-45A1-8FBE-5E575EF0F632}" type="parTrans" cxnId="{20CD329A-AA18-4D51-A4F9-96F714CE6F35}">
      <dgm:prSet/>
      <dgm:spPr/>
      <dgm:t>
        <a:bodyPr/>
        <a:lstStyle/>
        <a:p>
          <a:endParaRPr lang="en-US"/>
        </a:p>
      </dgm:t>
    </dgm:pt>
    <dgm:pt modelId="{870C6B46-6515-44DA-8E58-415E5342D24C}" type="sibTrans" cxnId="{20CD329A-AA18-4D51-A4F9-96F714CE6F35}">
      <dgm:prSet/>
      <dgm:spPr/>
      <dgm:t>
        <a:bodyPr/>
        <a:lstStyle/>
        <a:p>
          <a:endParaRPr lang="en-US"/>
        </a:p>
      </dgm:t>
    </dgm:pt>
    <dgm:pt modelId="{C46DF8EB-460D-421E-BA48-119607552F02}">
      <dgm:prSet/>
      <dgm:spPr/>
      <dgm:t>
        <a:bodyPr/>
        <a:lstStyle/>
        <a:p>
          <a:r>
            <a:rPr lang="en-GB" dirty="0"/>
            <a:t>to distinguish between climate and culture</a:t>
          </a:r>
          <a:endParaRPr lang="en-US" dirty="0"/>
        </a:p>
      </dgm:t>
    </dgm:pt>
    <dgm:pt modelId="{B7ADB4B2-826C-48CC-8B53-344710EFDC46}" type="parTrans" cxnId="{65F95184-BCED-416A-9153-2966544499C5}">
      <dgm:prSet/>
      <dgm:spPr/>
      <dgm:t>
        <a:bodyPr/>
        <a:lstStyle/>
        <a:p>
          <a:endParaRPr lang="en-US"/>
        </a:p>
      </dgm:t>
    </dgm:pt>
    <dgm:pt modelId="{CD2F6A5F-1355-42BC-964D-0B79B5B9AEA5}" type="sibTrans" cxnId="{65F95184-BCED-416A-9153-2966544499C5}">
      <dgm:prSet/>
      <dgm:spPr/>
      <dgm:t>
        <a:bodyPr/>
        <a:lstStyle/>
        <a:p>
          <a:endParaRPr lang="en-US"/>
        </a:p>
      </dgm:t>
    </dgm:pt>
    <dgm:pt modelId="{A2C2AC07-C9A5-446D-B1D6-0A369B709985}">
      <dgm:prSet/>
      <dgm:spPr/>
      <dgm:t>
        <a:bodyPr/>
        <a:lstStyle/>
        <a:p>
          <a:r>
            <a:rPr lang="en-GB"/>
            <a:t>to understand how strategic change can occur and its problems</a:t>
          </a:r>
          <a:endParaRPr lang="en-US"/>
        </a:p>
      </dgm:t>
    </dgm:pt>
    <dgm:pt modelId="{F376CA7B-672C-4421-8DA5-0ECD58925BAB}" type="parTrans" cxnId="{BF716002-D07D-4297-825F-FCE3DA313BB2}">
      <dgm:prSet/>
      <dgm:spPr/>
      <dgm:t>
        <a:bodyPr/>
        <a:lstStyle/>
        <a:p>
          <a:endParaRPr lang="en-US"/>
        </a:p>
      </dgm:t>
    </dgm:pt>
    <dgm:pt modelId="{06F7B8C5-1EC8-4FB4-B8D5-951C83D55A59}" type="sibTrans" cxnId="{BF716002-D07D-4297-825F-FCE3DA313BB2}">
      <dgm:prSet/>
      <dgm:spPr/>
      <dgm:t>
        <a:bodyPr/>
        <a:lstStyle/>
        <a:p>
          <a:endParaRPr lang="en-US"/>
        </a:p>
      </dgm:t>
    </dgm:pt>
    <dgm:pt modelId="{95016083-2061-4B48-B6AB-8831F1999F60}" type="pres">
      <dgm:prSet presAssocID="{10D39B77-8A93-4C65-9E5E-227F4F04EAD4}" presName="root" presStyleCnt="0">
        <dgm:presLayoutVars>
          <dgm:dir/>
          <dgm:resizeHandles val="exact"/>
        </dgm:presLayoutVars>
      </dgm:prSet>
      <dgm:spPr/>
    </dgm:pt>
    <dgm:pt modelId="{69612A55-D463-4E25-A875-7183AEFD13A4}" type="pres">
      <dgm:prSet presAssocID="{B4F44BB6-B76D-4AAD-A4BC-C0E54C5C37AB}" presName="compNode" presStyleCnt="0"/>
      <dgm:spPr/>
    </dgm:pt>
    <dgm:pt modelId="{C00E798D-5915-4A39-A42C-F7FE87C9801F}" type="pres">
      <dgm:prSet presAssocID="{B4F44BB6-B76D-4AAD-A4BC-C0E54C5C37AB}" presName="bgRect" presStyleLbl="bgShp" presStyleIdx="0" presStyleCnt="5"/>
      <dgm:spPr/>
    </dgm:pt>
    <dgm:pt modelId="{BD2A7324-44AC-4FB7-965D-0B94DEDE8037}" type="pres">
      <dgm:prSet presAssocID="{B4F44BB6-B76D-4AAD-A4BC-C0E54C5C37A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9E9BC4D6-8B88-4C2D-A851-4F0C54A542F0}" type="pres">
      <dgm:prSet presAssocID="{B4F44BB6-B76D-4AAD-A4BC-C0E54C5C37AB}" presName="spaceRect" presStyleCnt="0"/>
      <dgm:spPr/>
    </dgm:pt>
    <dgm:pt modelId="{FFD00C50-67F0-4903-9496-DE7733372921}" type="pres">
      <dgm:prSet presAssocID="{B4F44BB6-B76D-4AAD-A4BC-C0E54C5C37AB}" presName="parTx" presStyleLbl="revTx" presStyleIdx="0" presStyleCnt="5">
        <dgm:presLayoutVars>
          <dgm:chMax val="0"/>
          <dgm:chPref val="0"/>
        </dgm:presLayoutVars>
      </dgm:prSet>
      <dgm:spPr/>
    </dgm:pt>
    <dgm:pt modelId="{B164C91D-034D-4158-A34A-3E7137648CF4}" type="pres">
      <dgm:prSet presAssocID="{3078DCB1-76A6-48F0-B348-BF9348FC562A}" presName="sibTrans" presStyleCnt="0"/>
      <dgm:spPr/>
    </dgm:pt>
    <dgm:pt modelId="{4B07F4A3-1C11-413C-8FF4-DCE97D9D1046}" type="pres">
      <dgm:prSet presAssocID="{5DE9E28C-1F1B-4EFF-B6D7-6CBA389EFB2D}" presName="compNode" presStyleCnt="0"/>
      <dgm:spPr/>
    </dgm:pt>
    <dgm:pt modelId="{2F484A5C-0316-41EB-90C1-D75C46325D25}" type="pres">
      <dgm:prSet presAssocID="{5DE9E28C-1F1B-4EFF-B6D7-6CBA389EFB2D}" presName="bgRect" presStyleLbl="bgShp" presStyleIdx="1" presStyleCnt="5"/>
      <dgm:spPr/>
    </dgm:pt>
    <dgm:pt modelId="{5FF7C556-2430-4385-AE06-A89FF53A90D0}" type="pres">
      <dgm:prSet presAssocID="{5DE9E28C-1F1B-4EFF-B6D7-6CBA389EFB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17D3316-D123-450D-9E24-5294A1890AED}" type="pres">
      <dgm:prSet presAssocID="{5DE9E28C-1F1B-4EFF-B6D7-6CBA389EFB2D}" presName="spaceRect" presStyleCnt="0"/>
      <dgm:spPr/>
    </dgm:pt>
    <dgm:pt modelId="{5873BDF9-D9F8-4118-A5B4-FE2C9EB0A2EB}" type="pres">
      <dgm:prSet presAssocID="{5DE9E28C-1F1B-4EFF-B6D7-6CBA389EFB2D}" presName="parTx" presStyleLbl="revTx" presStyleIdx="1" presStyleCnt="5">
        <dgm:presLayoutVars>
          <dgm:chMax val="0"/>
          <dgm:chPref val="0"/>
        </dgm:presLayoutVars>
      </dgm:prSet>
      <dgm:spPr/>
    </dgm:pt>
    <dgm:pt modelId="{3B766D9A-322E-4390-8A6E-B4FA3F3F520F}" type="pres">
      <dgm:prSet presAssocID="{98BE0571-772D-4913-B519-F09254A00F9E}" presName="sibTrans" presStyleCnt="0"/>
      <dgm:spPr/>
    </dgm:pt>
    <dgm:pt modelId="{8F48DB44-5230-4C14-8358-DCC008A54531}" type="pres">
      <dgm:prSet presAssocID="{3CDDB824-2429-4011-A141-6F1CC530835A}" presName="compNode" presStyleCnt="0"/>
      <dgm:spPr/>
    </dgm:pt>
    <dgm:pt modelId="{9E7B39C2-6C15-4F2C-95DE-BEC4A35B91C9}" type="pres">
      <dgm:prSet presAssocID="{3CDDB824-2429-4011-A141-6F1CC530835A}" presName="bgRect" presStyleLbl="bgShp" presStyleIdx="2" presStyleCnt="5"/>
      <dgm:spPr/>
    </dgm:pt>
    <dgm:pt modelId="{F14F8D76-D442-421C-9CBC-E662E8873DB8}" type="pres">
      <dgm:prSet presAssocID="{3CDDB824-2429-4011-A141-6F1CC530835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BF5A2242-0D32-4B51-8E74-7DAD7B53F7E8}" type="pres">
      <dgm:prSet presAssocID="{3CDDB824-2429-4011-A141-6F1CC530835A}" presName="spaceRect" presStyleCnt="0"/>
      <dgm:spPr/>
    </dgm:pt>
    <dgm:pt modelId="{67690A53-AC83-4E47-B4B5-7EFAABECCB89}" type="pres">
      <dgm:prSet presAssocID="{3CDDB824-2429-4011-A141-6F1CC530835A}" presName="parTx" presStyleLbl="revTx" presStyleIdx="2" presStyleCnt="5">
        <dgm:presLayoutVars>
          <dgm:chMax val="0"/>
          <dgm:chPref val="0"/>
        </dgm:presLayoutVars>
      </dgm:prSet>
      <dgm:spPr/>
    </dgm:pt>
    <dgm:pt modelId="{8944EDE0-F657-4B9E-B09B-D9BB54E895F9}" type="pres">
      <dgm:prSet presAssocID="{870C6B46-6515-44DA-8E58-415E5342D24C}" presName="sibTrans" presStyleCnt="0"/>
      <dgm:spPr/>
    </dgm:pt>
    <dgm:pt modelId="{44217FFF-C665-455E-ACD0-4AD18923249F}" type="pres">
      <dgm:prSet presAssocID="{C46DF8EB-460D-421E-BA48-119607552F02}" presName="compNode" presStyleCnt="0"/>
      <dgm:spPr/>
    </dgm:pt>
    <dgm:pt modelId="{E718E96D-8F80-40B2-930B-E260AC41DBC2}" type="pres">
      <dgm:prSet presAssocID="{C46DF8EB-460D-421E-BA48-119607552F02}" presName="bgRect" presStyleLbl="bgShp" presStyleIdx="3" presStyleCnt="5"/>
      <dgm:spPr/>
    </dgm:pt>
    <dgm:pt modelId="{B0CCFA98-E910-484B-B9D9-2F5DA0CB8BF3}" type="pres">
      <dgm:prSet presAssocID="{C46DF8EB-460D-421E-BA48-119607552F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D430FF83-B8A3-4BE5-9B83-B5A5D7DFE637}" type="pres">
      <dgm:prSet presAssocID="{C46DF8EB-460D-421E-BA48-119607552F02}" presName="spaceRect" presStyleCnt="0"/>
      <dgm:spPr/>
    </dgm:pt>
    <dgm:pt modelId="{68335948-F701-414E-80CB-7CFABA8A8CF4}" type="pres">
      <dgm:prSet presAssocID="{C46DF8EB-460D-421E-BA48-119607552F02}" presName="parTx" presStyleLbl="revTx" presStyleIdx="3" presStyleCnt="5">
        <dgm:presLayoutVars>
          <dgm:chMax val="0"/>
          <dgm:chPref val="0"/>
        </dgm:presLayoutVars>
      </dgm:prSet>
      <dgm:spPr/>
    </dgm:pt>
    <dgm:pt modelId="{34252482-4AF3-491B-9D17-CFE3F8C1C198}" type="pres">
      <dgm:prSet presAssocID="{CD2F6A5F-1355-42BC-964D-0B79B5B9AEA5}" presName="sibTrans" presStyleCnt="0"/>
      <dgm:spPr/>
    </dgm:pt>
    <dgm:pt modelId="{59E46615-CC53-4D6D-990C-BDE70FE8D51A}" type="pres">
      <dgm:prSet presAssocID="{A2C2AC07-C9A5-446D-B1D6-0A369B709985}" presName="compNode" presStyleCnt="0"/>
      <dgm:spPr/>
    </dgm:pt>
    <dgm:pt modelId="{AFC7969A-0F48-4459-89EB-AA72A4572C5A}" type="pres">
      <dgm:prSet presAssocID="{A2C2AC07-C9A5-446D-B1D6-0A369B709985}" presName="bgRect" presStyleLbl="bgShp" presStyleIdx="4" presStyleCnt="5"/>
      <dgm:spPr/>
    </dgm:pt>
    <dgm:pt modelId="{28A68E32-95DA-4F34-8CCC-E63DF5355A9D}" type="pres">
      <dgm:prSet presAssocID="{A2C2AC07-C9A5-446D-B1D6-0A369B7099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0E5703C8-0A63-4D6C-9DB4-EFBF63AC9BB1}" type="pres">
      <dgm:prSet presAssocID="{A2C2AC07-C9A5-446D-B1D6-0A369B709985}" presName="spaceRect" presStyleCnt="0"/>
      <dgm:spPr/>
    </dgm:pt>
    <dgm:pt modelId="{6C70DD4D-E0CE-4E45-958C-240FC52BC719}" type="pres">
      <dgm:prSet presAssocID="{A2C2AC07-C9A5-446D-B1D6-0A369B709985}" presName="parTx" presStyleLbl="revTx" presStyleIdx="4" presStyleCnt="5">
        <dgm:presLayoutVars>
          <dgm:chMax val="0"/>
          <dgm:chPref val="0"/>
        </dgm:presLayoutVars>
      </dgm:prSet>
      <dgm:spPr/>
    </dgm:pt>
  </dgm:ptLst>
  <dgm:cxnLst>
    <dgm:cxn modelId="{BF716002-D07D-4297-825F-FCE3DA313BB2}" srcId="{10D39B77-8A93-4C65-9E5E-227F4F04EAD4}" destId="{A2C2AC07-C9A5-446D-B1D6-0A369B709985}" srcOrd="4" destOrd="0" parTransId="{F376CA7B-672C-4421-8DA5-0ECD58925BAB}" sibTransId="{06F7B8C5-1EC8-4FB4-B8D5-951C83D55A59}"/>
    <dgm:cxn modelId="{F5CD9423-7C29-4AE8-924C-55B9144469EE}" srcId="{10D39B77-8A93-4C65-9E5E-227F4F04EAD4}" destId="{B4F44BB6-B76D-4AAD-A4BC-C0E54C5C37AB}" srcOrd="0" destOrd="0" parTransId="{0DFC8238-E79C-44ED-8FF6-B751A5EDC84B}" sibTransId="{3078DCB1-76A6-48F0-B348-BF9348FC562A}"/>
    <dgm:cxn modelId="{F3C07555-D535-4D05-B4F5-BA5141293A57}" srcId="{10D39B77-8A93-4C65-9E5E-227F4F04EAD4}" destId="{5DE9E28C-1F1B-4EFF-B6D7-6CBA389EFB2D}" srcOrd="1" destOrd="0" parTransId="{1A97791D-4AD6-4077-9FF8-C10C1B9A1A87}" sibTransId="{98BE0571-772D-4913-B519-F09254A00F9E}"/>
    <dgm:cxn modelId="{16A85A56-898A-489B-A02D-928FA168781F}" type="presOf" srcId="{A2C2AC07-C9A5-446D-B1D6-0A369B709985}" destId="{6C70DD4D-E0CE-4E45-958C-240FC52BC719}" srcOrd="0" destOrd="0" presId="urn:microsoft.com/office/officeart/2018/2/layout/IconVerticalSolidList"/>
    <dgm:cxn modelId="{741AA677-F49A-4D9D-A027-331D23C5B553}" type="presOf" srcId="{3CDDB824-2429-4011-A141-6F1CC530835A}" destId="{67690A53-AC83-4E47-B4B5-7EFAABECCB89}" srcOrd="0" destOrd="0" presId="urn:microsoft.com/office/officeart/2018/2/layout/IconVerticalSolidList"/>
    <dgm:cxn modelId="{65F95184-BCED-416A-9153-2966544499C5}" srcId="{10D39B77-8A93-4C65-9E5E-227F4F04EAD4}" destId="{C46DF8EB-460D-421E-BA48-119607552F02}" srcOrd="3" destOrd="0" parTransId="{B7ADB4B2-826C-48CC-8B53-344710EFDC46}" sibTransId="{CD2F6A5F-1355-42BC-964D-0B79B5B9AEA5}"/>
    <dgm:cxn modelId="{B69CEA88-C198-40DB-8045-BE8B8C654645}" type="presOf" srcId="{C46DF8EB-460D-421E-BA48-119607552F02}" destId="{68335948-F701-414E-80CB-7CFABA8A8CF4}" srcOrd="0" destOrd="0" presId="urn:microsoft.com/office/officeart/2018/2/layout/IconVerticalSolidList"/>
    <dgm:cxn modelId="{20CD329A-AA18-4D51-A4F9-96F714CE6F35}" srcId="{10D39B77-8A93-4C65-9E5E-227F4F04EAD4}" destId="{3CDDB824-2429-4011-A141-6F1CC530835A}" srcOrd="2" destOrd="0" parTransId="{362F7EF9-2240-45A1-8FBE-5E575EF0F632}" sibTransId="{870C6B46-6515-44DA-8E58-415E5342D24C}"/>
    <dgm:cxn modelId="{6DEA08AC-47F8-4423-B454-92829D4E3A12}" type="presOf" srcId="{B4F44BB6-B76D-4AAD-A4BC-C0E54C5C37AB}" destId="{FFD00C50-67F0-4903-9496-DE7733372921}" srcOrd="0" destOrd="0" presId="urn:microsoft.com/office/officeart/2018/2/layout/IconVerticalSolidList"/>
    <dgm:cxn modelId="{5CC56FBB-C3BC-4D88-B824-031D120A0902}" type="presOf" srcId="{5DE9E28C-1F1B-4EFF-B6D7-6CBA389EFB2D}" destId="{5873BDF9-D9F8-4118-A5B4-FE2C9EB0A2EB}" srcOrd="0" destOrd="0" presId="urn:microsoft.com/office/officeart/2018/2/layout/IconVerticalSolidList"/>
    <dgm:cxn modelId="{4D3FB6F1-83DD-4020-A8B3-432FE5A85E54}" type="presOf" srcId="{10D39B77-8A93-4C65-9E5E-227F4F04EAD4}" destId="{95016083-2061-4B48-B6AB-8831F1999F60}" srcOrd="0" destOrd="0" presId="urn:microsoft.com/office/officeart/2018/2/layout/IconVerticalSolidList"/>
    <dgm:cxn modelId="{356F7FC4-0D07-44AC-BFF8-92878E760663}" type="presParOf" srcId="{95016083-2061-4B48-B6AB-8831F1999F60}" destId="{69612A55-D463-4E25-A875-7183AEFD13A4}" srcOrd="0" destOrd="0" presId="urn:microsoft.com/office/officeart/2018/2/layout/IconVerticalSolidList"/>
    <dgm:cxn modelId="{387CA816-FC27-446F-A0E3-540C065B0DDA}" type="presParOf" srcId="{69612A55-D463-4E25-A875-7183AEFD13A4}" destId="{C00E798D-5915-4A39-A42C-F7FE87C9801F}" srcOrd="0" destOrd="0" presId="urn:microsoft.com/office/officeart/2018/2/layout/IconVerticalSolidList"/>
    <dgm:cxn modelId="{0D7A6360-7D15-4361-B756-68A779B2D067}" type="presParOf" srcId="{69612A55-D463-4E25-A875-7183AEFD13A4}" destId="{BD2A7324-44AC-4FB7-965D-0B94DEDE8037}" srcOrd="1" destOrd="0" presId="urn:microsoft.com/office/officeart/2018/2/layout/IconVerticalSolidList"/>
    <dgm:cxn modelId="{AB547DD4-1642-4210-85D1-780F21734E60}" type="presParOf" srcId="{69612A55-D463-4E25-A875-7183AEFD13A4}" destId="{9E9BC4D6-8B88-4C2D-A851-4F0C54A542F0}" srcOrd="2" destOrd="0" presId="urn:microsoft.com/office/officeart/2018/2/layout/IconVerticalSolidList"/>
    <dgm:cxn modelId="{D07F8B5A-B99A-4C3F-B0B4-91E95633B177}" type="presParOf" srcId="{69612A55-D463-4E25-A875-7183AEFD13A4}" destId="{FFD00C50-67F0-4903-9496-DE7733372921}" srcOrd="3" destOrd="0" presId="urn:microsoft.com/office/officeart/2018/2/layout/IconVerticalSolidList"/>
    <dgm:cxn modelId="{7C0329F9-5831-4A42-99E8-1809A410A86A}" type="presParOf" srcId="{95016083-2061-4B48-B6AB-8831F1999F60}" destId="{B164C91D-034D-4158-A34A-3E7137648CF4}" srcOrd="1" destOrd="0" presId="urn:microsoft.com/office/officeart/2018/2/layout/IconVerticalSolidList"/>
    <dgm:cxn modelId="{BF50C879-3DC1-4685-AE92-4EF37771B824}" type="presParOf" srcId="{95016083-2061-4B48-B6AB-8831F1999F60}" destId="{4B07F4A3-1C11-413C-8FF4-DCE97D9D1046}" srcOrd="2" destOrd="0" presId="urn:microsoft.com/office/officeart/2018/2/layout/IconVerticalSolidList"/>
    <dgm:cxn modelId="{A9EA48F3-0371-4D8F-B860-551165746399}" type="presParOf" srcId="{4B07F4A3-1C11-413C-8FF4-DCE97D9D1046}" destId="{2F484A5C-0316-41EB-90C1-D75C46325D25}" srcOrd="0" destOrd="0" presId="urn:microsoft.com/office/officeart/2018/2/layout/IconVerticalSolidList"/>
    <dgm:cxn modelId="{37459CFD-1D6D-4548-BF98-118DB91E99A8}" type="presParOf" srcId="{4B07F4A3-1C11-413C-8FF4-DCE97D9D1046}" destId="{5FF7C556-2430-4385-AE06-A89FF53A90D0}" srcOrd="1" destOrd="0" presId="urn:microsoft.com/office/officeart/2018/2/layout/IconVerticalSolidList"/>
    <dgm:cxn modelId="{035E9543-D4CF-4CDE-A574-75DE0CEA3EA3}" type="presParOf" srcId="{4B07F4A3-1C11-413C-8FF4-DCE97D9D1046}" destId="{117D3316-D123-450D-9E24-5294A1890AED}" srcOrd="2" destOrd="0" presId="urn:microsoft.com/office/officeart/2018/2/layout/IconVerticalSolidList"/>
    <dgm:cxn modelId="{A6D553E2-D8CE-42B4-8AB2-060174D91A4E}" type="presParOf" srcId="{4B07F4A3-1C11-413C-8FF4-DCE97D9D1046}" destId="{5873BDF9-D9F8-4118-A5B4-FE2C9EB0A2EB}" srcOrd="3" destOrd="0" presId="urn:microsoft.com/office/officeart/2018/2/layout/IconVerticalSolidList"/>
    <dgm:cxn modelId="{B5196749-A4FB-4A09-9D4E-48F7F7AC2E7A}" type="presParOf" srcId="{95016083-2061-4B48-B6AB-8831F1999F60}" destId="{3B766D9A-322E-4390-8A6E-B4FA3F3F520F}" srcOrd="3" destOrd="0" presId="urn:microsoft.com/office/officeart/2018/2/layout/IconVerticalSolidList"/>
    <dgm:cxn modelId="{74A581E5-B0E8-45DB-BA95-7C5C431D3A1D}" type="presParOf" srcId="{95016083-2061-4B48-B6AB-8831F1999F60}" destId="{8F48DB44-5230-4C14-8358-DCC008A54531}" srcOrd="4" destOrd="0" presId="urn:microsoft.com/office/officeart/2018/2/layout/IconVerticalSolidList"/>
    <dgm:cxn modelId="{6F0CF431-798D-4486-88C7-E697B0D6FBE0}" type="presParOf" srcId="{8F48DB44-5230-4C14-8358-DCC008A54531}" destId="{9E7B39C2-6C15-4F2C-95DE-BEC4A35B91C9}" srcOrd="0" destOrd="0" presId="urn:microsoft.com/office/officeart/2018/2/layout/IconVerticalSolidList"/>
    <dgm:cxn modelId="{24F35155-4C1B-49CC-9A52-6A44434E7F3B}" type="presParOf" srcId="{8F48DB44-5230-4C14-8358-DCC008A54531}" destId="{F14F8D76-D442-421C-9CBC-E662E8873DB8}" srcOrd="1" destOrd="0" presId="urn:microsoft.com/office/officeart/2018/2/layout/IconVerticalSolidList"/>
    <dgm:cxn modelId="{0BB2BE3F-3227-4BE3-B386-607D3267B7B5}" type="presParOf" srcId="{8F48DB44-5230-4C14-8358-DCC008A54531}" destId="{BF5A2242-0D32-4B51-8E74-7DAD7B53F7E8}" srcOrd="2" destOrd="0" presId="urn:microsoft.com/office/officeart/2018/2/layout/IconVerticalSolidList"/>
    <dgm:cxn modelId="{EFF5189D-0814-4FF7-8188-EB49C6FF1DDC}" type="presParOf" srcId="{8F48DB44-5230-4C14-8358-DCC008A54531}" destId="{67690A53-AC83-4E47-B4B5-7EFAABECCB89}" srcOrd="3" destOrd="0" presId="urn:microsoft.com/office/officeart/2018/2/layout/IconVerticalSolidList"/>
    <dgm:cxn modelId="{BDF3F759-045A-401D-8125-2A598E38AEBC}" type="presParOf" srcId="{95016083-2061-4B48-B6AB-8831F1999F60}" destId="{8944EDE0-F657-4B9E-B09B-D9BB54E895F9}" srcOrd="5" destOrd="0" presId="urn:microsoft.com/office/officeart/2018/2/layout/IconVerticalSolidList"/>
    <dgm:cxn modelId="{D652A105-E79C-4F21-9715-440745563D30}" type="presParOf" srcId="{95016083-2061-4B48-B6AB-8831F1999F60}" destId="{44217FFF-C665-455E-ACD0-4AD18923249F}" srcOrd="6" destOrd="0" presId="urn:microsoft.com/office/officeart/2018/2/layout/IconVerticalSolidList"/>
    <dgm:cxn modelId="{08524C0D-2DDF-47BA-83D7-15A05266E85B}" type="presParOf" srcId="{44217FFF-C665-455E-ACD0-4AD18923249F}" destId="{E718E96D-8F80-40B2-930B-E260AC41DBC2}" srcOrd="0" destOrd="0" presId="urn:microsoft.com/office/officeart/2018/2/layout/IconVerticalSolidList"/>
    <dgm:cxn modelId="{4857F344-F452-4DC4-BAD7-E65E55E086BD}" type="presParOf" srcId="{44217FFF-C665-455E-ACD0-4AD18923249F}" destId="{B0CCFA98-E910-484B-B9D9-2F5DA0CB8BF3}" srcOrd="1" destOrd="0" presId="urn:microsoft.com/office/officeart/2018/2/layout/IconVerticalSolidList"/>
    <dgm:cxn modelId="{08293C6C-9A8C-4C11-AD6E-D727CB09953E}" type="presParOf" srcId="{44217FFF-C665-455E-ACD0-4AD18923249F}" destId="{D430FF83-B8A3-4BE5-9B83-B5A5D7DFE637}" srcOrd="2" destOrd="0" presId="urn:microsoft.com/office/officeart/2018/2/layout/IconVerticalSolidList"/>
    <dgm:cxn modelId="{7CD20AD9-4F77-4063-8EC7-B8F64A1243E0}" type="presParOf" srcId="{44217FFF-C665-455E-ACD0-4AD18923249F}" destId="{68335948-F701-414E-80CB-7CFABA8A8CF4}" srcOrd="3" destOrd="0" presId="urn:microsoft.com/office/officeart/2018/2/layout/IconVerticalSolidList"/>
    <dgm:cxn modelId="{0D457DC5-273D-4553-AE8C-8F9AC93F5B41}" type="presParOf" srcId="{95016083-2061-4B48-B6AB-8831F1999F60}" destId="{34252482-4AF3-491B-9D17-CFE3F8C1C198}" srcOrd="7" destOrd="0" presId="urn:microsoft.com/office/officeart/2018/2/layout/IconVerticalSolidList"/>
    <dgm:cxn modelId="{56482F55-340E-451F-AAA3-5C735463E440}" type="presParOf" srcId="{95016083-2061-4B48-B6AB-8831F1999F60}" destId="{59E46615-CC53-4D6D-990C-BDE70FE8D51A}" srcOrd="8" destOrd="0" presId="urn:microsoft.com/office/officeart/2018/2/layout/IconVerticalSolidList"/>
    <dgm:cxn modelId="{A72718A3-B723-4366-800F-BE4FCF03502A}" type="presParOf" srcId="{59E46615-CC53-4D6D-990C-BDE70FE8D51A}" destId="{AFC7969A-0F48-4459-89EB-AA72A4572C5A}" srcOrd="0" destOrd="0" presId="urn:microsoft.com/office/officeart/2018/2/layout/IconVerticalSolidList"/>
    <dgm:cxn modelId="{8672573D-98B8-4FB1-B09B-48715E1F5F71}" type="presParOf" srcId="{59E46615-CC53-4D6D-990C-BDE70FE8D51A}" destId="{28A68E32-95DA-4F34-8CCC-E63DF5355A9D}" srcOrd="1" destOrd="0" presId="urn:microsoft.com/office/officeart/2018/2/layout/IconVerticalSolidList"/>
    <dgm:cxn modelId="{AC744FD7-2A26-4D90-B6E4-6CF510E630F3}" type="presParOf" srcId="{59E46615-CC53-4D6D-990C-BDE70FE8D51A}" destId="{0E5703C8-0A63-4D6C-9DB4-EFBF63AC9BB1}" srcOrd="2" destOrd="0" presId="urn:microsoft.com/office/officeart/2018/2/layout/IconVerticalSolidList"/>
    <dgm:cxn modelId="{78E447CD-1FF7-4C82-8201-BC97A23112A4}" type="presParOf" srcId="{59E46615-CC53-4D6D-990C-BDE70FE8D51A}" destId="{6C70DD4D-E0CE-4E45-958C-240FC52BC7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47723-1D47-244E-A603-6EA5655E0C7D}" type="doc">
      <dgm:prSet loTypeId="urn:microsoft.com/office/officeart/2005/8/layout/venn1" loCatId="relationship" qsTypeId="urn:microsoft.com/office/officeart/2005/8/quickstyle/simple1" qsCatId="simple" csTypeId="urn:microsoft.com/office/officeart/2005/8/colors/accent3_2" csCatId="accent3" phldr="1"/>
      <dgm:spPr/>
    </dgm:pt>
    <dgm:pt modelId="{400AFA5F-5EF9-7B4B-8775-DA1473CF2195}">
      <dgm:prSet phldrT="[Text]"/>
      <dgm:spPr/>
      <dgm:t>
        <a:bodyPr/>
        <a:lstStyle/>
        <a:p>
          <a:r>
            <a:rPr lang="en-GB"/>
            <a:t>Artefacts</a:t>
          </a:r>
          <a:endParaRPr lang="en-GB" dirty="0"/>
        </a:p>
      </dgm:t>
    </dgm:pt>
    <dgm:pt modelId="{6D32EE45-CADB-5447-AD61-9EB6FF2C9322}" type="parTrans" cxnId="{8E5B94EA-339F-0344-867C-E3009CA1D337}">
      <dgm:prSet/>
      <dgm:spPr/>
      <dgm:t>
        <a:bodyPr/>
        <a:lstStyle/>
        <a:p>
          <a:endParaRPr lang="en-GB"/>
        </a:p>
      </dgm:t>
    </dgm:pt>
    <dgm:pt modelId="{7F829695-FD5F-084D-9161-565B2C5E864E}" type="sibTrans" cxnId="{8E5B94EA-339F-0344-867C-E3009CA1D337}">
      <dgm:prSet/>
      <dgm:spPr/>
      <dgm:t>
        <a:bodyPr/>
        <a:lstStyle/>
        <a:p>
          <a:endParaRPr lang="en-GB"/>
        </a:p>
      </dgm:t>
    </dgm:pt>
    <dgm:pt modelId="{C5947212-AF6E-7244-BB28-1CFC9A0C8C72}">
      <dgm:prSet phldrT="[Text]"/>
      <dgm:spPr/>
      <dgm:t>
        <a:bodyPr/>
        <a:lstStyle/>
        <a:p>
          <a:r>
            <a:rPr lang="en-GB" dirty="0"/>
            <a:t>Assumptions</a:t>
          </a:r>
        </a:p>
      </dgm:t>
    </dgm:pt>
    <dgm:pt modelId="{47452BD3-7DDC-6944-8491-B40350000A9C}" type="parTrans" cxnId="{6ABF232F-D817-0747-AE37-2B2B65A13B3D}">
      <dgm:prSet/>
      <dgm:spPr/>
      <dgm:t>
        <a:bodyPr/>
        <a:lstStyle/>
        <a:p>
          <a:endParaRPr lang="en-GB"/>
        </a:p>
      </dgm:t>
    </dgm:pt>
    <dgm:pt modelId="{40C24E06-7026-C743-832C-0E84B2B4048F}" type="sibTrans" cxnId="{6ABF232F-D817-0747-AE37-2B2B65A13B3D}">
      <dgm:prSet/>
      <dgm:spPr/>
      <dgm:t>
        <a:bodyPr/>
        <a:lstStyle/>
        <a:p>
          <a:endParaRPr lang="en-GB"/>
        </a:p>
      </dgm:t>
    </dgm:pt>
    <dgm:pt modelId="{59087252-F033-4A4F-952A-C31010EC6C65}">
      <dgm:prSet phldrT="[Text]"/>
      <dgm:spPr/>
      <dgm:t>
        <a:bodyPr/>
        <a:lstStyle/>
        <a:p>
          <a:r>
            <a:rPr lang="en-GB" dirty="0"/>
            <a:t>Values</a:t>
          </a:r>
        </a:p>
      </dgm:t>
    </dgm:pt>
    <dgm:pt modelId="{A21500A4-879A-C745-BBD4-AC6BB419EE91}" type="parTrans" cxnId="{D96E61F3-4812-6644-A675-95266740B98A}">
      <dgm:prSet/>
      <dgm:spPr/>
      <dgm:t>
        <a:bodyPr/>
        <a:lstStyle/>
        <a:p>
          <a:endParaRPr lang="en-GB"/>
        </a:p>
      </dgm:t>
    </dgm:pt>
    <dgm:pt modelId="{1B77F7CB-DADE-344E-800D-B4F6A724A1A1}" type="sibTrans" cxnId="{D96E61F3-4812-6644-A675-95266740B98A}">
      <dgm:prSet/>
      <dgm:spPr/>
      <dgm:t>
        <a:bodyPr/>
        <a:lstStyle/>
        <a:p>
          <a:endParaRPr lang="en-GB"/>
        </a:p>
      </dgm:t>
    </dgm:pt>
    <dgm:pt modelId="{3BAB3BFB-6371-E640-A175-2A91EB82977B}" type="pres">
      <dgm:prSet presAssocID="{D4747723-1D47-244E-A603-6EA5655E0C7D}" presName="compositeShape" presStyleCnt="0">
        <dgm:presLayoutVars>
          <dgm:chMax val="7"/>
          <dgm:dir/>
          <dgm:resizeHandles val="exact"/>
        </dgm:presLayoutVars>
      </dgm:prSet>
      <dgm:spPr/>
    </dgm:pt>
    <dgm:pt modelId="{51965AD8-56A2-3C4B-B8E7-B962F7D1C574}" type="pres">
      <dgm:prSet presAssocID="{400AFA5F-5EF9-7B4B-8775-DA1473CF2195}" presName="circ1" presStyleLbl="vennNode1" presStyleIdx="0" presStyleCnt="3" custLinFactNeighborY="1734"/>
      <dgm:spPr/>
    </dgm:pt>
    <dgm:pt modelId="{34AFFF6E-50BC-8741-8E53-9E4F2F8A2A4E}" type="pres">
      <dgm:prSet presAssocID="{400AFA5F-5EF9-7B4B-8775-DA1473CF2195}" presName="circ1Tx" presStyleLbl="revTx" presStyleIdx="0" presStyleCnt="0">
        <dgm:presLayoutVars>
          <dgm:chMax val="0"/>
          <dgm:chPref val="0"/>
          <dgm:bulletEnabled val="1"/>
        </dgm:presLayoutVars>
      </dgm:prSet>
      <dgm:spPr/>
    </dgm:pt>
    <dgm:pt modelId="{3813D576-5E8E-2043-9CAC-C4AA6C3C47DF}" type="pres">
      <dgm:prSet presAssocID="{C5947212-AF6E-7244-BB28-1CFC9A0C8C72}" presName="circ2" presStyleLbl="vennNode1" presStyleIdx="1" presStyleCnt="3"/>
      <dgm:spPr/>
    </dgm:pt>
    <dgm:pt modelId="{36E3B7D5-5C76-2040-9ED6-4F4B2033E46C}" type="pres">
      <dgm:prSet presAssocID="{C5947212-AF6E-7244-BB28-1CFC9A0C8C72}" presName="circ2Tx" presStyleLbl="revTx" presStyleIdx="0" presStyleCnt="0">
        <dgm:presLayoutVars>
          <dgm:chMax val="0"/>
          <dgm:chPref val="0"/>
          <dgm:bulletEnabled val="1"/>
        </dgm:presLayoutVars>
      </dgm:prSet>
      <dgm:spPr/>
    </dgm:pt>
    <dgm:pt modelId="{ED036EBE-CA57-E649-8153-52FAB44EA9FC}" type="pres">
      <dgm:prSet presAssocID="{59087252-F033-4A4F-952A-C31010EC6C65}" presName="circ3" presStyleLbl="vennNode1" presStyleIdx="2" presStyleCnt="3"/>
      <dgm:spPr/>
    </dgm:pt>
    <dgm:pt modelId="{147AAC80-4010-B049-9A38-1DBA9D7F535E}" type="pres">
      <dgm:prSet presAssocID="{59087252-F033-4A4F-952A-C31010EC6C65}" presName="circ3Tx" presStyleLbl="revTx" presStyleIdx="0" presStyleCnt="0">
        <dgm:presLayoutVars>
          <dgm:chMax val="0"/>
          <dgm:chPref val="0"/>
          <dgm:bulletEnabled val="1"/>
        </dgm:presLayoutVars>
      </dgm:prSet>
      <dgm:spPr/>
    </dgm:pt>
  </dgm:ptLst>
  <dgm:cxnLst>
    <dgm:cxn modelId="{452DC004-24A7-7146-874F-E997E90A04F7}" type="presOf" srcId="{D4747723-1D47-244E-A603-6EA5655E0C7D}" destId="{3BAB3BFB-6371-E640-A175-2A91EB82977B}" srcOrd="0" destOrd="0" presId="urn:microsoft.com/office/officeart/2005/8/layout/venn1"/>
    <dgm:cxn modelId="{6ABF232F-D817-0747-AE37-2B2B65A13B3D}" srcId="{D4747723-1D47-244E-A603-6EA5655E0C7D}" destId="{C5947212-AF6E-7244-BB28-1CFC9A0C8C72}" srcOrd="1" destOrd="0" parTransId="{47452BD3-7DDC-6944-8491-B40350000A9C}" sibTransId="{40C24E06-7026-C743-832C-0E84B2B4048F}"/>
    <dgm:cxn modelId="{B5D87854-6D34-674E-9ABE-A7D912E123F4}" type="presOf" srcId="{C5947212-AF6E-7244-BB28-1CFC9A0C8C72}" destId="{3813D576-5E8E-2043-9CAC-C4AA6C3C47DF}" srcOrd="0" destOrd="0" presId="urn:microsoft.com/office/officeart/2005/8/layout/venn1"/>
    <dgm:cxn modelId="{E3107673-E291-5B41-93B0-37A99388294E}" type="presOf" srcId="{59087252-F033-4A4F-952A-C31010EC6C65}" destId="{147AAC80-4010-B049-9A38-1DBA9D7F535E}" srcOrd="1" destOrd="0" presId="urn:microsoft.com/office/officeart/2005/8/layout/venn1"/>
    <dgm:cxn modelId="{C5DA5A87-26C3-C84B-8B4A-F369AB261C5C}" type="presOf" srcId="{400AFA5F-5EF9-7B4B-8775-DA1473CF2195}" destId="{34AFFF6E-50BC-8741-8E53-9E4F2F8A2A4E}" srcOrd="1" destOrd="0" presId="urn:microsoft.com/office/officeart/2005/8/layout/venn1"/>
    <dgm:cxn modelId="{0CDEA5B9-9408-A842-A65D-994D6D19503B}" type="presOf" srcId="{400AFA5F-5EF9-7B4B-8775-DA1473CF2195}" destId="{51965AD8-56A2-3C4B-B8E7-B962F7D1C574}" srcOrd="0" destOrd="0" presId="urn:microsoft.com/office/officeart/2005/8/layout/venn1"/>
    <dgm:cxn modelId="{491B40C9-6E76-594A-A125-A4E3AFB1995A}" type="presOf" srcId="{59087252-F033-4A4F-952A-C31010EC6C65}" destId="{ED036EBE-CA57-E649-8153-52FAB44EA9FC}" srcOrd="0" destOrd="0" presId="urn:microsoft.com/office/officeart/2005/8/layout/venn1"/>
    <dgm:cxn modelId="{8E5B94EA-339F-0344-867C-E3009CA1D337}" srcId="{D4747723-1D47-244E-A603-6EA5655E0C7D}" destId="{400AFA5F-5EF9-7B4B-8775-DA1473CF2195}" srcOrd="0" destOrd="0" parTransId="{6D32EE45-CADB-5447-AD61-9EB6FF2C9322}" sibTransId="{7F829695-FD5F-084D-9161-565B2C5E864E}"/>
    <dgm:cxn modelId="{D96E61F3-4812-6644-A675-95266740B98A}" srcId="{D4747723-1D47-244E-A603-6EA5655E0C7D}" destId="{59087252-F033-4A4F-952A-C31010EC6C65}" srcOrd="2" destOrd="0" parTransId="{A21500A4-879A-C745-BBD4-AC6BB419EE91}" sibTransId="{1B77F7CB-DADE-344E-800D-B4F6A724A1A1}"/>
    <dgm:cxn modelId="{4DD0FFFB-3BEC-8148-9B05-9CB3A4A260F8}" type="presOf" srcId="{C5947212-AF6E-7244-BB28-1CFC9A0C8C72}" destId="{36E3B7D5-5C76-2040-9ED6-4F4B2033E46C}" srcOrd="1" destOrd="0" presId="urn:microsoft.com/office/officeart/2005/8/layout/venn1"/>
    <dgm:cxn modelId="{4778CF2B-1B9D-5541-A14F-6CE590E9156A}" type="presParOf" srcId="{3BAB3BFB-6371-E640-A175-2A91EB82977B}" destId="{51965AD8-56A2-3C4B-B8E7-B962F7D1C574}" srcOrd="0" destOrd="0" presId="urn:microsoft.com/office/officeart/2005/8/layout/venn1"/>
    <dgm:cxn modelId="{ABEB9113-EE83-8749-83CC-A1D269D42420}" type="presParOf" srcId="{3BAB3BFB-6371-E640-A175-2A91EB82977B}" destId="{34AFFF6E-50BC-8741-8E53-9E4F2F8A2A4E}" srcOrd="1" destOrd="0" presId="urn:microsoft.com/office/officeart/2005/8/layout/venn1"/>
    <dgm:cxn modelId="{3F713C6E-5F6F-624F-B387-B25CA53C773C}" type="presParOf" srcId="{3BAB3BFB-6371-E640-A175-2A91EB82977B}" destId="{3813D576-5E8E-2043-9CAC-C4AA6C3C47DF}" srcOrd="2" destOrd="0" presId="urn:microsoft.com/office/officeart/2005/8/layout/venn1"/>
    <dgm:cxn modelId="{125F310D-5C46-DC48-800E-35F0A8F1B052}" type="presParOf" srcId="{3BAB3BFB-6371-E640-A175-2A91EB82977B}" destId="{36E3B7D5-5C76-2040-9ED6-4F4B2033E46C}" srcOrd="3" destOrd="0" presId="urn:microsoft.com/office/officeart/2005/8/layout/venn1"/>
    <dgm:cxn modelId="{034E0D81-9252-6B4E-A49C-F39918625232}" type="presParOf" srcId="{3BAB3BFB-6371-E640-A175-2A91EB82977B}" destId="{ED036EBE-CA57-E649-8153-52FAB44EA9FC}" srcOrd="4" destOrd="0" presId="urn:microsoft.com/office/officeart/2005/8/layout/venn1"/>
    <dgm:cxn modelId="{3313CE66-C8C0-DA4E-BB21-430D187FB93F}" type="presParOf" srcId="{3BAB3BFB-6371-E640-A175-2A91EB82977B}" destId="{147AAC80-4010-B049-9A38-1DBA9D7F535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3A38AD-0B34-4EDD-B886-2C7E6AF4289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3844DE6A-D513-4480-9747-9D494E2655F4}">
      <dgm:prSet/>
      <dgm:spPr/>
      <dgm:t>
        <a:bodyPr/>
        <a:lstStyle/>
        <a:p>
          <a:r>
            <a:rPr lang="en-GB" b="1"/>
            <a:t>Values</a:t>
          </a:r>
          <a:endParaRPr lang="en-US"/>
        </a:p>
      </dgm:t>
    </dgm:pt>
    <dgm:pt modelId="{488835E8-020C-42EB-8C98-4B99AA88CE88}" type="parTrans" cxnId="{E20328D1-AA20-404B-BE3D-8A720F86CE13}">
      <dgm:prSet/>
      <dgm:spPr/>
      <dgm:t>
        <a:bodyPr/>
        <a:lstStyle/>
        <a:p>
          <a:endParaRPr lang="en-US"/>
        </a:p>
      </dgm:t>
    </dgm:pt>
    <dgm:pt modelId="{09B5FE6E-334A-4FAB-A3FA-51A8706EDCF8}" type="sibTrans" cxnId="{E20328D1-AA20-404B-BE3D-8A720F86CE13}">
      <dgm:prSet/>
      <dgm:spPr/>
      <dgm:t>
        <a:bodyPr/>
        <a:lstStyle/>
        <a:p>
          <a:endParaRPr lang="en-US"/>
        </a:p>
      </dgm:t>
    </dgm:pt>
    <dgm:pt modelId="{FFFDFAD2-1DC4-421C-94C9-4F9B1F0E3266}">
      <dgm:prSet/>
      <dgm:spPr/>
      <dgm:t>
        <a:bodyPr/>
        <a:lstStyle/>
        <a:p>
          <a:r>
            <a:rPr lang="en-GB" b="1"/>
            <a:t>Heroes</a:t>
          </a:r>
          <a:endParaRPr lang="en-US"/>
        </a:p>
      </dgm:t>
    </dgm:pt>
    <dgm:pt modelId="{DFA2DBE6-47C8-4BC2-A500-8F6D080DE00F}" type="parTrans" cxnId="{CC9F4711-0AF8-49BA-B863-77E1EF362752}">
      <dgm:prSet/>
      <dgm:spPr/>
      <dgm:t>
        <a:bodyPr/>
        <a:lstStyle/>
        <a:p>
          <a:endParaRPr lang="en-US"/>
        </a:p>
      </dgm:t>
    </dgm:pt>
    <dgm:pt modelId="{36530FD0-42B0-4D1C-BDCA-B6C7A2E1AC78}" type="sibTrans" cxnId="{CC9F4711-0AF8-49BA-B863-77E1EF362752}">
      <dgm:prSet/>
      <dgm:spPr/>
      <dgm:t>
        <a:bodyPr/>
        <a:lstStyle/>
        <a:p>
          <a:endParaRPr lang="en-US"/>
        </a:p>
      </dgm:t>
    </dgm:pt>
    <dgm:pt modelId="{B59549BC-872D-4571-ABD0-09C74CD6996B}">
      <dgm:prSet/>
      <dgm:spPr/>
      <dgm:t>
        <a:bodyPr/>
        <a:lstStyle/>
        <a:p>
          <a:r>
            <a:rPr lang="en-GB" b="1" dirty="0"/>
            <a:t>Rituals/Rites</a:t>
          </a:r>
          <a:endParaRPr lang="en-US" dirty="0"/>
        </a:p>
      </dgm:t>
    </dgm:pt>
    <dgm:pt modelId="{2E1BB5A5-9869-42D8-B847-739CF2FF53B5}" type="parTrans" cxnId="{2FF10BA3-DA8B-4D7E-B1F1-635A27D9A074}">
      <dgm:prSet/>
      <dgm:spPr/>
      <dgm:t>
        <a:bodyPr/>
        <a:lstStyle/>
        <a:p>
          <a:endParaRPr lang="en-US"/>
        </a:p>
      </dgm:t>
    </dgm:pt>
    <dgm:pt modelId="{83FD8898-F7B3-4E6F-B6ED-DC31ABAF8EBD}" type="sibTrans" cxnId="{2FF10BA3-DA8B-4D7E-B1F1-635A27D9A074}">
      <dgm:prSet/>
      <dgm:spPr/>
      <dgm:t>
        <a:bodyPr/>
        <a:lstStyle/>
        <a:p>
          <a:endParaRPr lang="en-US"/>
        </a:p>
      </dgm:t>
    </dgm:pt>
    <dgm:pt modelId="{7995EBB9-7762-40FB-98C7-7508A8655A95}">
      <dgm:prSet/>
      <dgm:spPr/>
      <dgm:t>
        <a:bodyPr/>
        <a:lstStyle/>
        <a:p>
          <a:r>
            <a:rPr lang="en-GB" b="1" dirty="0"/>
            <a:t>Communication Networks</a:t>
          </a:r>
          <a:endParaRPr lang="en-US" dirty="0"/>
        </a:p>
      </dgm:t>
    </dgm:pt>
    <dgm:pt modelId="{FCC22AD2-1D81-4D34-B617-F65FEC8A36B6}" type="parTrans" cxnId="{F82F33B9-A681-481C-9ACC-1E0B7E48CE18}">
      <dgm:prSet/>
      <dgm:spPr/>
      <dgm:t>
        <a:bodyPr/>
        <a:lstStyle/>
        <a:p>
          <a:endParaRPr lang="en-US"/>
        </a:p>
      </dgm:t>
    </dgm:pt>
    <dgm:pt modelId="{C284A7CB-48C8-4D8A-A824-190A6C24D47C}" type="sibTrans" cxnId="{F82F33B9-A681-481C-9ACC-1E0B7E48CE18}">
      <dgm:prSet/>
      <dgm:spPr/>
      <dgm:t>
        <a:bodyPr/>
        <a:lstStyle/>
        <a:p>
          <a:endParaRPr lang="en-US"/>
        </a:p>
      </dgm:t>
    </dgm:pt>
    <dgm:pt modelId="{64035037-0F0F-444D-BF22-F3C391D6FA79}" type="pres">
      <dgm:prSet presAssocID="{BA3A38AD-0B34-4EDD-B886-2C7E6AF42896}" presName="matrix" presStyleCnt="0">
        <dgm:presLayoutVars>
          <dgm:chMax val="1"/>
          <dgm:dir/>
          <dgm:resizeHandles val="exact"/>
        </dgm:presLayoutVars>
      </dgm:prSet>
      <dgm:spPr/>
    </dgm:pt>
    <dgm:pt modelId="{734F9E86-FE85-3B45-8319-299935115055}" type="pres">
      <dgm:prSet presAssocID="{BA3A38AD-0B34-4EDD-B886-2C7E6AF42896}" presName="diamond" presStyleLbl="bgShp" presStyleIdx="0" presStyleCnt="1"/>
      <dgm:spPr/>
    </dgm:pt>
    <dgm:pt modelId="{1865A0AD-6789-DE48-9D2D-ED5A32E8CD48}" type="pres">
      <dgm:prSet presAssocID="{BA3A38AD-0B34-4EDD-B886-2C7E6AF42896}" presName="quad1" presStyleLbl="node1" presStyleIdx="0" presStyleCnt="4">
        <dgm:presLayoutVars>
          <dgm:chMax val="0"/>
          <dgm:chPref val="0"/>
          <dgm:bulletEnabled val="1"/>
        </dgm:presLayoutVars>
      </dgm:prSet>
      <dgm:spPr/>
    </dgm:pt>
    <dgm:pt modelId="{DDCCCDC1-CAD6-EA43-A486-FA45CA6001D4}" type="pres">
      <dgm:prSet presAssocID="{BA3A38AD-0B34-4EDD-B886-2C7E6AF42896}" presName="quad2" presStyleLbl="node1" presStyleIdx="1" presStyleCnt="4">
        <dgm:presLayoutVars>
          <dgm:chMax val="0"/>
          <dgm:chPref val="0"/>
          <dgm:bulletEnabled val="1"/>
        </dgm:presLayoutVars>
      </dgm:prSet>
      <dgm:spPr/>
    </dgm:pt>
    <dgm:pt modelId="{2324F5D5-A651-BD44-B021-0E741799BCB7}" type="pres">
      <dgm:prSet presAssocID="{BA3A38AD-0B34-4EDD-B886-2C7E6AF42896}" presName="quad3" presStyleLbl="node1" presStyleIdx="2" presStyleCnt="4">
        <dgm:presLayoutVars>
          <dgm:chMax val="0"/>
          <dgm:chPref val="0"/>
          <dgm:bulletEnabled val="1"/>
        </dgm:presLayoutVars>
      </dgm:prSet>
      <dgm:spPr/>
    </dgm:pt>
    <dgm:pt modelId="{92A0DC81-6C77-2D42-8513-B376F59FEE24}" type="pres">
      <dgm:prSet presAssocID="{BA3A38AD-0B34-4EDD-B886-2C7E6AF42896}" presName="quad4" presStyleLbl="node1" presStyleIdx="3" presStyleCnt="4">
        <dgm:presLayoutVars>
          <dgm:chMax val="0"/>
          <dgm:chPref val="0"/>
          <dgm:bulletEnabled val="1"/>
        </dgm:presLayoutVars>
      </dgm:prSet>
      <dgm:spPr/>
    </dgm:pt>
  </dgm:ptLst>
  <dgm:cxnLst>
    <dgm:cxn modelId="{CC9F4711-0AF8-49BA-B863-77E1EF362752}" srcId="{BA3A38AD-0B34-4EDD-B886-2C7E6AF42896}" destId="{FFFDFAD2-1DC4-421C-94C9-4F9B1F0E3266}" srcOrd="1" destOrd="0" parTransId="{DFA2DBE6-47C8-4BC2-A500-8F6D080DE00F}" sibTransId="{36530FD0-42B0-4D1C-BDCA-B6C7A2E1AC78}"/>
    <dgm:cxn modelId="{D2D04F5C-9A26-7643-B488-A9E94212C886}" type="presOf" srcId="{7995EBB9-7762-40FB-98C7-7508A8655A95}" destId="{92A0DC81-6C77-2D42-8513-B376F59FEE24}" srcOrd="0" destOrd="0" presId="urn:microsoft.com/office/officeart/2005/8/layout/matrix3"/>
    <dgm:cxn modelId="{2FF10BA3-DA8B-4D7E-B1F1-635A27D9A074}" srcId="{BA3A38AD-0B34-4EDD-B886-2C7E6AF42896}" destId="{B59549BC-872D-4571-ABD0-09C74CD6996B}" srcOrd="2" destOrd="0" parTransId="{2E1BB5A5-9869-42D8-B847-739CF2FF53B5}" sibTransId="{83FD8898-F7B3-4E6F-B6ED-DC31ABAF8EBD}"/>
    <dgm:cxn modelId="{EF6620AE-0FAA-894E-815D-B6AFD3C2EFEB}" type="presOf" srcId="{FFFDFAD2-1DC4-421C-94C9-4F9B1F0E3266}" destId="{DDCCCDC1-CAD6-EA43-A486-FA45CA6001D4}" srcOrd="0" destOrd="0" presId="urn:microsoft.com/office/officeart/2005/8/layout/matrix3"/>
    <dgm:cxn modelId="{5F6C67B1-8D49-CC41-A936-01D5688C4DF2}" type="presOf" srcId="{BA3A38AD-0B34-4EDD-B886-2C7E6AF42896}" destId="{64035037-0F0F-444D-BF22-F3C391D6FA79}" srcOrd="0" destOrd="0" presId="urn:microsoft.com/office/officeart/2005/8/layout/matrix3"/>
    <dgm:cxn modelId="{F82F33B9-A681-481C-9ACC-1E0B7E48CE18}" srcId="{BA3A38AD-0B34-4EDD-B886-2C7E6AF42896}" destId="{7995EBB9-7762-40FB-98C7-7508A8655A95}" srcOrd="3" destOrd="0" parTransId="{FCC22AD2-1D81-4D34-B617-F65FEC8A36B6}" sibTransId="{C284A7CB-48C8-4D8A-A824-190A6C24D47C}"/>
    <dgm:cxn modelId="{E20328D1-AA20-404B-BE3D-8A720F86CE13}" srcId="{BA3A38AD-0B34-4EDD-B886-2C7E6AF42896}" destId="{3844DE6A-D513-4480-9747-9D494E2655F4}" srcOrd="0" destOrd="0" parTransId="{488835E8-020C-42EB-8C98-4B99AA88CE88}" sibTransId="{09B5FE6E-334A-4FAB-A3FA-51A8706EDCF8}"/>
    <dgm:cxn modelId="{6CDD36DD-BA47-234A-B73E-60210733525E}" type="presOf" srcId="{B59549BC-872D-4571-ABD0-09C74CD6996B}" destId="{2324F5D5-A651-BD44-B021-0E741799BCB7}" srcOrd="0" destOrd="0" presId="urn:microsoft.com/office/officeart/2005/8/layout/matrix3"/>
    <dgm:cxn modelId="{24DED7EA-85FC-9A4C-A8FB-F1F8C439E835}" type="presOf" srcId="{3844DE6A-D513-4480-9747-9D494E2655F4}" destId="{1865A0AD-6789-DE48-9D2D-ED5A32E8CD48}" srcOrd="0" destOrd="0" presId="urn:microsoft.com/office/officeart/2005/8/layout/matrix3"/>
    <dgm:cxn modelId="{BD317C16-6315-E940-BA96-39EA61313920}" type="presParOf" srcId="{64035037-0F0F-444D-BF22-F3C391D6FA79}" destId="{734F9E86-FE85-3B45-8319-299935115055}" srcOrd="0" destOrd="0" presId="urn:microsoft.com/office/officeart/2005/8/layout/matrix3"/>
    <dgm:cxn modelId="{2321DC04-5AD2-B743-B76E-725B4D024E99}" type="presParOf" srcId="{64035037-0F0F-444D-BF22-F3C391D6FA79}" destId="{1865A0AD-6789-DE48-9D2D-ED5A32E8CD48}" srcOrd="1" destOrd="0" presId="urn:microsoft.com/office/officeart/2005/8/layout/matrix3"/>
    <dgm:cxn modelId="{9B8E0AAF-6E6B-6747-AD67-A0B1D2BA3429}" type="presParOf" srcId="{64035037-0F0F-444D-BF22-F3C391D6FA79}" destId="{DDCCCDC1-CAD6-EA43-A486-FA45CA6001D4}" srcOrd="2" destOrd="0" presId="urn:microsoft.com/office/officeart/2005/8/layout/matrix3"/>
    <dgm:cxn modelId="{60E1288E-D26F-7F41-B271-4D1252DFD567}" type="presParOf" srcId="{64035037-0F0F-444D-BF22-F3C391D6FA79}" destId="{2324F5D5-A651-BD44-B021-0E741799BCB7}" srcOrd="3" destOrd="0" presId="urn:microsoft.com/office/officeart/2005/8/layout/matrix3"/>
    <dgm:cxn modelId="{8418C7CA-62C7-5240-BA88-5EE48E46E6D4}" type="presParOf" srcId="{64035037-0F0F-444D-BF22-F3C391D6FA79}" destId="{92A0DC81-6C77-2D42-8513-B376F59FEE2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53BAFA-B17F-46F1-BDB8-EB4427CB7C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B175FA-81C7-4A4B-88EF-D4413F3EE887}">
      <dgm:prSet/>
      <dgm:spPr/>
      <dgm:t>
        <a:bodyPr/>
        <a:lstStyle/>
        <a:p>
          <a:r>
            <a:rPr lang="en-GB"/>
            <a:t>Different levels of analysis</a:t>
          </a:r>
          <a:br>
            <a:rPr lang="en-GB"/>
          </a:br>
          <a:endParaRPr lang="en-US"/>
        </a:p>
      </dgm:t>
    </dgm:pt>
    <dgm:pt modelId="{AEF64B35-F397-431F-8D35-A97079DFE3B5}" type="parTrans" cxnId="{BFE41A56-0D43-4B75-BAFB-00B58948E649}">
      <dgm:prSet/>
      <dgm:spPr/>
      <dgm:t>
        <a:bodyPr/>
        <a:lstStyle/>
        <a:p>
          <a:endParaRPr lang="en-US"/>
        </a:p>
      </dgm:t>
    </dgm:pt>
    <dgm:pt modelId="{4BD6C6F3-9651-4A2E-81DE-11948CDBBF58}" type="sibTrans" cxnId="{BFE41A56-0D43-4B75-BAFB-00B58948E649}">
      <dgm:prSet/>
      <dgm:spPr/>
      <dgm:t>
        <a:bodyPr/>
        <a:lstStyle/>
        <a:p>
          <a:endParaRPr lang="en-US"/>
        </a:p>
      </dgm:t>
    </dgm:pt>
    <dgm:pt modelId="{5095E0B0-8F0B-411E-8953-01BC0BE2251F}">
      <dgm:prSet/>
      <dgm:spPr/>
      <dgm:t>
        <a:bodyPr/>
        <a:lstStyle/>
        <a:p>
          <a:r>
            <a:rPr lang="en-GB"/>
            <a:t>Different disciplines are involved</a:t>
          </a:r>
          <a:endParaRPr lang="en-US"/>
        </a:p>
      </dgm:t>
    </dgm:pt>
    <dgm:pt modelId="{EC642493-C754-4999-9821-326F1D02CDE7}" type="parTrans" cxnId="{03F66E51-10F4-45BC-BE57-CC7B4E1F54AF}">
      <dgm:prSet/>
      <dgm:spPr/>
      <dgm:t>
        <a:bodyPr/>
        <a:lstStyle/>
        <a:p>
          <a:endParaRPr lang="en-US"/>
        </a:p>
      </dgm:t>
    </dgm:pt>
    <dgm:pt modelId="{C56A4544-6242-4ADC-A254-38513AAC8AEC}" type="sibTrans" cxnId="{03F66E51-10F4-45BC-BE57-CC7B4E1F54AF}">
      <dgm:prSet/>
      <dgm:spPr/>
      <dgm:t>
        <a:bodyPr/>
        <a:lstStyle/>
        <a:p>
          <a:endParaRPr lang="en-US"/>
        </a:p>
      </dgm:t>
    </dgm:pt>
    <dgm:pt modelId="{DA8A2655-65BA-4816-A82B-6E5CEE5E4789}">
      <dgm:prSet/>
      <dgm:spPr/>
      <dgm:t>
        <a:bodyPr/>
        <a:lstStyle/>
        <a:p>
          <a:r>
            <a:rPr lang="en-GB"/>
            <a:t>Normative vs descriptive</a:t>
          </a:r>
          <a:br>
            <a:rPr lang="en-GB"/>
          </a:br>
          <a:endParaRPr lang="en-US"/>
        </a:p>
      </dgm:t>
    </dgm:pt>
    <dgm:pt modelId="{48BCA067-B16A-4CDD-ADBF-FFD19410D10F}" type="parTrans" cxnId="{E0FF1D42-1CA3-4536-A59D-6EF53C3746B7}">
      <dgm:prSet/>
      <dgm:spPr/>
      <dgm:t>
        <a:bodyPr/>
        <a:lstStyle/>
        <a:p>
          <a:endParaRPr lang="en-US"/>
        </a:p>
      </dgm:t>
    </dgm:pt>
    <dgm:pt modelId="{AFA461CF-E642-4653-B06E-066ED759D739}" type="sibTrans" cxnId="{E0FF1D42-1CA3-4536-A59D-6EF53C3746B7}">
      <dgm:prSet/>
      <dgm:spPr/>
      <dgm:t>
        <a:bodyPr/>
        <a:lstStyle/>
        <a:p>
          <a:endParaRPr lang="en-US"/>
        </a:p>
      </dgm:t>
    </dgm:pt>
    <dgm:pt modelId="{8F938C4B-9B13-4923-A8B7-DB0E5E5D3722}">
      <dgm:prSet/>
      <dgm:spPr/>
      <dgm:t>
        <a:bodyPr/>
        <a:lstStyle/>
        <a:p>
          <a:r>
            <a:rPr lang="en-GB"/>
            <a:t>More easily observable and influenced</a:t>
          </a:r>
          <a:endParaRPr lang="en-US"/>
        </a:p>
      </dgm:t>
    </dgm:pt>
    <dgm:pt modelId="{73721657-4DD2-4A2E-B1B8-3C0859A327D6}" type="parTrans" cxnId="{37AF4ABE-CE71-40DF-8CBD-CD60BC829044}">
      <dgm:prSet/>
      <dgm:spPr/>
      <dgm:t>
        <a:bodyPr/>
        <a:lstStyle/>
        <a:p>
          <a:endParaRPr lang="en-US"/>
        </a:p>
      </dgm:t>
    </dgm:pt>
    <dgm:pt modelId="{924972D3-D593-4E38-AF29-0E2752758514}" type="sibTrans" cxnId="{37AF4ABE-CE71-40DF-8CBD-CD60BC829044}">
      <dgm:prSet/>
      <dgm:spPr/>
      <dgm:t>
        <a:bodyPr/>
        <a:lstStyle/>
        <a:p>
          <a:endParaRPr lang="en-US"/>
        </a:p>
      </dgm:t>
    </dgm:pt>
    <dgm:pt modelId="{9796A4F0-B361-B741-B290-7739ED52EB32}" type="pres">
      <dgm:prSet presAssocID="{E853BAFA-B17F-46F1-BDB8-EB4427CB7CB6}" presName="linear" presStyleCnt="0">
        <dgm:presLayoutVars>
          <dgm:animLvl val="lvl"/>
          <dgm:resizeHandles val="exact"/>
        </dgm:presLayoutVars>
      </dgm:prSet>
      <dgm:spPr/>
    </dgm:pt>
    <dgm:pt modelId="{8660F451-FC44-3141-8522-FB698741F271}" type="pres">
      <dgm:prSet presAssocID="{54B175FA-81C7-4A4B-88EF-D4413F3EE887}" presName="parentText" presStyleLbl="node1" presStyleIdx="0" presStyleCnt="4">
        <dgm:presLayoutVars>
          <dgm:chMax val="0"/>
          <dgm:bulletEnabled val="1"/>
        </dgm:presLayoutVars>
      </dgm:prSet>
      <dgm:spPr/>
    </dgm:pt>
    <dgm:pt modelId="{38F0B93C-760E-5440-87AE-96AA86643539}" type="pres">
      <dgm:prSet presAssocID="{4BD6C6F3-9651-4A2E-81DE-11948CDBBF58}" presName="spacer" presStyleCnt="0"/>
      <dgm:spPr/>
    </dgm:pt>
    <dgm:pt modelId="{EEA8EE6B-419A-2E4A-98D8-82ABB209E392}" type="pres">
      <dgm:prSet presAssocID="{5095E0B0-8F0B-411E-8953-01BC0BE2251F}" presName="parentText" presStyleLbl="node1" presStyleIdx="1" presStyleCnt="4">
        <dgm:presLayoutVars>
          <dgm:chMax val="0"/>
          <dgm:bulletEnabled val="1"/>
        </dgm:presLayoutVars>
      </dgm:prSet>
      <dgm:spPr/>
    </dgm:pt>
    <dgm:pt modelId="{DE34D02B-28F7-3844-BE02-6088B7A1CB94}" type="pres">
      <dgm:prSet presAssocID="{C56A4544-6242-4ADC-A254-38513AAC8AEC}" presName="spacer" presStyleCnt="0"/>
      <dgm:spPr/>
    </dgm:pt>
    <dgm:pt modelId="{94160D79-4FE1-1543-84BD-CFE64AB769CE}" type="pres">
      <dgm:prSet presAssocID="{DA8A2655-65BA-4816-A82B-6E5CEE5E4789}" presName="parentText" presStyleLbl="node1" presStyleIdx="2" presStyleCnt="4">
        <dgm:presLayoutVars>
          <dgm:chMax val="0"/>
          <dgm:bulletEnabled val="1"/>
        </dgm:presLayoutVars>
      </dgm:prSet>
      <dgm:spPr/>
    </dgm:pt>
    <dgm:pt modelId="{155582E1-3057-7F49-BDED-F100E65424DA}" type="pres">
      <dgm:prSet presAssocID="{AFA461CF-E642-4653-B06E-066ED759D739}" presName="spacer" presStyleCnt="0"/>
      <dgm:spPr/>
    </dgm:pt>
    <dgm:pt modelId="{1907A9F6-F328-204B-9EE7-E73F59C686E1}" type="pres">
      <dgm:prSet presAssocID="{8F938C4B-9B13-4923-A8B7-DB0E5E5D3722}" presName="parentText" presStyleLbl="node1" presStyleIdx="3" presStyleCnt="4">
        <dgm:presLayoutVars>
          <dgm:chMax val="0"/>
          <dgm:bulletEnabled val="1"/>
        </dgm:presLayoutVars>
      </dgm:prSet>
      <dgm:spPr/>
    </dgm:pt>
  </dgm:ptLst>
  <dgm:cxnLst>
    <dgm:cxn modelId="{23FDC031-B1CC-174C-8399-6796A4B0386E}" type="presOf" srcId="{DA8A2655-65BA-4816-A82B-6E5CEE5E4789}" destId="{94160D79-4FE1-1543-84BD-CFE64AB769CE}" srcOrd="0" destOrd="0" presId="urn:microsoft.com/office/officeart/2005/8/layout/vList2"/>
    <dgm:cxn modelId="{E0FF1D42-1CA3-4536-A59D-6EF53C3746B7}" srcId="{E853BAFA-B17F-46F1-BDB8-EB4427CB7CB6}" destId="{DA8A2655-65BA-4816-A82B-6E5CEE5E4789}" srcOrd="2" destOrd="0" parTransId="{48BCA067-B16A-4CDD-ADBF-FFD19410D10F}" sibTransId="{AFA461CF-E642-4653-B06E-066ED759D739}"/>
    <dgm:cxn modelId="{03F66E51-10F4-45BC-BE57-CC7B4E1F54AF}" srcId="{E853BAFA-B17F-46F1-BDB8-EB4427CB7CB6}" destId="{5095E0B0-8F0B-411E-8953-01BC0BE2251F}" srcOrd="1" destOrd="0" parTransId="{EC642493-C754-4999-9821-326F1D02CDE7}" sibTransId="{C56A4544-6242-4ADC-A254-38513AAC8AEC}"/>
    <dgm:cxn modelId="{BFE41A56-0D43-4B75-BAFB-00B58948E649}" srcId="{E853BAFA-B17F-46F1-BDB8-EB4427CB7CB6}" destId="{54B175FA-81C7-4A4B-88EF-D4413F3EE887}" srcOrd="0" destOrd="0" parTransId="{AEF64B35-F397-431F-8D35-A97079DFE3B5}" sibTransId="{4BD6C6F3-9651-4A2E-81DE-11948CDBBF58}"/>
    <dgm:cxn modelId="{B8532678-2893-DD49-9316-E249A095708B}" type="presOf" srcId="{5095E0B0-8F0B-411E-8953-01BC0BE2251F}" destId="{EEA8EE6B-419A-2E4A-98D8-82ABB209E392}" srcOrd="0" destOrd="0" presId="urn:microsoft.com/office/officeart/2005/8/layout/vList2"/>
    <dgm:cxn modelId="{D2677987-7AB7-E946-9863-DECE3F2A00F2}" type="presOf" srcId="{54B175FA-81C7-4A4B-88EF-D4413F3EE887}" destId="{8660F451-FC44-3141-8522-FB698741F271}" srcOrd="0" destOrd="0" presId="urn:microsoft.com/office/officeart/2005/8/layout/vList2"/>
    <dgm:cxn modelId="{C24AD6B1-4BF0-5E45-8259-2325E480A6A1}" type="presOf" srcId="{8F938C4B-9B13-4923-A8B7-DB0E5E5D3722}" destId="{1907A9F6-F328-204B-9EE7-E73F59C686E1}" srcOrd="0" destOrd="0" presId="urn:microsoft.com/office/officeart/2005/8/layout/vList2"/>
    <dgm:cxn modelId="{37AF4ABE-CE71-40DF-8CBD-CD60BC829044}" srcId="{E853BAFA-B17F-46F1-BDB8-EB4427CB7CB6}" destId="{8F938C4B-9B13-4923-A8B7-DB0E5E5D3722}" srcOrd="3" destOrd="0" parTransId="{73721657-4DD2-4A2E-B1B8-3C0859A327D6}" sibTransId="{924972D3-D593-4E38-AF29-0E2752758514}"/>
    <dgm:cxn modelId="{5C6409D7-0014-A644-B80D-B939BB8B106A}" type="presOf" srcId="{E853BAFA-B17F-46F1-BDB8-EB4427CB7CB6}" destId="{9796A4F0-B361-B741-B290-7739ED52EB32}" srcOrd="0" destOrd="0" presId="urn:microsoft.com/office/officeart/2005/8/layout/vList2"/>
    <dgm:cxn modelId="{082E656F-67DC-B04A-B6F5-E1911BAA521D}" type="presParOf" srcId="{9796A4F0-B361-B741-B290-7739ED52EB32}" destId="{8660F451-FC44-3141-8522-FB698741F271}" srcOrd="0" destOrd="0" presId="urn:microsoft.com/office/officeart/2005/8/layout/vList2"/>
    <dgm:cxn modelId="{C4781152-FEFC-FB45-A688-E8C70D1D62A3}" type="presParOf" srcId="{9796A4F0-B361-B741-B290-7739ED52EB32}" destId="{38F0B93C-760E-5440-87AE-96AA86643539}" srcOrd="1" destOrd="0" presId="urn:microsoft.com/office/officeart/2005/8/layout/vList2"/>
    <dgm:cxn modelId="{9909CDD2-2810-D949-A830-78C56A7C5F3E}" type="presParOf" srcId="{9796A4F0-B361-B741-B290-7739ED52EB32}" destId="{EEA8EE6B-419A-2E4A-98D8-82ABB209E392}" srcOrd="2" destOrd="0" presId="urn:microsoft.com/office/officeart/2005/8/layout/vList2"/>
    <dgm:cxn modelId="{A8B1DFE2-1604-4346-8541-6C3A3D5920F1}" type="presParOf" srcId="{9796A4F0-B361-B741-B290-7739ED52EB32}" destId="{DE34D02B-28F7-3844-BE02-6088B7A1CB94}" srcOrd="3" destOrd="0" presId="urn:microsoft.com/office/officeart/2005/8/layout/vList2"/>
    <dgm:cxn modelId="{A1628597-6274-9345-8677-4BCC8E322B5E}" type="presParOf" srcId="{9796A4F0-B361-B741-B290-7739ED52EB32}" destId="{94160D79-4FE1-1543-84BD-CFE64AB769CE}" srcOrd="4" destOrd="0" presId="urn:microsoft.com/office/officeart/2005/8/layout/vList2"/>
    <dgm:cxn modelId="{FE7E7247-E128-1743-A4AF-5907DD2BDAAD}" type="presParOf" srcId="{9796A4F0-B361-B741-B290-7739ED52EB32}" destId="{155582E1-3057-7F49-BDED-F100E65424DA}" srcOrd="5" destOrd="0" presId="urn:microsoft.com/office/officeart/2005/8/layout/vList2"/>
    <dgm:cxn modelId="{1FDF40F1-2DBB-3F4D-B642-B908B6F429E8}" type="presParOf" srcId="{9796A4F0-B361-B741-B290-7739ED52EB32}" destId="{1907A9F6-F328-204B-9EE7-E73F59C686E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88A57E-B71B-4311-925D-86CE88CD653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2D9F15D-3325-4D8A-97E7-13705C7EA850}">
      <dgm:prSet/>
      <dgm:spPr/>
      <dgm:t>
        <a:bodyPr/>
        <a:lstStyle/>
        <a:p>
          <a:r>
            <a:rPr lang="en-GB"/>
            <a:t>If managers are faced with influences for change, they usually deal with these influences in a way which is aligned with the paradigm and the cultural, social and political norms of the organisation.</a:t>
          </a:r>
          <a:endParaRPr lang="en-US"/>
        </a:p>
      </dgm:t>
    </dgm:pt>
    <dgm:pt modelId="{6C945299-8C9A-47D4-93A4-53C629E02963}" type="parTrans" cxnId="{99DA29D0-368E-48AC-9118-DDFAEF326624}">
      <dgm:prSet/>
      <dgm:spPr/>
      <dgm:t>
        <a:bodyPr/>
        <a:lstStyle/>
        <a:p>
          <a:endParaRPr lang="en-US"/>
        </a:p>
      </dgm:t>
    </dgm:pt>
    <dgm:pt modelId="{CFBF75E3-4F66-47D4-BA5B-7F5CD89B3DF1}" type="sibTrans" cxnId="{99DA29D0-368E-48AC-9118-DDFAEF326624}">
      <dgm:prSet/>
      <dgm:spPr/>
      <dgm:t>
        <a:bodyPr/>
        <a:lstStyle/>
        <a:p>
          <a:endParaRPr lang="en-US"/>
        </a:p>
      </dgm:t>
    </dgm:pt>
    <dgm:pt modelId="{6F44532C-6C6E-43BA-8802-D313009AF330}">
      <dgm:prSet/>
      <dgm:spPr/>
      <dgm:t>
        <a:bodyPr/>
        <a:lstStyle/>
        <a:p>
          <a:r>
            <a:rPr lang="en-GB"/>
            <a:t>Managers first seek for means of improving the implementation of existing strategy, perhaps through the tightening of controls. In effect, they will tighten up their accepted way of operating. If this is not effective, then a change of strategy may occur, but a change which is in line with the existing paradigm. </a:t>
          </a:r>
          <a:endParaRPr lang="en-US"/>
        </a:p>
      </dgm:t>
    </dgm:pt>
    <dgm:pt modelId="{D635457C-D730-4180-9525-DC6EA2BC49C1}" type="parTrans" cxnId="{338CEA07-5A86-48EA-92A2-FEB772D3A3B3}">
      <dgm:prSet/>
      <dgm:spPr/>
      <dgm:t>
        <a:bodyPr/>
        <a:lstStyle/>
        <a:p>
          <a:endParaRPr lang="en-US"/>
        </a:p>
      </dgm:t>
    </dgm:pt>
    <dgm:pt modelId="{751985DC-EC33-4920-8992-F0F066FCBA7A}" type="sibTrans" cxnId="{338CEA07-5A86-48EA-92A2-FEB772D3A3B3}">
      <dgm:prSet/>
      <dgm:spPr/>
      <dgm:t>
        <a:bodyPr/>
        <a:lstStyle/>
        <a:p>
          <a:endParaRPr lang="en-US"/>
        </a:p>
      </dgm:t>
    </dgm:pt>
    <dgm:pt modelId="{0F5C06EA-129E-2449-B542-3E7F6E14B25D}" type="pres">
      <dgm:prSet presAssocID="{3988A57E-B71B-4311-925D-86CE88CD653B}" presName="vert0" presStyleCnt="0">
        <dgm:presLayoutVars>
          <dgm:dir/>
          <dgm:animOne val="branch"/>
          <dgm:animLvl val="lvl"/>
        </dgm:presLayoutVars>
      </dgm:prSet>
      <dgm:spPr/>
    </dgm:pt>
    <dgm:pt modelId="{5EB4D8B0-0C93-7445-9E89-AC43AF8DEBCE}" type="pres">
      <dgm:prSet presAssocID="{12D9F15D-3325-4D8A-97E7-13705C7EA850}" presName="thickLine" presStyleLbl="alignNode1" presStyleIdx="0" presStyleCnt="2"/>
      <dgm:spPr/>
    </dgm:pt>
    <dgm:pt modelId="{8D91DEC9-5035-CA41-B111-534124072B4B}" type="pres">
      <dgm:prSet presAssocID="{12D9F15D-3325-4D8A-97E7-13705C7EA850}" presName="horz1" presStyleCnt="0"/>
      <dgm:spPr/>
    </dgm:pt>
    <dgm:pt modelId="{8C6DE04D-284F-EE4B-AE9C-D8AC6B59AE16}" type="pres">
      <dgm:prSet presAssocID="{12D9F15D-3325-4D8A-97E7-13705C7EA850}" presName="tx1" presStyleLbl="revTx" presStyleIdx="0" presStyleCnt="2"/>
      <dgm:spPr/>
    </dgm:pt>
    <dgm:pt modelId="{9FAD02CE-4705-734A-82CA-2CFC64242502}" type="pres">
      <dgm:prSet presAssocID="{12D9F15D-3325-4D8A-97E7-13705C7EA850}" presName="vert1" presStyleCnt="0"/>
      <dgm:spPr/>
    </dgm:pt>
    <dgm:pt modelId="{6FF353B4-18E0-0140-8194-58FABFD44798}" type="pres">
      <dgm:prSet presAssocID="{6F44532C-6C6E-43BA-8802-D313009AF330}" presName="thickLine" presStyleLbl="alignNode1" presStyleIdx="1" presStyleCnt="2"/>
      <dgm:spPr/>
    </dgm:pt>
    <dgm:pt modelId="{D9A5603C-A853-9D48-BB04-C0E713D76189}" type="pres">
      <dgm:prSet presAssocID="{6F44532C-6C6E-43BA-8802-D313009AF330}" presName="horz1" presStyleCnt="0"/>
      <dgm:spPr/>
    </dgm:pt>
    <dgm:pt modelId="{6F7A3953-1EA2-5F48-A8D1-40DC7B361525}" type="pres">
      <dgm:prSet presAssocID="{6F44532C-6C6E-43BA-8802-D313009AF330}" presName="tx1" presStyleLbl="revTx" presStyleIdx="1" presStyleCnt="2"/>
      <dgm:spPr/>
    </dgm:pt>
    <dgm:pt modelId="{E7BB24F0-D125-9340-B253-F17FA3E112C5}" type="pres">
      <dgm:prSet presAssocID="{6F44532C-6C6E-43BA-8802-D313009AF330}" presName="vert1" presStyleCnt="0"/>
      <dgm:spPr/>
    </dgm:pt>
  </dgm:ptLst>
  <dgm:cxnLst>
    <dgm:cxn modelId="{338CEA07-5A86-48EA-92A2-FEB772D3A3B3}" srcId="{3988A57E-B71B-4311-925D-86CE88CD653B}" destId="{6F44532C-6C6E-43BA-8802-D313009AF330}" srcOrd="1" destOrd="0" parTransId="{D635457C-D730-4180-9525-DC6EA2BC49C1}" sibTransId="{751985DC-EC33-4920-8992-F0F066FCBA7A}"/>
    <dgm:cxn modelId="{6CD2BB65-87C9-E448-90D4-FE9FE87DC2E4}" type="presOf" srcId="{12D9F15D-3325-4D8A-97E7-13705C7EA850}" destId="{8C6DE04D-284F-EE4B-AE9C-D8AC6B59AE16}" srcOrd="0" destOrd="0" presId="urn:microsoft.com/office/officeart/2008/layout/LinedList"/>
    <dgm:cxn modelId="{91D36C79-3359-4A4B-BDC7-14D00BC96834}" type="presOf" srcId="{3988A57E-B71B-4311-925D-86CE88CD653B}" destId="{0F5C06EA-129E-2449-B542-3E7F6E14B25D}" srcOrd="0" destOrd="0" presId="urn:microsoft.com/office/officeart/2008/layout/LinedList"/>
    <dgm:cxn modelId="{99DA29D0-368E-48AC-9118-DDFAEF326624}" srcId="{3988A57E-B71B-4311-925D-86CE88CD653B}" destId="{12D9F15D-3325-4D8A-97E7-13705C7EA850}" srcOrd="0" destOrd="0" parTransId="{6C945299-8C9A-47D4-93A4-53C629E02963}" sibTransId="{CFBF75E3-4F66-47D4-BA5B-7F5CD89B3DF1}"/>
    <dgm:cxn modelId="{26D9BEEB-34C6-6D40-86A3-15081E80F7E1}" type="presOf" srcId="{6F44532C-6C6E-43BA-8802-D313009AF330}" destId="{6F7A3953-1EA2-5F48-A8D1-40DC7B361525}" srcOrd="0" destOrd="0" presId="urn:microsoft.com/office/officeart/2008/layout/LinedList"/>
    <dgm:cxn modelId="{2AC84FF7-8E48-6F49-BF86-7BD1FD8686A2}" type="presParOf" srcId="{0F5C06EA-129E-2449-B542-3E7F6E14B25D}" destId="{5EB4D8B0-0C93-7445-9E89-AC43AF8DEBCE}" srcOrd="0" destOrd="0" presId="urn:microsoft.com/office/officeart/2008/layout/LinedList"/>
    <dgm:cxn modelId="{5A129123-D90C-B842-BE8B-D49F68C78285}" type="presParOf" srcId="{0F5C06EA-129E-2449-B542-3E7F6E14B25D}" destId="{8D91DEC9-5035-CA41-B111-534124072B4B}" srcOrd="1" destOrd="0" presId="urn:microsoft.com/office/officeart/2008/layout/LinedList"/>
    <dgm:cxn modelId="{5B95A122-84AF-0746-A4F2-C1610B8B62AD}" type="presParOf" srcId="{8D91DEC9-5035-CA41-B111-534124072B4B}" destId="{8C6DE04D-284F-EE4B-AE9C-D8AC6B59AE16}" srcOrd="0" destOrd="0" presId="urn:microsoft.com/office/officeart/2008/layout/LinedList"/>
    <dgm:cxn modelId="{87AED73F-E552-8E48-9ACA-BB5536C52A23}" type="presParOf" srcId="{8D91DEC9-5035-CA41-B111-534124072B4B}" destId="{9FAD02CE-4705-734A-82CA-2CFC64242502}" srcOrd="1" destOrd="0" presId="urn:microsoft.com/office/officeart/2008/layout/LinedList"/>
    <dgm:cxn modelId="{DFAFC9BE-699A-714D-9948-921624CCE605}" type="presParOf" srcId="{0F5C06EA-129E-2449-B542-3E7F6E14B25D}" destId="{6FF353B4-18E0-0140-8194-58FABFD44798}" srcOrd="2" destOrd="0" presId="urn:microsoft.com/office/officeart/2008/layout/LinedList"/>
    <dgm:cxn modelId="{3D1F79C2-3525-604E-A65A-41CCF3336EB2}" type="presParOf" srcId="{0F5C06EA-129E-2449-B542-3E7F6E14B25D}" destId="{D9A5603C-A853-9D48-BB04-C0E713D76189}" srcOrd="3" destOrd="0" presId="urn:microsoft.com/office/officeart/2008/layout/LinedList"/>
    <dgm:cxn modelId="{00F4B724-2494-6441-87E9-64CD3A7FA8E2}" type="presParOf" srcId="{D9A5603C-A853-9D48-BB04-C0E713D76189}" destId="{6F7A3953-1EA2-5F48-A8D1-40DC7B361525}" srcOrd="0" destOrd="0" presId="urn:microsoft.com/office/officeart/2008/layout/LinedList"/>
    <dgm:cxn modelId="{A91B9A17-308D-FF4A-842B-A480A633F8CD}" type="presParOf" srcId="{D9A5603C-A853-9D48-BB04-C0E713D76189}" destId="{E7BB24F0-D125-9340-B253-F17FA3E112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345D83-5691-4AEC-A76F-8E91D2D33992}"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083E58D-EF41-48B0-8FC6-AE5587276B57}">
      <dgm:prSet/>
      <dgm:spPr/>
      <dgm:t>
        <a:bodyPr/>
        <a:lstStyle/>
        <a:p>
          <a:r>
            <a:rPr lang="en-GB"/>
            <a:t>It is difficult to change aspects of the paradigm unless such changes are revolutionary.</a:t>
          </a:r>
          <a:endParaRPr lang="en-US"/>
        </a:p>
      </dgm:t>
    </dgm:pt>
    <dgm:pt modelId="{AB3DD737-F83A-40D5-8FBD-544A1F17569D}" type="parTrans" cxnId="{33B627AD-8974-4C94-9B66-ACC1381A2DE3}">
      <dgm:prSet/>
      <dgm:spPr/>
      <dgm:t>
        <a:bodyPr/>
        <a:lstStyle/>
        <a:p>
          <a:endParaRPr lang="en-US"/>
        </a:p>
      </dgm:t>
    </dgm:pt>
    <dgm:pt modelId="{82BC158A-0C62-41E5-9E20-09E4107A715E}" type="sibTrans" cxnId="{33B627AD-8974-4C94-9B66-ACC1381A2DE3}">
      <dgm:prSet/>
      <dgm:spPr/>
      <dgm:t>
        <a:bodyPr/>
        <a:lstStyle/>
        <a:p>
          <a:endParaRPr lang="en-US"/>
        </a:p>
      </dgm:t>
    </dgm:pt>
    <dgm:pt modelId="{D0E74DDC-9161-4E60-83B7-F8978A45F2BD}">
      <dgm:prSet/>
      <dgm:spPr/>
      <dgm:t>
        <a:bodyPr/>
        <a:lstStyle/>
        <a:p>
          <a:r>
            <a:rPr lang="en-GB"/>
            <a:t>Over time, the phenomenon of </a:t>
          </a:r>
          <a:r>
            <a:rPr lang="en-GB" i="1"/>
            <a:t>strategic drift</a:t>
          </a:r>
          <a:r>
            <a:rPr lang="en-GB"/>
            <a:t> will occur: the strategy of the organisation will become ever less aligned with the environment in which the organisation operates.</a:t>
          </a:r>
          <a:endParaRPr lang="en-US"/>
        </a:p>
      </dgm:t>
    </dgm:pt>
    <dgm:pt modelId="{F403A443-02F3-4103-BBAC-FA135108C8D6}" type="parTrans" cxnId="{E958AA2C-8127-4E6C-892F-D94EEF382736}">
      <dgm:prSet/>
      <dgm:spPr/>
      <dgm:t>
        <a:bodyPr/>
        <a:lstStyle/>
        <a:p>
          <a:endParaRPr lang="en-US"/>
        </a:p>
      </dgm:t>
    </dgm:pt>
    <dgm:pt modelId="{F06A5175-9567-4950-8E62-8A8228C4F4CF}" type="sibTrans" cxnId="{E958AA2C-8127-4E6C-892F-D94EEF382736}">
      <dgm:prSet/>
      <dgm:spPr/>
      <dgm:t>
        <a:bodyPr/>
        <a:lstStyle/>
        <a:p>
          <a:endParaRPr lang="en-US"/>
        </a:p>
      </dgm:t>
    </dgm:pt>
    <dgm:pt modelId="{9DB9CC03-7CA3-4A51-8676-7BB87E9555C0}">
      <dgm:prSet/>
      <dgm:spPr/>
      <dgm:t>
        <a:bodyPr/>
        <a:lstStyle/>
        <a:p>
          <a:r>
            <a:rPr lang="en-GB"/>
            <a:t>One way in which this might be facilitated is to undertake the sort of culture audit which helps to make explicit that which is taken for granted</a:t>
          </a:r>
          <a:endParaRPr lang="en-US"/>
        </a:p>
      </dgm:t>
    </dgm:pt>
    <dgm:pt modelId="{C9CEFA80-E300-457D-BA45-1D42AFD7692A}" type="parTrans" cxnId="{AC0F750C-1BC2-45A1-BD92-CEB248CAFA3A}">
      <dgm:prSet/>
      <dgm:spPr/>
      <dgm:t>
        <a:bodyPr/>
        <a:lstStyle/>
        <a:p>
          <a:endParaRPr lang="en-US"/>
        </a:p>
      </dgm:t>
    </dgm:pt>
    <dgm:pt modelId="{715046DE-F40D-4A34-89A9-E6BE5B41A1AB}" type="sibTrans" cxnId="{AC0F750C-1BC2-45A1-BD92-CEB248CAFA3A}">
      <dgm:prSet/>
      <dgm:spPr/>
      <dgm:t>
        <a:bodyPr/>
        <a:lstStyle/>
        <a:p>
          <a:endParaRPr lang="en-US"/>
        </a:p>
      </dgm:t>
    </dgm:pt>
    <dgm:pt modelId="{E339E60C-7F6D-43D6-8872-86804E84BFE7}">
      <dgm:prSet/>
      <dgm:spPr/>
      <dgm:t>
        <a:bodyPr/>
        <a:lstStyle/>
        <a:p>
          <a:r>
            <a:rPr lang="en-GB"/>
            <a:t>Strategic change may also be associated with the intervention of ‘outsiders’.</a:t>
          </a:r>
          <a:endParaRPr lang="en-US"/>
        </a:p>
      </dgm:t>
    </dgm:pt>
    <dgm:pt modelId="{7F465249-5243-402E-B360-25666E55EABC}" type="parTrans" cxnId="{FCE39288-83AD-4568-A57B-58A05464693E}">
      <dgm:prSet/>
      <dgm:spPr/>
      <dgm:t>
        <a:bodyPr/>
        <a:lstStyle/>
        <a:p>
          <a:endParaRPr lang="en-US"/>
        </a:p>
      </dgm:t>
    </dgm:pt>
    <dgm:pt modelId="{6065973E-E2DD-4FB0-B058-271CBF73DE51}" type="sibTrans" cxnId="{FCE39288-83AD-4568-A57B-58A05464693E}">
      <dgm:prSet/>
      <dgm:spPr/>
      <dgm:t>
        <a:bodyPr/>
        <a:lstStyle/>
        <a:p>
          <a:endParaRPr lang="en-US"/>
        </a:p>
      </dgm:t>
    </dgm:pt>
    <dgm:pt modelId="{4883B64E-C218-5141-B399-7F53BDE816F1}" type="pres">
      <dgm:prSet presAssocID="{4B345D83-5691-4AEC-A76F-8E91D2D33992}" presName="vert0" presStyleCnt="0">
        <dgm:presLayoutVars>
          <dgm:dir/>
          <dgm:animOne val="branch"/>
          <dgm:animLvl val="lvl"/>
        </dgm:presLayoutVars>
      </dgm:prSet>
      <dgm:spPr/>
    </dgm:pt>
    <dgm:pt modelId="{F0163785-6721-8E4D-A5A7-842E93A35118}" type="pres">
      <dgm:prSet presAssocID="{0083E58D-EF41-48B0-8FC6-AE5587276B57}" presName="thickLine" presStyleLbl="alignNode1" presStyleIdx="0" presStyleCnt="4"/>
      <dgm:spPr/>
    </dgm:pt>
    <dgm:pt modelId="{7D5DEE1D-CB9D-3247-9C96-31F2217ABD90}" type="pres">
      <dgm:prSet presAssocID="{0083E58D-EF41-48B0-8FC6-AE5587276B57}" presName="horz1" presStyleCnt="0"/>
      <dgm:spPr/>
    </dgm:pt>
    <dgm:pt modelId="{CBA0BB23-ABA9-724A-8849-383DF8847A37}" type="pres">
      <dgm:prSet presAssocID="{0083E58D-EF41-48B0-8FC6-AE5587276B57}" presName="tx1" presStyleLbl="revTx" presStyleIdx="0" presStyleCnt="4"/>
      <dgm:spPr/>
    </dgm:pt>
    <dgm:pt modelId="{B465AB17-E5B1-1148-89A2-D5196B05C6F2}" type="pres">
      <dgm:prSet presAssocID="{0083E58D-EF41-48B0-8FC6-AE5587276B57}" presName="vert1" presStyleCnt="0"/>
      <dgm:spPr/>
    </dgm:pt>
    <dgm:pt modelId="{A6A0596E-831D-CF40-B20C-BFE2B35ABDFD}" type="pres">
      <dgm:prSet presAssocID="{D0E74DDC-9161-4E60-83B7-F8978A45F2BD}" presName="thickLine" presStyleLbl="alignNode1" presStyleIdx="1" presStyleCnt="4"/>
      <dgm:spPr/>
    </dgm:pt>
    <dgm:pt modelId="{0A829F3B-7778-0A40-A9C5-064A4F1A5011}" type="pres">
      <dgm:prSet presAssocID="{D0E74DDC-9161-4E60-83B7-F8978A45F2BD}" presName="horz1" presStyleCnt="0"/>
      <dgm:spPr/>
    </dgm:pt>
    <dgm:pt modelId="{4BED4FEE-673A-0C4F-BD79-0C326CD852D5}" type="pres">
      <dgm:prSet presAssocID="{D0E74DDC-9161-4E60-83B7-F8978A45F2BD}" presName="tx1" presStyleLbl="revTx" presStyleIdx="1" presStyleCnt="4"/>
      <dgm:spPr/>
    </dgm:pt>
    <dgm:pt modelId="{A54CFCB1-3D08-9143-8A49-C549A86D33EB}" type="pres">
      <dgm:prSet presAssocID="{D0E74DDC-9161-4E60-83B7-F8978A45F2BD}" presName="vert1" presStyleCnt="0"/>
      <dgm:spPr/>
    </dgm:pt>
    <dgm:pt modelId="{956B9831-685C-E34F-AFCC-42EBE4E617AD}" type="pres">
      <dgm:prSet presAssocID="{9DB9CC03-7CA3-4A51-8676-7BB87E9555C0}" presName="thickLine" presStyleLbl="alignNode1" presStyleIdx="2" presStyleCnt="4"/>
      <dgm:spPr/>
    </dgm:pt>
    <dgm:pt modelId="{D7138F85-F659-8549-9197-BC22004F4732}" type="pres">
      <dgm:prSet presAssocID="{9DB9CC03-7CA3-4A51-8676-7BB87E9555C0}" presName="horz1" presStyleCnt="0"/>
      <dgm:spPr/>
    </dgm:pt>
    <dgm:pt modelId="{887EF49E-BDD5-7E45-920C-66729C2D14F3}" type="pres">
      <dgm:prSet presAssocID="{9DB9CC03-7CA3-4A51-8676-7BB87E9555C0}" presName="tx1" presStyleLbl="revTx" presStyleIdx="2" presStyleCnt="4"/>
      <dgm:spPr/>
    </dgm:pt>
    <dgm:pt modelId="{1D8F24F9-2F41-6A44-933E-8964AF10B88F}" type="pres">
      <dgm:prSet presAssocID="{9DB9CC03-7CA3-4A51-8676-7BB87E9555C0}" presName="vert1" presStyleCnt="0"/>
      <dgm:spPr/>
    </dgm:pt>
    <dgm:pt modelId="{8016EFBD-FB9D-C246-B4D6-31B5E4A61957}" type="pres">
      <dgm:prSet presAssocID="{E339E60C-7F6D-43D6-8872-86804E84BFE7}" presName="thickLine" presStyleLbl="alignNode1" presStyleIdx="3" presStyleCnt="4"/>
      <dgm:spPr/>
    </dgm:pt>
    <dgm:pt modelId="{AC92C97D-3721-F046-9857-1595C1DA872A}" type="pres">
      <dgm:prSet presAssocID="{E339E60C-7F6D-43D6-8872-86804E84BFE7}" presName="horz1" presStyleCnt="0"/>
      <dgm:spPr/>
    </dgm:pt>
    <dgm:pt modelId="{22C55517-43B0-2640-B90D-234970EDA866}" type="pres">
      <dgm:prSet presAssocID="{E339E60C-7F6D-43D6-8872-86804E84BFE7}" presName="tx1" presStyleLbl="revTx" presStyleIdx="3" presStyleCnt="4"/>
      <dgm:spPr/>
    </dgm:pt>
    <dgm:pt modelId="{E80D49DB-56FB-3345-AA82-B7713B03F740}" type="pres">
      <dgm:prSet presAssocID="{E339E60C-7F6D-43D6-8872-86804E84BFE7}" presName="vert1" presStyleCnt="0"/>
      <dgm:spPr/>
    </dgm:pt>
  </dgm:ptLst>
  <dgm:cxnLst>
    <dgm:cxn modelId="{AC0F750C-1BC2-45A1-BD92-CEB248CAFA3A}" srcId="{4B345D83-5691-4AEC-A76F-8E91D2D33992}" destId="{9DB9CC03-7CA3-4A51-8676-7BB87E9555C0}" srcOrd="2" destOrd="0" parTransId="{C9CEFA80-E300-457D-BA45-1D42AFD7692A}" sibTransId="{715046DE-F40D-4A34-89A9-E6BE5B41A1AB}"/>
    <dgm:cxn modelId="{170AD214-265F-7347-86D8-C1C9BC59AFA3}" type="presOf" srcId="{0083E58D-EF41-48B0-8FC6-AE5587276B57}" destId="{CBA0BB23-ABA9-724A-8849-383DF8847A37}" srcOrd="0" destOrd="0" presId="urn:microsoft.com/office/officeart/2008/layout/LinedList"/>
    <dgm:cxn modelId="{3ED04418-7A75-E944-A981-F6293E29150B}" type="presOf" srcId="{E339E60C-7F6D-43D6-8872-86804E84BFE7}" destId="{22C55517-43B0-2640-B90D-234970EDA866}" srcOrd="0" destOrd="0" presId="urn:microsoft.com/office/officeart/2008/layout/LinedList"/>
    <dgm:cxn modelId="{E958AA2C-8127-4E6C-892F-D94EEF382736}" srcId="{4B345D83-5691-4AEC-A76F-8E91D2D33992}" destId="{D0E74DDC-9161-4E60-83B7-F8978A45F2BD}" srcOrd="1" destOrd="0" parTransId="{F403A443-02F3-4103-BBAC-FA135108C8D6}" sibTransId="{F06A5175-9567-4950-8E62-8A8228C4F4CF}"/>
    <dgm:cxn modelId="{D79CB35F-7C7C-C143-A6B7-383AC860A32B}" type="presOf" srcId="{9DB9CC03-7CA3-4A51-8676-7BB87E9555C0}" destId="{887EF49E-BDD5-7E45-920C-66729C2D14F3}" srcOrd="0" destOrd="0" presId="urn:microsoft.com/office/officeart/2008/layout/LinedList"/>
    <dgm:cxn modelId="{5B15A078-5C4C-E647-A603-DAA45470A808}" type="presOf" srcId="{4B345D83-5691-4AEC-A76F-8E91D2D33992}" destId="{4883B64E-C218-5141-B399-7F53BDE816F1}" srcOrd="0" destOrd="0" presId="urn:microsoft.com/office/officeart/2008/layout/LinedList"/>
    <dgm:cxn modelId="{FCE39288-83AD-4568-A57B-58A05464693E}" srcId="{4B345D83-5691-4AEC-A76F-8E91D2D33992}" destId="{E339E60C-7F6D-43D6-8872-86804E84BFE7}" srcOrd="3" destOrd="0" parTransId="{7F465249-5243-402E-B360-25666E55EABC}" sibTransId="{6065973E-E2DD-4FB0-B058-271CBF73DE51}"/>
    <dgm:cxn modelId="{B1224BA6-2451-2844-B61F-FBF449F12BE3}" type="presOf" srcId="{D0E74DDC-9161-4E60-83B7-F8978A45F2BD}" destId="{4BED4FEE-673A-0C4F-BD79-0C326CD852D5}" srcOrd="0" destOrd="0" presId="urn:microsoft.com/office/officeart/2008/layout/LinedList"/>
    <dgm:cxn modelId="{33B627AD-8974-4C94-9B66-ACC1381A2DE3}" srcId="{4B345D83-5691-4AEC-A76F-8E91D2D33992}" destId="{0083E58D-EF41-48B0-8FC6-AE5587276B57}" srcOrd="0" destOrd="0" parTransId="{AB3DD737-F83A-40D5-8FBD-544A1F17569D}" sibTransId="{82BC158A-0C62-41E5-9E20-09E4107A715E}"/>
    <dgm:cxn modelId="{A4E3CFB4-F683-F549-8A11-E5D72198C588}" type="presParOf" srcId="{4883B64E-C218-5141-B399-7F53BDE816F1}" destId="{F0163785-6721-8E4D-A5A7-842E93A35118}" srcOrd="0" destOrd="0" presId="urn:microsoft.com/office/officeart/2008/layout/LinedList"/>
    <dgm:cxn modelId="{92BC94E9-138B-EB4C-89B3-83BD598BC99D}" type="presParOf" srcId="{4883B64E-C218-5141-B399-7F53BDE816F1}" destId="{7D5DEE1D-CB9D-3247-9C96-31F2217ABD90}" srcOrd="1" destOrd="0" presId="urn:microsoft.com/office/officeart/2008/layout/LinedList"/>
    <dgm:cxn modelId="{B47CB4ED-1CA1-D04F-8376-1CE824A605A6}" type="presParOf" srcId="{7D5DEE1D-CB9D-3247-9C96-31F2217ABD90}" destId="{CBA0BB23-ABA9-724A-8849-383DF8847A37}" srcOrd="0" destOrd="0" presId="urn:microsoft.com/office/officeart/2008/layout/LinedList"/>
    <dgm:cxn modelId="{D4DEAF8C-7C62-FC45-BEA2-97D41F6CFFCE}" type="presParOf" srcId="{7D5DEE1D-CB9D-3247-9C96-31F2217ABD90}" destId="{B465AB17-E5B1-1148-89A2-D5196B05C6F2}" srcOrd="1" destOrd="0" presId="urn:microsoft.com/office/officeart/2008/layout/LinedList"/>
    <dgm:cxn modelId="{00A5248C-6BE4-554F-A8FF-22C08BA8D32B}" type="presParOf" srcId="{4883B64E-C218-5141-B399-7F53BDE816F1}" destId="{A6A0596E-831D-CF40-B20C-BFE2B35ABDFD}" srcOrd="2" destOrd="0" presId="urn:microsoft.com/office/officeart/2008/layout/LinedList"/>
    <dgm:cxn modelId="{50122DF1-938F-744B-A6F2-7EB336D3C378}" type="presParOf" srcId="{4883B64E-C218-5141-B399-7F53BDE816F1}" destId="{0A829F3B-7778-0A40-A9C5-064A4F1A5011}" srcOrd="3" destOrd="0" presId="urn:microsoft.com/office/officeart/2008/layout/LinedList"/>
    <dgm:cxn modelId="{8F8F013B-6CAC-ED4E-BDDD-87E755F40755}" type="presParOf" srcId="{0A829F3B-7778-0A40-A9C5-064A4F1A5011}" destId="{4BED4FEE-673A-0C4F-BD79-0C326CD852D5}" srcOrd="0" destOrd="0" presId="urn:microsoft.com/office/officeart/2008/layout/LinedList"/>
    <dgm:cxn modelId="{F345A134-B2D1-6542-A1DA-3771DC7FD750}" type="presParOf" srcId="{0A829F3B-7778-0A40-A9C5-064A4F1A5011}" destId="{A54CFCB1-3D08-9143-8A49-C549A86D33EB}" srcOrd="1" destOrd="0" presId="urn:microsoft.com/office/officeart/2008/layout/LinedList"/>
    <dgm:cxn modelId="{94B2A82D-25B4-4B4B-A965-5D68DBFC3098}" type="presParOf" srcId="{4883B64E-C218-5141-B399-7F53BDE816F1}" destId="{956B9831-685C-E34F-AFCC-42EBE4E617AD}" srcOrd="4" destOrd="0" presId="urn:microsoft.com/office/officeart/2008/layout/LinedList"/>
    <dgm:cxn modelId="{92BCBBD9-3087-BD41-8708-926249806312}" type="presParOf" srcId="{4883B64E-C218-5141-B399-7F53BDE816F1}" destId="{D7138F85-F659-8549-9197-BC22004F4732}" srcOrd="5" destOrd="0" presId="urn:microsoft.com/office/officeart/2008/layout/LinedList"/>
    <dgm:cxn modelId="{E37D5E26-D932-D24A-8331-D2A44E5D2280}" type="presParOf" srcId="{D7138F85-F659-8549-9197-BC22004F4732}" destId="{887EF49E-BDD5-7E45-920C-66729C2D14F3}" srcOrd="0" destOrd="0" presId="urn:microsoft.com/office/officeart/2008/layout/LinedList"/>
    <dgm:cxn modelId="{CFD55BB2-A726-1F4A-98FF-47AD22D64103}" type="presParOf" srcId="{D7138F85-F659-8549-9197-BC22004F4732}" destId="{1D8F24F9-2F41-6A44-933E-8964AF10B88F}" srcOrd="1" destOrd="0" presId="urn:microsoft.com/office/officeart/2008/layout/LinedList"/>
    <dgm:cxn modelId="{CF7BEF22-4103-F741-956A-22F6215A2D0C}" type="presParOf" srcId="{4883B64E-C218-5141-B399-7F53BDE816F1}" destId="{8016EFBD-FB9D-C246-B4D6-31B5E4A61957}" srcOrd="6" destOrd="0" presId="urn:microsoft.com/office/officeart/2008/layout/LinedList"/>
    <dgm:cxn modelId="{417E5922-AA32-F447-A5D8-6C97ADDC6EE0}" type="presParOf" srcId="{4883B64E-C218-5141-B399-7F53BDE816F1}" destId="{AC92C97D-3721-F046-9857-1595C1DA872A}" srcOrd="7" destOrd="0" presId="urn:microsoft.com/office/officeart/2008/layout/LinedList"/>
    <dgm:cxn modelId="{9D2F4D77-5156-3A4D-9FE1-9BCB5F6E750B}" type="presParOf" srcId="{AC92C97D-3721-F046-9857-1595C1DA872A}" destId="{22C55517-43B0-2640-B90D-234970EDA866}" srcOrd="0" destOrd="0" presId="urn:microsoft.com/office/officeart/2008/layout/LinedList"/>
    <dgm:cxn modelId="{87E7028E-6EC6-D64F-97F9-64427C21B4AE}" type="presParOf" srcId="{AC92C97D-3721-F046-9857-1595C1DA872A}" destId="{E80D49DB-56FB-3345-AA82-B7713B03F7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BF8999-B1EC-4722-BF31-5957BAAE27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19E3D7-8ACF-4A97-B380-B12C539E6021}">
      <dgm:prSet/>
      <dgm:spPr/>
      <dgm:t>
        <a:bodyPr/>
        <a:lstStyle/>
        <a:p>
          <a:r>
            <a:rPr lang="en-US" dirty="0"/>
            <a:t>The likelihood of achieving fundamental strategic change is low unless the climate for change exists.</a:t>
          </a:r>
        </a:p>
      </dgm:t>
    </dgm:pt>
    <dgm:pt modelId="{250B088B-40F0-4A93-A0B5-8EC2CA96AC50}" type="parTrans" cxnId="{CD164243-D20F-4CD0-955E-C8636AC5F35B}">
      <dgm:prSet/>
      <dgm:spPr/>
      <dgm:t>
        <a:bodyPr/>
        <a:lstStyle/>
        <a:p>
          <a:endParaRPr lang="en-US"/>
        </a:p>
      </dgm:t>
    </dgm:pt>
    <dgm:pt modelId="{ED3A8E59-5F20-46FB-B15C-D088CF95ECE2}" type="sibTrans" cxnId="{CD164243-D20F-4CD0-955E-C8636AC5F35B}">
      <dgm:prSet/>
      <dgm:spPr/>
      <dgm:t>
        <a:bodyPr/>
        <a:lstStyle/>
        <a:p>
          <a:endParaRPr lang="en-US"/>
        </a:p>
      </dgm:t>
    </dgm:pt>
    <dgm:pt modelId="{7003F33E-62B8-4CB0-B6BD-3451606AAA99}">
      <dgm:prSet/>
      <dgm:spPr/>
      <dgm:t>
        <a:bodyPr/>
        <a:lstStyle/>
        <a:p>
          <a:r>
            <a:rPr lang="en-US" dirty="0"/>
            <a:t>The acceptance of such change is likely to depend either on a widely accepted perceived need for it, or a significant trigger for change such as crisis or major threat.</a:t>
          </a:r>
        </a:p>
      </dgm:t>
    </dgm:pt>
    <dgm:pt modelId="{0205F19A-56D6-401F-BC76-9F593A298331}" type="parTrans" cxnId="{CC451D53-070D-4B75-BAF6-BA6FA137C80C}">
      <dgm:prSet/>
      <dgm:spPr/>
      <dgm:t>
        <a:bodyPr/>
        <a:lstStyle/>
        <a:p>
          <a:endParaRPr lang="en-US"/>
        </a:p>
      </dgm:t>
    </dgm:pt>
    <dgm:pt modelId="{37E45B7A-C53E-4B89-82B9-75D7091A0C62}" type="sibTrans" cxnId="{CC451D53-070D-4B75-BAF6-BA6FA137C80C}">
      <dgm:prSet/>
      <dgm:spPr/>
      <dgm:t>
        <a:bodyPr/>
        <a:lstStyle/>
        <a:p>
          <a:endParaRPr lang="en-US"/>
        </a:p>
      </dgm:t>
    </dgm:pt>
    <dgm:pt modelId="{0BFCEDC3-BD3E-B44E-AFFD-226B7937F140}">
      <dgm:prSet/>
      <dgm:spPr/>
      <dgm:t>
        <a:bodyPr/>
        <a:lstStyle/>
        <a:p>
          <a:r>
            <a:rPr lang="en-GB" b="0" i="0" dirty="0"/>
            <a:t>Given Schein's model, it is almost impossible for management to directly change culture, but it can intervene at the level of artefacts – by changing structures or processes – and by providing models and reinforcing preferred styles of behaviour.</a:t>
          </a:r>
          <a:r>
            <a:rPr lang="en-US" dirty="0"/>
            <a:t> </a:t>
          </a:r>
        </a:p>
      </dgm:t>
    </dgm:pt>
    <dgm:pt modelId="{E5319210-2C59-6046-9F93-B02E31303312}" type="parTrans" cxnId="{843C5257-22DE-024C-AD64-909424648265}">
      <dgm:prSet/>
      <dgm:spPr/>
      <dgm:t>
        <a:bodyPr/>
        <a:lstStyle/>
        <a:p>
          <a:endParaRPr lang="en-GB"/>
        </a:p>
      </dgm:t>
    </dgm:pt>
    <dgm:pt modelId="{4793926A-F031-2F4B-99A9-383DA465CA1F}" type="sibTrans" cxnId="{843C5257-22DE-024C-AD64-909424648265}">
      <dgm:prSet/>
      <dgm:spPr/>
      <dgm:t>
        <a:bodyPr/>
        <a:lstStyle/>
        <a:p>
          <a:endParaRPr lang="en-GB"/>
        </a:p>
      </dgm:t>
    </dgm:pt>
    <dgm:pt modelId="{E57DE09F-9309-6341-B9FC-0B603673432A}" type="pres">
      <dgm:prSet presAssocID="{C3BF8999-B1EC-4722-BF31-5957BAAE27B9}" presName="linear" presStyleCnt="0">
        <dgm:presLayoutVars>
          <dgm:animLvl val="lvl"/>
          <dgm:resizeHandles val="exact"/>
        </dgm:presLayoutVars>
      </dgm:prSet>
      <dgm:spPr/>
    </dgm:pt>
    <dgm:pt modelId="{22B9D6A1-C446-A045-B60C-A1089561447A}" type="pres">
      <dgm:prSet presAssocID="{BB19E3D7-8ACF-4A97-B380-B12C539E6021}" presName="parentText" presStyleLbl="node1" presStyleIdx="0" presStyleCnt="3">
        <dgm:presLayoutVars>
          <dgm:chMax val="0"/>
          <dgm:bulletEnabled val="1"/>
        </dgm:presLayoutVars>
      </dgm:prSet>
      <dgm:spPr/>
    </dgm:pt>
    <dgm:pt modelId="{E55CC0F0-9DFB-0744-AD16-D02DDFAB3E66}" type="pres">
      <dgm:prSet presAssocID="{ED3A8E59-5F20-46FB-B15C-D088CF95ECE2}" presName="spacer" presStyleCnt="0"/>
      <dgm:spPr/>
    </dgm:pt>
    <dgm:pt modelId="{1917E2A9-A973-0A45-A12A-C2996990300F}" type="pres">
      <dgm:prSet presAssocID="{7003F33E-62B8-4CB0-B6BD-3451606AAA99}" presName="parentText" presStyleLbl="node1" presStyleIdx="1" presStyleCnt="3">
        <dgm:presLayoutVars>
          <dgm:chMax val="0"/>
          <dgm:bulletEnabled val="1"/>
        </dgm:presLayoutVars>
      </dgm:prSet>
      <dgm:spPr/>
    </dgm:pt>
    <dgm:pt modelId="{79619934-F9E5-6D4C-8215-6E9295B26E40}" type="pres">
      <dgm:prSet presAssocID="{37E45B7A-C53E-4B89-82B9-75D7091A0C62}" presName="spacer" presStyleCnt="0"/>
      <dgm:spPr/>
    </dgm:pt>
    <dgm:pt modelId="{B48976B1-9FBA-6D4A-B78E-CDD38CF531AA}" type="pres">
      <dgm:prSet presAssocID="{0BFCEDC3-BD3E-B44E-AFFD-226B7937F140}" presName="parentText" presStyleLbl="node1" presStyleIdx="2" presStyleCnt="3">
        <dgm:presLayoutVars>
          <dgm:chMax val="0"/>
          <dgm:bulletEnabled val="1"/>
        </dgm:presLayoutVars>
      </dgm:prSet>
      <dgm:spPr/>
    </dgm:pt>
  </dgm:ptLst>
  <dgm:cxnLst>
    <dgm:cxn modelId="{CD164243-D20F-4CD0-955E-C8636AC5F35B}" srcId="{C3BF8999-B1EC-4722-BF31-5957BAAE27B9}" destId="{BB19E3D7-8ACF-4A97-B380-B12C539E6021}" srcOrd="0" destOrd="0" parTransId="{250B088B-40F0-4A93-A0B5-8EC2CA96AC50}" sibTransId="{ED3A8E59-5F20-46FB-B15C-D088CF95ECE2}"/>
    <dgm:cxn modelId="{CC451D53-070D-4B75-BAF6-BA6FA137C80C}" srcId="{C3BF8999-B1EC-4722-BF31-5957BAAE27B9}" destId="{7003F33E-62B8-4CB0-B6BD-3451606AAA99}" srcOrd="1" destOrd="0" parTransId="{0205F19A-56D6-401F-BC76-9F593A298331}" sibTransId="{37E45B7A-C53E-4B89-82B9-75D7091A0C62}"/>
    <dgm:cxn modelId="{843C5257-22DE-024C-AD64-909424648265}" srcId="{C3BF8999-B1EC-4722-BF31-5957BAAE27B9}" destId="{0BFCEDC3-BD3E-B44E-AFFD-226B7937F140}" srcOrd="2" destOrd="0" parTransId="{E5319210-2C59-6046-9F93-B02E31303312}" sibTransId="{4793926A-F031-2F4B-99A9-383DA465CA1F}"/>
    <dgm:cxn modelId="{83F52A86-58F0-5A48-A481-A3FED316EC7D}" type="presOf" srcId="{0BFCEDC3-BD3E-B44E-AFFD-226B7937F140}" destId="{B48976B1-9FBA-6D4A-B78E-CDD38CF531AA}" srcOrd="0" destOrd="0" presId="urn:microsoft.com/office/officeart/2005/8/layout/vList2"/>
    <dgm:cxn modelId="{F285F490-03CD-604D-B3C1-752BD3B91A4F}" type="presOf" srcId="{C3BF8999-B1EC-4722-BF31-5957BAAE27B9}" destId="{E57DE09F-9309-6341-B9FC-0B603673432A}" srcOrd="0" destOrd="0" presId="urn:microsoft.com/office/officeart/2005/8/layout/vList2"/>
    <dgm:cxn modelId="{496AE6B6-D313-5249-84B6-C4FF93085B77}" type="presOf" srcId="{BB19E3D7-8ACF-4A97-B380-B12C539E6021}" destId="{22B9D6A1-C446-A045-B60C-A1089561447A}" srcOrd="0" destOrd="0" presId="urn:microsoft.com/office/officeart/2005/8/layout/vList2"/>
    <dgm:cxn modelId="{C47E31C0-0527-F34E-9CB1-A7BDA916B46F}" type="presOf" srcId="{7003F33E-62B8-4CB0-B6BD-3451606AAA99}" destId="{1917E2A9-A973-0A45-A12A-C2996990300F}" srcOrd="0" destOrd="0" presId="urn:microsoft.com/office/officeart/2005/8/layout/vList2"/>
    <dgm:cxn modelId="{4B77F857-AE9B-6C45-AD35-7914F90F1BAC}" type="presParOf" srcId="{E57DE09F-9309-6341-B9FC-0B603673432A}" destId="{22B9D6A1-C446-A045-B60C-A1089561447A}" srcOrd="0" destOrd="0" presId="urn:microsoft.com/office/officeart/2005/8/layout/vList2"/>
    <dgm:cxn modelId="{98676F1C-167A-C84A-BC7E-DEC7DB1E9F56}" type="presParOf" srcId="{E57DE09F-9309-6341-B9FC-0B603673432A}" destId="{E55CC0F0-9DFB-0744-AD16-D02DDFAB3E66}" srcOrd="1" destOrd="0" presId="urn:microsoft.com/office/officeart/2005/8/layout/vList2"/>
    <dgm:cxn modelId="{E7A9398A-64DD-7442-AB9B-005DE0E0CE88}" type="presParOf" srcId="{E57DE09F-9309-6341-B9FC-0B603673432A}" destId="{1917E2A9-A973-0A45-A12A-C2996990300F}" srcOrd="2" destOrd="0" presId="urn:microsoft.com/office/officeart/2005/8/layout/vList2"/>
    <dgm:cxn modelId="{1DA67F0A-18B3-904C-BDE8-5FBE172DC529}" type="presParOf" srcId="{E57DE09F-9309-6341-B9FC-0B603673432A}" destId="{79619934-F9E5-6D4C-8215-6E9295B26E40}" srcOrd="3" destOrd="0" presId="urn:microsoft.com/office/officeart/2005/8/layout/vList2"/>
    <dgm:cxn modelId="{EC3ACA8C-BEBA-464F-8F08-02204FE54B70}" type="presParOf" srcId="{E57DE09F-9309-6341-B9FC-0B603673432A}" destId="{B48976B1-9FBA-6D4A-B78E-CDD38CF531A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D39B77-8A93-4C65-9E5E-227F4F04EA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F44BB6-B76D-4AAD-A4BC-C0E54C5C37AB}">
      <dgm:prSet/>
      <dgm:spPr/>
      <dgm:t>
        <a:bodyPr/>
        <a:lstStyle/>
        <a:p>
          <a:r>
            <a:rPr lang="en-GB"/>
            <a:t>to understand organisational culture and its importance</a:t>
          </a:r>
          <a:endParaRPr lang="en-US"/>
        </a:p>
      </dgm:t>
    </dgm:pt>
    <dgm:pt modelId="{0DFC8238-E79C-44ED-8FF6-B751A5EDC84B}" type="parTrans" cxnId="{F5CD9423-7C29-4AE8-924C-55B9144469EE}">
      <dgm:prSet/>
      <dgm:spPr/>
      <dgm:t>
        <a:bodyPr/>
        <a:lstStyle/>
        <a:p>
          <a:endParaRPr lang="en-US"/>
        </a:p>
      </dgm:t>
    </dgm:pt>
    <dgm:pt modelId="{3078DCB1-76A6-48F0-B348-BF9348FC562A}" type="sibTrans" cxnId="{F5CD9423-7C29-4AE8-924C-55B9144469EE}">
      <dgm:prSet/>
      <dgm:spPr/>
      <dgm:t>
        <a:bodyPr/>
        <a:lstStyle/>
        <a:p>
          <a:endParaRPr lang="en-US"/>
        </a:p>
      </dgm:t>
    </dgm:pt>
    <dgm:pt modelId="{5DE9E28C-1F1B-4EFF-B6D7-6CBA389EFB2D}">
      <dgm:prSet/>
      <dgm:spPr/>
      <dgm:t>
        <a:bodyPr/>
        <a:lstStyle/>
        <a:p>
          <a:r>
            <a:rPr lang="en-GB"/>
            <a:t>to look at the dimensions and characteristics of organisational culture within two theories</a:t>
          </a:r>
          <a:endParaRPr lang="en-US"/>
        </a:p>
      </dgm:t>
    </dgm:pt>
    <dgm:pt modelId="{1A97791D-4AD6-4077-9FF8-C10C1B9A1A87}" type="parTrans" cxnId="{F3C07555-D535-4D05-B4F5-BA5141293A57}">
      <dgm:prSet/>
      <dgm:spPr/>
      <dgm:t>
        <a:bodyPr/>
        <a:lstStyle/>
        <a:p>
          <a:endParaRPr lang="en-US"/>
        </a:p>
      </dgm:t>
    </dgm:pt>
    <dgm:pt modelId="{98BE0571-772D-4913-B519-F09254A00F9E}" type="sibTrans" cxnId="{F3C07555-D535-4D05-B4F5-BA5141293A57}">
      <dgm:prSet/>
      <dgm:spPr/>
      <dgm:t>
        <a:bodyPr/>
        <a:lstStyle/>
        <a:p>
          <a:endParaRPr lang="en-US"/>
        </a:p>
      </dgm:t>
    </dgm:pt>
    <dgm:pt modelId="{3CDDB824-2429-4011-A141-6F1CC530835A}">
      <dgm:prSet/>
      <dgm:spPr/>
      <dgm:t>
        <a:bodyPr/>
        <a:lstStyle/>
        <a:p>
          <a:r>
            <a:rPr lang="en-GB" b="0" i="0" dirty="0"/>
            <a:t>to learn about the effect of organisational performance on innovation as well as creativity</a:t>
          </a:r>
          <a:endParaRPr lang="en-US" dirty="0"/>
        </a:p>
      </dgm:t>
    </dgm:pt>
    <dgm:pt modelId="{362F7EF9-2240-45A1-8FBE-5E575EF0F632}" type="parTrans" cxnId="{20CD329A-AA18-4D51-A4F9-96F714CE6F35}">
      <dgm:prSet/>
      <dgm:spPr/>
      <dgm:t>
        <a:bodyPr/>
        <a:lstStyle/>
        <a:p>
          <a:endParaRPr lang="en-US"/>
        </a:p>
      </dgm:t>
    </dgm:pt>
    <dgm:pt modelId="{870C6B46-6515-44DA-8E58-415E5342D24C}" type="sibTrans" cxnId="{20CD329A-AA18-4D51-A4F9-96F714CE6F35}">
      <dgm:prSet/>
      <dgm:spPr/>
      <dgm:t>
        <a:bodyPr/>
        <a:lstStyle/>
        <a:p>
          <a:endParaRPr lang="en-US"/>
        </a:p>
      </dgm:t>
    </dgm:pt>
    <dgm:pt modelId="{C46DF8EB-460D-421E-BA48-119607552F02}">
      <dgm:prSet/>
      <dgm:spPr/>
      <dgm:t>
        <a:bodyPr/>
        <a:lstStyle/>
        <a:p>
          <a:r>
            <a:rPr lang="en-GB" dirty="0"/>
            <a:t>to distinguish between climate and culture</a:t>
          </a:r>
          <a:endParaRPr lang="en-US" dirty="0"/>
        </a:p>
      </dgm:t>
    </dgm:pt>
    <dgm:pt modelId="{B7ADB4B2-826C-48CC-8B53-344710EFDC46}" type="parTrans" cxnId="{65F95184-BCED-416A-9153-2966544499C5}">
      <dgm:prSet/>
      <dgm:spPr/>
      <dgm:t>
        <a:bodyPr/>
        <a:lstStyle/>
        <a:p>
          <a:endParaRPr lang="en-US"/>
        </a:p>
      </dgm:t>
    </dgm:pt>
    <dgm:pt modelId="{CD2F6A5F-1355-42BC-964D-0B79B5B9AEA5}" type="sibTrans" cxnId="{65F95184-BCED-416A-9153-2966544499C5}">
      <dgm:prSet/>
      <dgm:spPr/>
      <dgm:t>
        <a:bodyPr/>
        <a:lstStyle/>
        <a:p>
          <a:endParaRPr lang="en-US"/>
        </a:p>
      </dgm:t>
    </dgm:pt>
    <dgm:pt modelId="{A2C2AC07-C9A5-446D-B1D6-0A369B709985}">
      <dgm:prSet/>
      <dgm:spPr/>
      <dgm:t>
        <a:bodyPr/>
        <a:lstStyle/>
        <a:p>
          <a:r>
            <a:rPr lang="en-GB"/>
            <a:t>to understand how strategic change can occur and its problems</a:t>
          </a:r>
          <a:endParaRPr lang="en-US"/>
        </a:p>
      </dgm:t>
    </dgm:pt>
    <dgm:pt modelId="{F376CA7B-672C-4421-8DA5-0ECD58925BAB}" type="parTrans" cxnId="{BF716002-D07D-4297-825F-FCE3DA313BB2}">
      <dgm:prSet/>
      <dgm:spPr/>
      <dgm:t>
        <a:bodyPr/>
        <a:lstStyle/>
        <a:p>
          <a:endParaRPr lang="en-US"/>
        </a:p>
      </dgm:t>
    </dgm:pt>
    <dgm:pt modelId="{06F7B8C5-1EC8-4FB4-B8D5-951C83D55A59}" type="sibTrans" cxnId="{BF716002-D07D-4297-825F-FCE3DA313BB2}">
      <dgm:prSet/>
      <dgm:spPr/>
      <dgm:t>
        <a:bodyPr/>
        <a:lstStyle/>
        <a:p>
          <a:endParaRPr lang="en-US"/>
        </a:p>
      </dgm:t>
    </dgm:pt>
    <dgm:pt modelId="{95016083-2061-4B48-B6AB-8831F1999F60}" type="pres">
      <dgm:prSet presAssocID="{10D39B77-8A93-4C65-9E5E-227F4F04EAD4}" presName="root" presStyleCnt="0">
        <dgm:presLayoutVars>
          <dgm:dir/>
          <dgm:resizeHandles val="exact"/>
        </dgm:presLayoutVars>
      </dgm:prSet>
      <dgm:spPr/>
    </dgm:pt>
    <dgm:pt modelId="{69612A55-D463-4E25-A875-7183AEFD13A4}" type="pres">
      <dgm:prSet presAssocID="{B4F44BB6-B76D-4AAD-A4BC-C0E54C5C37AB}" presName="compNode" presStyleCnt="0"/>
      <dgm:spPr/>
    </dgm:pt>
    <dgm:pt modelId="{C00E798D-5915-4A39-A42C-F7FE87C9801F}" type="pres">
      <dgm:prSet presAssocID="{B4F44BB6-B76D-4AAD-A4BC-C0E54C5C37AB}" presName="bgRect" presStyleLbl="bgShp" presStyleIdx="0" presStyleCnt="5"/>
      <dgm:spPr/>
    </dgm:pt>
    <dgm:pt modelId="{BD2A7324-44AC-4FB7-965D-0B94DEDE8037}" type="pres">
      <dgm:prSet presAssocID="{B4F44BB6-B76D-4AAD-A4BC-C0E54C5C37A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9E9BC4D6-8B88-4C2D-A851-4F0C54A542F0}" type="pres">
      <dgm:prSet presAssocID="{B4F44BB6-B76D-4AAD-A4BC-C0E54C5C37AB}" presName="spaceRect" presStyleCnt="0"/>
      <dgm:spPr/>
    </dgm:pt>
    <dgm:pt modelId="{FFD00C50-67F0-4903-9496-DE7733372921}" type="pres">
      <dgm:prSet presAssocID="{B4F44BB6-B76D-4AAD-A4BC-C0E54C5C37AB}" presName="parTx" presStyleLbl="revTx" presStyleIdx="0" presStyleCnt="5">
        <dgm:presLayoutVars>
          <dgm:chMax val="0"/>
          <dgm:chPref val="0"/>
        </dgm:presLayoutVars>
      </dgm:prSet>
      <dgm:spPr/>
    </dgm:pt>
    <dgm:pt modelId="{B164C91D-034D-4158-A34A-3E7137648CF4}" type="pres">
      <dgm:prSet presAssocID="{3078DCB1-76A6-48F0-B348-BF9348FC562A}" presName="sibTrans" presStyleCnt="0"/>
      <dgm:spPr/>
    </dgm:pt>
    <dgm:pt modelId="{4B07F4A3-1C11-413C-8FF4-DCE97D9D1046}" type="pres">
      <dgm:prSet presAssocID="{5DE9E28C-1F1B-4EFF-B6D7-6CBA389EFB2D}" presName="compNode" presStyleCnt="0"/>
      <dgm:spPr/>
    </dgm:pt>
    <dgm:pt modelId="{2F484A5C-0316-41EB-90C1-D75C46325D25}" type="pres">
      <dgm:prSet presAssocID="{5DE9E28C-1F1B-4EFF-B6D7-6CBA389EFB2D}" presName="bgRect" presStyleLbl="bgShp" presStyleIdx="1" presStyleCnt="5"/>
      <dgm:spPr/>
    </dgm:pt>
    <dgm:pt modelId="{5FF7C556-2430-4385-AE06-A89FF53A90D0}" type="pres">
      <dgm:prSet presAssocID="{5DE9E28C-1F1B-4EFF-B6D7-6CBA389EFB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17D3316-D123-450D-9E24-5294A1890AED}" type="pres">
      <dgm:prSet presAssocID="{5DE9E28C-1F1B-4EFF-B6D7-6CBA389EFB2D}" presName="spaceRect" presStyleCnt="0"/>
      <dgm:spPr/>
    </dgm:pt>
    <dgm:pt modelId="{5873BDF9-D9F8-4118-A5B4-FE2C9EB0A2EB}" type="pres">
      <dgm:prSet presAssocID="{5DE9E28C-1F1B-4EFF-B6D7-6CBA389EFB2D}" presName="parTx" presStyleLbl="revTx" presStyleIdx="1" presStyleCnt="5">
        <dgm:presLayoutVars>
          <dgm:chMax val="0"/>
          <dgm:chPref val="0"/>
        </dgm:presLayoutVars>
      </dgm:prSet>
      <dgm:spPr/>
    </dgm:pt>
    <dgm:pt modelId="{3B766D9A-322E-4390-8A6E-B4FA3F3F520F}" type="pres">
      <dgm:prSet presAssocID="{98BE0571-772D-4913-B519-F09254A00F9E}" presName="sibTrans" presStyleCnt="0"/>
      <dgm:spPr/>
    </dgm:pt>
    <dgm:pt modelId="{8F48DB44-5230-4C14-8358-DCC008A54531}" type="pres">
      <dgm:prSet presAssocID="{3CDDB824-2429-4011-A141-6F1CC530835A}" presName="compNode" presStyleCnt="0"/>
      <dgm:spPr/>
    </dgm:pt>
    <dgm:pt modelId="{9E7B39C2-6C15-4F2C-95DE-BEC4A35B91C9}" type="pres">
      <dgm:prSet presAssocID="{3CDDB824-2429-4011-A141-6F1CC530835A}" presName="bgRect" presStyleLbl="bgShp" presStyleIdx="2" presStyleCnt="5"/>
      <dgm:spPr/>
    </dgm:pt>
    <dgm:pt modelId="{F14F8D76-D442-421C-9CBC-E662E8873DB8}" type="pres">
      <dgm:prSet presAssocID="{3CDDB824-2429-4011-A141-6F1CC530835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BF5A2242-0D32-4B51-8E74-7DAD7B53F7E8}" type="pres">
      <dgm:prSet presAssocID="{3CDDB824-2429-4011-A141-6F1CC530835A}" presName="spaceRect" presStyleCnt="0"/>
      <dgm:spPr/>
    </dgm:pt>
    <dgm:pt modelId="{67690A53-AC83-4E47-B4B5-7EFAABECCB89}" type="pres">
      <dgm:prSet presAssocID="{3CDDB824-2429-4011-A141-6F1CC530835A}" presName="parTx" presStyleLbl="revTx" presStyleIdx="2" presStyleCnt="5">
        <dgm:presLayoutVars>
          <dgm:chMax val="0"/>
          <dgm:chPref val="0"/>
        </dgm:presLayoutVars>
      </dgm:prSet>
      <dgm:spPr/>
    </dgm:pt>
    <dgm:pt modelId="{8944EDE0-F657-4B9E-B09B-D9BB54E895F9}" type="pres">
      <dgm:prSet presAssocID="{870C6B46-6515-44DA-8E58-415E5342D24C}" presName="sibTrans" presStyleCnt="0"/>
      <dgm:spPr/>
    </dgm:pt>
    <dgm:pt modelId="{44217FFF-C665-455E-ACD0-4AD18923249F}" type="pres">
      <dgm:prSet presAssocID="{C46DF8EB-460D-421E-BA48-119607552F02}" presName="compNode" presStyleCnt="0"/>
      <dgm:spPr/>
    </dgm:pt>
    <dgm:pt modelId="{E718E96D-8F80-40B2-930B-E260AC41DBC2}" type="pres">
      <dgm:prSet presAssocID="{C46DF8EB-460D-421E-BA48-119607552F02}" presName="bgRect" presStyleLbl="bgShp" presStyleIdx="3" presStyleCnt="5"/>
      <dgm:spPr/>
    </dgm:pt>
    <dgm:pt modelId="{B0CCFA98-E910-484B-B9D9-2F5DA0CB8BF3}" type="pres">
      <dgm:prSet presAssocID="{C46DF8EB-460D-421E-BA48-119607552F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D430FF83-B8A3-4BE5-9B83-B5A5D7DFE637}" type="pres">
      <dgm:prSet presAssocID="{C46DF8EB-460D-421E-BA48-119607552F02}" presName="spaceRect" presStyleCnt="0"/>
      <dgm:spPr/>
    </dgm:pt>
    <dgm:pt modelId="{68335948-F701-414E-80CB-7CFABA8A8CF4}" type="pres">
      <dgm:prSet presAssocID="{C46DF8EB-460D-421E-BA48-119607552F02}" presName="parTx" presStyleLbl="revTx" presStyleIdx="3" presStyleCnt="5">
        <dgm:presLayoutVars>
          <dgm:chMax val="0"/>
          <dgm:chPref val="0"/>
        </dgm:presLayoutVars>
      </dgm:prSet>
      <dgm:spPr/>
    </dgm:pt>
    <dgm:pt modelId="{34252482-4AF3-491B-9D17-CFE3F8C1C198}" type="pres">
      <dgm:prSet presAssocID="{CD2F6A5F-1355-42BC-964D-0B79B5B9AEA5}" presName="sibTrans" presStyleCnt="0"/>
      <dgm:spPr/>
    </dgm:pt>
    <dgm:pt modelId="{59E46615-CC53-4D6D-990C-BDE70FE8D51A}" type="pres">
      <dgm:prSet presAssocID="{A2C2AC07-C9A5-446D-B1D6-0A369B709985}" presName="compNode" presStyleCnt="0"/>
      <dgm:spPr/>
    </dgm:pt>
    <dgm:pt modelId="{AFC7969A-0F48-4459-89EB-AA72A4572C5A}" type="pres">
      <dgm:prSet presAssocID="{A2C2AC07-C9A5-446D-B1D6-0A369B709985}" presName="bgRect" presStyleLbl="bgShp" presStyleIdx="4" presStyleCnt="5"/>
      <dgm:spPr/>
    </dgm:pt>
    <dgm:pt modelId="{28A68E32-95DA-4F34-8CCC-E63DF5355A9D}" type="pres">
      <dgm:prSet presAssocID="{A2C2AC07-C9A5-446D-B1D6-0A369B7099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0E5703C8-0A63-4D6C-9DB4-EFBF63AC9BB1}" type="pres">
      <dgm:prSet presAssocID="{A2C2AC07-C9A5-446D-B1D6-0A369B709985}" presName="spaceRect" presStyleCnt="0"/>
      <dgm:spPr/>
    </dgm:pt>
    <dgm:pt modelId="{6C70DD4D-E0CE-4E45-958C-240FC52BC719}" type="pres">
      <dgm:prSet presAssocID="{A2C2AC07-C9A5-446D-B1D6-0A369B709985}" presName="parTx" presStyleLbl="revTx" presStyleIdx="4" presStyleCnt="5">
        <dgm:presLayoutVars>
          <dgm:chMax val="0"/>
          <dgm:chPref val="0"/>
        </dgm:presLayoutVars>
      </dgm:prSet>
      <dgm:spPr/>
    </dgm:pt>
  </dgm:ptLst>
  <dgm:cxnLst>
    <dgm:cxn modelId="{BF716002-D07D-4297-825F-FCE3DA313BB2}" srcId="{10D39B77-8A93-4C65-9E5E-227F4F04EAD4}" destId="{A2C2AC07-C9A5-446D-B1D6-0A369B709985}" srcOrd="4" destOrd="0" parTransId="{F376CA7B-672C-4421-8DA5-0ECD58925BAB}" sibTransId="{06F7B8C5-1EC8-4FB4-B8D5-951C83D55A59}"/>
    <dgm:cxn modelId="{F5CD9423-7C29-4AE8-924C-55B9144469EE}" srcId="{10D39B77-8A93-4C65-9E5E-227F4F04EAD4}" destId="{B4F44BB6-B76D-4AAD-A4BC-C0E54C5C37AB}" srcOrd="0" destOrd="0" parTransId="{0DFC8238-E79C-44ED-8FF6-B751A5EDC84B}" sibTransId="{3078DCB1-76A6-48F0-B348-BF9348FC562A}"/>
    <dgm:cxn modelId="{F3C07555-D535-4D05-B4F5-BA5141293A57}" srcId="{10D39B77-8A93-4C65-9E5E-227F4F04EAD4}" destId="{5DE9E28C-1F1B-4EFF-B6D7-6CBA389EFB2D}" srcOrd="1" destOrd="0" parTransId="{1A97791D-4AD6-4077-9FF8-C10C1B9A1A87}" sibTransId="{98BE0571-772D-4913-B519-F09254A00F9E}"/>
    <dgm:cxn modelId="{16A85A56-898A-489B-A02D-928FA168781F}" type="presOf" srcId="{A2C2AC07-C9A5-446D-B1D6-0A369B709985}" destId="{6C70DD4D-E0CE-4E45-958C-240FC52BC719}" srcOrd="0" destOrd="0" presId="urn:microsoft.com/office/officeart/2018/2/layout/IconVerticalSolidList"/>
    <dgm:cxn modelId="{741AA677-F49A-4D9D-A027-331D23C5B553}" type="presOf" srcId="{3CDDB824-2429-4011-A141-6F1CC530835A}" destId="{67690A53-AC83-4E47-B4B5-7EFAABECCB89}" srcOrd="0" destOrd="0" presId="urn:microsoft.com/office/officeart/2018/2/layout/IconVerticalSolidList"/>
    <dgm:cxn modelId="{65F95184-BCED-416A-9153-2966544499C5}" srcId="{10D39B77-8A93-4C65-9E5E-227F4F04EAD4}" destId="{C46DF8EB-460D-421E-BA48-119607552F02}" srcOrd="3" destOrd="0" parTransId="{B7ADB4B2-826C-48CC-8B53-344710EFDC46}" sibTransId="{CD2F6A5F-1355-42BC-964D-0B79B5B9AEA5}"/>
    <dgm:cxn modelId="{B69CEA88-C198-40DB-8045-BE8B8C654645}" type="presOf" srcId="{C46DF8EB-460D-421E-BA48-119607552F02}" destId="{68335948-F701-414E-80CB-7CFABA8A8CF4}" srcOrd="0" destOrd="0" presId="urn:microsoft.com/office/officeart/2018/2/layout/IconVerticalSolidList"/>
    <dgm:cxn modelId="{20CD329A-AA18-4D51-A4F9-96F714CE6F35}" srcId="{10D39B77-8A93-4C65-9E5E-227F4F04EAD4}" destId="{3CDDB824-2429-4011-A141-6F1CC530835A}" srcOrd="2" destOrd="0" parTransId="{362F7EF9-2240-45A1-8FBE-5E575EF0F632}" sibTransId="{870C6B46-6515-44DA-8E58-415E5342D24C}"/>
    <dgm:cxn modelId="{6DEA08AC-47F8-4423-B454-92829D4E3A12}" type="presOf" srcId="{B4F44BB6-B76D-4AAD-A4BC-C0E54C5C37AB}" destId="{FFD00C50-67F0-4903-9496-DE7733372921}" srcOrd="0" destOrd="0" presId="urn:microsoft.com/office/officeart/2018/2/layout/IconVerticalSolidList"/>
    <dgm:cxn modelId="{5CC56FBB-C3BC-4D88-B824-031D120A0902}" type="presOf" srcId="{5DE9E28C-1F1B-4EFF-B6D7-6CBA389EFB2D}" destId="{5873BDF9-D9F8-4118-A5B4-FE2C9EB0A2EB}" srcOrd="0" destOrd="0" presId="urn:microsoft.com/office/officeart/2018/2/layout/IconVerticalSolidList"/>
    <dgm:cxn modelId="{4D3FB6F1-83DD-4020-A8B3-432FE5A85E54}" type="presOf" srcId="{10D39B77-8A93-4C65-9E5E-227F4F04EAD4}" destId="{95016083-2061-4B48-B6AB-8831F1999F60}" srcOrd="0" destOrd="0" presId="urn:microsoft.com/office/officeart/2018/2/layout/IconVerticalSolidList"/>
    <dgm:cxn modelId="{356F7FC4-0D07-44AC-BFF8-92878E760663}" type="presParOf" srcId="{95016083-2061-4B48-B6AB-8831F1999F60}" destId="{69612A55-D463-4E25-A875-7183AEFD13A4}" srcOrd="0" destOrd="0" presId="urn:microsoft.com/office/officeart/2018/2/layout/IconVerticalSolidList"/>
    <dgm:cxn modelId="{387CA816-FC27-446F-A0E3-540C065B0DDA}" type="presParOf" srcId="{69612A55-D463-4E25-A875-7183AEFD13A4}" destId="{C00E798D-5915-4A39-A42C-F7FE87C9801F}" srcOrd="0" destOrd="0" presId="urn:microsoft.com/office/officeart/2018/2/layout/IconVerticalSolidList"/>
    <dgm:cxn modelId="{0D7A6360-7D15-4361-B756-68A779B2D067}" type="presParOf" srcId="{69612A55-D463-4E25-A875-7183AEFD13A4}" destId="{BD2A7324-44AC-4FB7-965D-0B94DEDE8037}" srcOrd="1" destOrd="0" presId="urn:microsoft.com/office/officeart/2018/2/layout/IconVerticalSolidList"/>
    <dgm:cxn modelId="{AB547DD4-1642-4210-85D1-780F21734E60}" type="presParOf" srcId="{69612A55-D463-4E25-A875-7183AEFD13A4}" destId="{9E9BC4D6-8B88-4C2D-A851-4F0C54A542F0}" srcOrd="2" destOrd="0" presId="urn:microsoft.com/office/officeart/2018/2/layout/IconVerticalSolidList"/>
    <dgm:cxn modelId="{D07F8B5A-B99A-4C3F-B0B4-91E95633B177}" type="presParOf" srcId="{69612A55-D463-4E25-A875-7183AEFD13A4}" destId="{FFD00C50-67F0-4903-9496-DE7733372921}" srcOrd="3" destOrd="0" presId="urn:microsoft.com/office/officeart/2018/2/layout/IconVerticalSolidList"/>
    <dgm:cxn modelId="{7C0329F9-5831-4A42-99E8-1809A410A86A}" type="presParOf" srcId="{95016083-2061-4B48-B6AB-8831F1999F60}" destId="{B164C91D-034D-4158-A34A-3E7137648CF4}" srcOrd="1" destOrd="0" presId="urn:microsoft.com/office/officeart/2018/2/layout/IconVerticalSolidList"/>
    <dgm:cxn modelId="{BF50C879-3DC1-4685-AE92-4EF37771B824}" type="presParOf" srcId="{95016083-2061-4B48-B6AB-8831F1999F60}" destId="{4B07F4A3-1C11-413C-8FF4-DCE97D9D1046}" srcOrd="2" destOrd="0" presId="urn:microsoft.com/office/officeart/2018/2/layout/IconVerticalSolidList"/>
    <dgm:cxn modelId="{A9EA48F3-0371-4D8F-B860-551165746399}" type="presParOf" srcId="{4B07F4A3-1C11-413C-8FF4-DCE97D9D1046}" destId="{2F484A5C-0316-41EB-90C1-D75C46325D25}" srcOrd="0" destOrd="0" presId="urn:microsoft.com/office/officeart/2018/2/layout/IconVerticalSolidList"/>
    <dgm:cxn modelId="{37459CFD-1D6D-4548-BF98-118DB91E99A8}" type="presParOf" srcId="{4B07F4A3-1C11-413C-8FF4-DCE97D9D1046}" destId="{5FF7C556-2430-4385-AE06-A89FF53A90D0}" srcOrd="1" destOrd="0" presId="urn:microsoft.com/office/officeart/2018/2/layout/IconVerticalSolidList"/>
    <dgm:cxn modelId="{035E9543-D4CF-4CDE-A574-75DE0CEA3EA3}" type="presParOf" srcId="{4B07F4A3-1C11-413C-8FF4-DCE97D9D1046}" destId="{117D3316-D123-450D-9E24-5294A1890AED}" srcOrd="2" destOrd="0" presId="urn:microsoft.com/office/officeart/2018/2/layout/IconVerticalSolidList"/>
    <dgm:cxn modelId="{A6D553E2-D8CE-42B4-8AB2-060174D91A4E}" type="presParOf" srcId="{4B07F4A3-1C11-413C-8FF4-DCE97D9D1046}" destId="{5873BDF9-D9F8-4118-A5B4-FE2C9EB0A2EB}" srcOrd="3" destOrd="0" presId="urn:microsoft.com/office/officeart/2018/2/layout/IconVerticalSolidList"/>
    <dgm:cxn modelId="{B5196749-A4FB-4A09-9D4E-48F7F7AC2E7A}" type="presParOf" srcId="{95016083-2061-4B48-B6AB-8831F1999F60}" destId="{3B766D9A-322E-4390-8A6E-B4FA3F3F520F}" srcOrd="3" destOrd="0" presId="urn:microsoft.com/office/officeart/2018/2/layout/IconVerticalSolidList"/>
    <dgm:cxn modelId="{74A581E5-B0E8-45DB-BA95-7C5C431D3A1D}" type="presParOf" srcId="{95016083-2061-4B48-B6AB-8831F1999F60}" destId="{8F48DB44-5230-4C14-8358-DCC008A54531}" srcOrd="4" destOrd="0" presId="urn:microsoft.com/office/officeart/2018/2/layout/IconVerticalSolidList"/>
    <dgm:cxn modelId="{6F0CF431-798D-4486-88C7-E697B0D6FBE0}" type="presParOf" srcId="{8F48DB44-5230-4C14-8358-DCC008A54531}" destId="{9E7B39C2-6C15-4F2C-95DE-BEC4A35B91C9}" srcOrd="0" destOrd="0" presId="urn:microsoft.com/office/officeart/2018/2/layout/IconVerticalSolidList"/>
    <dgm:cxn modelId="{24F35155-4C1B-49CC-9A52-6A44434E7F3B}" type="presParOf" srcId="{8F48DB44-5230-4C14-8358-DCC008A54531}" destId="{F14F8D76-D442-421C-9CBC-E662E8873DB8}" srcOrd="1" destOrd="0" presId="urn:microsoft.com/office/officeart/2018/2/layout/IconVerticalSolidList"/>
    <dgm:cxn modelId="{0BB2BE3F-3227-4BE3-B386-607D3267B7B5}" type="presParOf" srcId="{8F48DB44-5230-4C14-8358-DCC008A54531}" destId="{BF5A2242-0D32-4B51-8E74-7DAD7B53F7E8}" srcOrd="2" destOrd="0" presId="urn:microsoft.com/office/officeart/2018/2/layout/IconVerticalSolidList"/>
    <dgm:cxn modelId="{EFF5189D-0814-4FF7-8188-EB49C6FF1DDC}" type="presParOf" srcId="{8F48DB44-5230-4C14-8358-DCC008A54531}" destId="{67690A53-AC83-4E47-B4B5-7EFAABECCB89}" srcOrd="3" destOrd="0" presId="urn:microsoft.com/office/officeart/2018/2/layout/IconVerticalSolidList"/>
    <dgm:cxn modelId="{BDF3F759-045A-401D-8125-2A598E38AEBC}" type="presParOf" srcId="{95016083-2061-4B48-B6AB-8831F1999F60}" destId="{8944EDE0-F657-4B9E-B09B-D9BB54E895F9}" srcOrd="5" destOrd="0" presId="urn:microsoft.com/office/officeart/2018/2/layout/IconVerticalSolidList"/>
    <dgm:cxn modelId="{D652A105-E79C-4F21-9715-440745563D30}" type="presParOf" srcId="{95016083-2061-4B48-B6AB-8831F1999F60}" destId="{44217FFF-C665-455E-ACD0-4AD18923249F}" srcOrd="6" destOrd="0" presId="urn:microsoft.com/office/officeart/2018/2/layout/IconVerticalSolidList"/>
    <dgm:cxn modelId="{08524C0D-2DDF-47BA-83D7-15A05266E85B}" type="presParOf" srcId="{44217FFF-C665-455E-ACD0-4AD18923249F}" destId="{E718E96D-8F80-40B2-930B-E260AC41DBC2}" srcOrd="0" destOrd="0" presId="urn:microsoft.com/office/officeart/2018/2/layout/IconVerticalSolidList"/>
    <dgm:cxn modelId="{4857F344-F452-4DC4-BAD7-E65E55E086BD}" type="presParOf" srcId="{44217FFF-C665-455E-ACD0-4AD18923249F}" destId="{B0CCFA98-E910-484B-B9D9-2F5DA0CB8BF3}" srcOrd="1" destOrd="0" presId="urn:microsoft.com/office/officeart/2018/2/layout/IconVerticalSolidList"/>
    <dgm:cxn modelId="{08293C6C-9A8C-4C11-AD6E-D727CB09953E}" type="presParOf" srcId="{44217FFF-C665-455E-ACD0-4AD18923249F}" destId="{D430FF83-B8A3-4BE5-9B83-B5A5D7DFE637}" srcOrd="2" destOrd="0" presId="urn:microsoft.com/office/officeart/2018/2/layout/IconVerticalSolidList"/>
    <dgm:cxn modelId="{7CD20AD9-4F77-4063-8EC7-B8F64A1243E0}" type="presParOf" srcId="{44217FFF-C665-455E-ACD0-4AD18923249F}" destId="{68335948-F701-414E-80CB-7CFABA8A8CF4}" srcOrd="3" destOrd="0" presId="urn:microsoft.com/office/officeart/2018/2/layout/IconVerticalSolidList"/>
    <dgm:cxn modelId="{0D457DC5-273D-4553-AE8C-8F9AC93F5B41}" type="presParOf" srcId="{95016083-2061-4B48-B6AB-8831F1999F60}" destId="{34252482-4AF3-491B-9D17-CFE3F8C1C198}" srcOrd="7" destOrd="0" presId="urn:microsoft.com/office/officeart/2018/2/layout/IconVerticalSolidList"/>
    <dgm:cxn modelId="{56482F55-340E-451F-AAA3-5C735463E440}" type="presParOf" srcId="{95016083-2061-4B48-B6AB-8831F1999F60}" destId="{59E46615-CC53-4D6D-990C-BDE70FE8D51A}" srcOrd="8" destOrd="0" presId="urn:microsoft.com/office/officeart/2018/2/layout/IconVerticalSolidList"/>
    <dgm:cxn modelId="{A72718A3-B723-4366-800F-BE4FCF03502A}" type="presParOf" srcId="{59E46615-CC53-4D6D-990C-BDE70FE8D51A}" destId="{AFC7969A-0F48-4459-89EB-AA72A4572C5A}" srcOrd="0" destOrd="0" presId="urn:microsoft.com/office/officeart/2018/2/layout/IconVerticalSolidList"/>
    <dgm:cxn modelId="{8672573D-98B8-4FB1-B09B-48715E1F5F71}" type="presParOf" srcId="{59E46615-CC53-4D6D-990C-BDE70FE8D51A}" destId="{28A68E32-95DA-4F34-8CCC-E63DF5355A9D}" srcOrd="1" destOrd="0" presId="urn:microsoft.com/office/officeart/2018/2/layout/IconVerticalSolidList"/>
    <dgm:cxn modelId="{AC744FD7-2A26-4D90-B6E4-6CF510E630F3}" type="presParOf" srcId="{59E46615-CC53-4D6D-990C-BDE70FE8D51A}" destId="{0E5703C8-0A63-4D6C-9DB4-EFBF63AC9BB1}" srcOrd="2" destOrd="0" presId="urn:microsoft.com/office/officeart/2018/2/layout/IconVerticalSolidList"/>
    <dgm:cxn modelId="{78E447CD-1FF7-4C82-8201-BC97A23112A4}" type="presParOf" srcId="{59E46615-CC53-4D6D-990C-BDE70FE8D51A}" destId="{6C70DD4D-E0CE-4E45-958C-240FC52BC7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E798D-5915-4A39-A42C-F7FE87C9801F}">
      <dsp:nvSpPr>
        <dsp:cNvPr id="0" name=""/>
        <dsp:cNvSpPr/>
      </dsp:nvSpPr>
      <dsp:spPr>
        <a:xfrm>
          <a:off x="0" y="4565"/>
          <a:ext cx="7003777" cy="9724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A7324-44AC-4FB7-965D-0B94DEDE8037}">
      <dsp:nvSpPr>
        <dsp:cNvPr id="0" name=""/>
        <dsp:cNvSpPr/>
      </dsp:nvSpPr>
      <dsp:spPr>
        <a:xfrm>
          <a:off x="294154" y="223358"/>
          <a:ext cx="534826" cy="534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D00C50-67F0-4903-9496-DE7733372921}">
      <dsp:nvSpPr>
        <dsp:cNvPr id="0" name=""/>
        <dsp:cNvSpPr/>
      </dsp:nvSpPr>
      <dsp:spPr>
        <a:xfrm>
          <a:off x="1123136" y="4565"/>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kern="1200"/>
            <a:t>to understand organisational culture and its importance</a:t>
          </a:r>
          <a:endParaRPr lang="en-US" sz="1900" kern="1200"/>
        </a:p>
      </dsp:txBody>
      <dsp:txXfrm>
        <a:off x="1123136" y="4565"/>
        <a:ext cx="5880640" cy="972412"/>
      </dsp:txXfrm>
    </dsp:sp>
    <dsp:sp modelId="{2F484A5C-0316-41EB-90C1-D75C46325D25}">
      <dsp:nvSpPr>
        <dsp:cNvPr id="0" name=""/>
        <dsp:cNvSpPr/>
      </dsp:nvSpPr>
      <dsp:spPr>
        <a:xfrm>
          <a:off x="0" y="1220080"/>
          <a:ext cx="7003777" cy="9724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F7C556-2430-4385-AE06-A89FF53A90D0}">
      <dsp:nvSpPr>
        <dsp:cNvPr id="0" name=""/>
        <dsp:cNvSpPr/>
      </dsp:nvSpPr>
      <dsp:spPr>
        <a:xfrm>
          <a:off x="294154" y="1438873"/>
          <a:ext cx="534826" cy="534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73BDF9-D9F8-4118-A5B4-FE2C9EB0A2EB}">
      <dsp:nvSpPr>
        <dsp:cNvPr id="0" name=""/>
        <dsp:cNvSpPr/>
      </dsp:nvSpPr>
      <dsp:spPr>
        <a:xfrm>
          <a:off x="1123136" y="1220080"/>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kern="1200"/>
            <a:t>to look at the dimensions and characteristics of organisational culture within two theories</a:t>
          </a:r>
          <a:endParaRPr lang="en-US" sz="1900" kern="1200"/>
        </a:p>
      </dsp:txBody>
      <dsp:txXfrm>
        <a:off x="1123136" y="1220080"/>
        <a:ext cx="5880640" cy="972412"/>
      </dsp:txXfrm>
    </dsp:sp>
    <dsp:sp modelId="{9E7B39C2-6C15-4F2C-95DE-BEC4A35B91C9}">
      <dsp:nvSpPr>
        <dsp:cNvPr id="0" name=""/>
        <dsp:cNvSpPr/>
      </dsp:nvSpPr>
      <dsp:spPr>
        <a:xfrm>
          <a:off x="0" y="2435596"/>
          <a:ext cx="7003777" cy="9724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F8D76-D442-421C-9CBC-E662E8873DB8}">
      <dsp:nvSpPr>
        <dsp:cNvPr id="0" name=""/>
        <dsp:cNvSpPr/>
      </dsp:nvSpPr>
      <dsp:spPr>
        <a:xfrm>
          <a:off x="294154" y="2654389"/>
          <a:ext cx="534826" cy="534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90A53-AC83-4E47-B4B5-7EFAABECCB89}">
      <dsp:nvSpPr>
        <dsp:cNvPr id="0" name=""/>
        <dsp:cNvSpPr/>
      </dsp:nvSpPr>
      <dsp:spPr>
        <a:xfrm>
          <a:off x="1123136" y="2435596"/>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b="0" i="0" kern="1200" dirty="0"/>
            <a:t>to learn about the effect of organisational performance on innovation as well as creativity</a:t>
          </a:r>
          <a:endParaRPr lang="en-US" sz="1900" kern="1200" dirty="0"/>
        </a:p>
      </dsp:txBody>
      <dsp:txXfrm>
        <a:off x="1123136" y="2435596"/>
        <a:ext cx="5880640" cy="972412"/>
      </dsp:txXfrm>
    </dsp:sp>
    <dsp:sp modelId="{E718E96D-8F80-40B2-930B-E260AC41DBC2}">
      <dsp:nvSpPr>
        <dsp:cNvPr id="0" name=""/>
        <dsp:cNvSpPr/>
      </dsp:nvSpPr>
      <dsp:spPr>
        <a:xfrm>
          <a:off x="0" y="3651111"/>
          <a:ext cx="7003777" cy="9724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CFA98-E910-484B-B9D9-2F5DA0CB8BF3}">
      <dsp:nvSpPr>
        <dsp:cNvPr id="0" name=""/>
        <dsp:cNvSpPr/>
      </dsp:nvSpPr>
      <dsp:spPr>
        <a:xfrm>
          <a:off x="294154" y="3869904"/>
          <a:ext cx="534826" cy="5348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335948-F701-414E-80CB-7CFABA8A8CF4}">
      <dsp:nvSpPr>
        <dsp:cNvPr id="0" name=""/>
        <dsp:cNvSpPr/>
      </dsp:nvSpPr>
      <dsp:spPr>
        <a:xfrm>
          <a:off x="1123136" y="3651111"/>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kern="1200" dirty="0"/>
            <a:t>to distinguish between climate and culture</a:t>
          </a:r>
          <a:endParaRPr lang="en-US" sz="1900" kern="1200" dirty="0"/>
        </a:p>
      </dsp:txBody>
      <dsp:txXfrm>
        <a:off x="1123136" y="3651111"/>
        <a:ext cx="5880640" cy="972412"/>
      </dsp:txXfrm>
    </dsp:sp>
    <dsp:sp modelId="{AFC7969A-0F48-4459-89EB-AA72A4572C5A}">
      <dsp:nvSpPr>
        <dsp:cNvPr id="0" name=""/>
        <dsp:cNvSpPr/>
      </dsp:nvSpPr>
      <dsp:spPr>
        <a:xfrm>
          <a:off x="0" y="4866627"/>
          <a:ext cx="7003777" cy="9724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68E32-95DA-4F34-8CCC-E63DF5355A9D}">
      <dsp:nvSpPr>
        <dsp:cNvPr id="0" name=""/>
        <dsp:cNvSpPr/>
      </dsp:nvSpPr>
      <dsp:spPr>
        <a:xfrm>
          <a:off x="294154" y="5085420"/>
          <a:ext cx="534826" cy="5348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70DD4D-E0CE-4E45-958C-240FC52BC719}">
      <dsp:nvSpPr>
        <dsp:cNvPr id="0" name=""/>
        <dsp:cNvSpPr/>
      </dsp:nvSpPr>
      <dsp:spPr>
        <a:xfrm>
          <a:off x="1123136" y="4866627"/>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kern="1200"/>
            <a:t>to understand how strategic change can occur and its problems</a:t>
          </a:r>
          <a:endParaRPr lang="en-US" sz="1900" kern="1200"/>
        </a:p>
      </dsp:txBody>
      <dsp:txXfrm>
        <a:off x="1123136" y="4866627"/>
        <a:ext cx="5880640" cy="97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65AD8-56A2-3C4B-B8E7-B962F7D1C574}">
      <dsp:nvSpPr>
        <dsp:cNvPr id="0" name=""/>
        <dsp:cNvSpPr/>
      </dsp:nvSpPr>
      <dsp:spPr>
        <a:xfrm>
          <a:off x="4159091" y="83882"/>
          <a:ext cx="2197417" cy="219741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Artefacts</a:t>
          </a:r>
          <a:endParaRPr lang="en-GB" sz="1700" kern="1200" dirty="0"/>
        </a:p>
      </dsp:txBody>
      <dsp:txXfrm>
        <a:off x="4452080" y="468430"/>
        <a:ext cx="1611439" cy="988838"/>
      </dsp:txXfrm>
    </dsp:sp>
    <dsp:sp modelId="{3813D576-5E8E-2043-9CAC-C4AA6C3C47DF}">
      <dsp:nvSpPr>
        <dsp:cNvPr id="0" name=""/>
        <dsp:cNvSpPr/>
      </dsp:nvSpPr>
      <dsp:spPr>
        <a:xfrm>
          <a:off x="4951992" y="1419165"/>
          <a:ext cx="2197417" cy="219741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Assumptions</a:t>
          </a:r>
        </a:p>
      </dsp:txBody>
      <dsp:txXfrm>
        <a:off x="5624036" y="1986831"/>
        <a:ext cx="1318450" cy="1208579"/>
      </dsp:txXfrm>
    </dsp:sp>
    <dsp:sp modelId="{ED036EBE-CA57-E649-8153-52FAB44EA9FC}">
      <dsp:nvSpPr>
        <dsp:cNvPr id="0" name=""/>
        <dsp:cNvSpPr/>
      </dsp:nvSpPr>
      <dsp:spPr>
        <a:xfrm>
          <a:off x="3366189" y="1419165"/>
          <a:ext cx="2197417" cy="219741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Values</a:t>
          </a:r>
        </a:p>
      </dsp:txBody>
      <dsp:txXfrm>
        <a:off x="3573113" y="1986831"/>
        <a:ext cx="1318450" cy="1208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F9E86-FE85-3B45-8319-299935115055}">
      <dsp:nvSpPr>
        <dsp:cNvPr id="0" name=""/>
        <dsp:cNvSpPr/>
      </dsp:nvSpPr>
      <dsp:spPr>
        <a:xfrm>
          <a:off x="0" y="78581"/>
          <a:ext cx="5715000" cy="5715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65A0AD-6789-DE48-9D2D-ED5A32E8CD48}">
      <dsp:nvSpPr>
        <dsp:cNvPr id="0" name=""/>
        <dsp:cNvSpPr/>
      </dsp:nvSpPr>
      <dsp:spPr>
        <a:xfrm>
          <a:off x="542925" y="621506"/>
          <a:ext cx="2228850" cy="2228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Values</a:t>
          </a:r>
          <a:endParaRPr lang="en-US" sz="1900" kern="1200"/>
        </a:p>
      </dsp:txBody>
      <dsp:txXfrm>
        <a:off x="651728" y="730309"/>
        <a:ext cx="2011244" cy="2011244"/>
      </dsp:txXfrm>
    </dsp:sp>
    <dsp:sp modelId="{DDCCCDC1-CAD6-EA43-A486-FA45CA6001D4}">
      <dsp:nvSpPr>
        <dsp:cNvPr id="0" name=""/>
        <dsp:cNvSpPr/>
      </dsp:nvSpPr>
      <dsp:spPr>
        <a:xfrm>
          <a:off x="2943224" y="621506"/>
          <a:ext cx="2228850" cy="2228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Heroes</a:t>
          </a:r>
          <a:endParaRPr lang="en-US" sz="1900" kern="1200"/>
        </a:p>
      </dsp:txBody>
      <dsp:txXfrm>
        <a:off x="3052027" y="730309"/>
        <a:ext cx="2011244" cy="2011244"/>
      </dsp:txXfrm>
    </dsp:sp>
    <dsp:sp modelId="{2324F5D5-A651-BD44-B021-0E741799BCB7}">
      <dsp:nvSpPr>
        <dsp:cNvPr id="0" name=""/>
        <dsp:cNvSpPr/>
      </dsp:nvSpPr>
      <dsp:spPr>
        <a:xfrm>
          <a:off x="542925" y="3021806"/>
          <a:ext cx="2228850" cy="2228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Rituals/Rites</a:t>
          </a:r>
          <a:endParaRPr lang="en-US" sz="1900" kern="1200" dirty="0"/>
        </a:p>
      </dsp:txBody>
      <dsp:txXfrm>
        <a:off x="651728" y="3130609"/>
        <a:ext cx="2011244" cy="2011244"/>
      </dsp:txXfrm>
    </dsp:sp>
    <dsp:sp modelId="{92A0DC81-6C77-2D42-8513-B376F59FEE24}">
      <dsp:nvSpPr>
        <dsp:cNvPr id="0" name=""/>
        <dsp:cNvSpPr/>
      </dsp:nvSpPr>
      <dsp:spPr>
        <a:xfrm>
          <a:off x="2943224" y="3021806"/>
          <a:ext cx="2228850" cy="2228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Communication Networks</a:t>
          </a:r>
          <a:endParaRPr lang="en-US" sz="1900" kern="1200" dirty="0"/>
        </a:p>
      </dsp:txBody>
      <dsp:txXfrm>
        <a:off x="3052027" y="3130609"/>
        <a:ext cx="2011244" cy="2011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F451-FC44-3141-8522-FB698741F271}">
      <dsp:nvSpPr>
        <dsp:cNvPr id="0" name=""/>
        <dsp:cNvSpPr/>
      </dsp:nvSpPr>
      <dsp:spPr>
        <a:xfrm>
          <a:off x="0" y="38752"/>
          <a:ext cx="4800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Different levels of analysis</a:t>
          </a:r>
          <a:br>
            <a:rPr lang="en-GB" sz="2300" kern="1200"/>
          </a:br>
          <a:endParaRPr lang="en-US" sz="2300" kern="1200"/>
        </a:p>
      </dsp:txBody>
      <dsp:txXfrm>
        <a:off x="44664" y="83416"/>
        <a:ext cx="4711272" cy="825612"/>
      </dsp:txXfrm>
    </dsp:sp>
    <dsp:sp modelId="{EEA8EE6B-419A-2E4A-98D8-82ABB209E392}">
      <dsp:nvSpPr>
        <dsp:cNvPr id="0" name=""/>
        <dsp:cNvSpPr/>
      </dsp:nvSpPr>
      <dsp:spPr>
        <a:xfrm>
          <a:off x="0" y="1019932"/>
          <a:ext cx="4800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Different disciplines are involved</a:t>
          </a:r>
          <a:endParaRPr lang="en-US" sz="2300" kern="1200"/>
        </a:p>
      </dsp:txBody>
      <dsp:txXfrm>
        <a:off x="44664" y="1064596"/>
        <a:ext cx="4711272" cy="825612"/>
      </dsp:txXfrm>
    </dsp:sp>
    <dsp:sp modelId="{94160D79-4FE1-1543-84BD-CFE64AB769CE}">
      <dsp:nvSpPr>
        <dsp:cNvPr id="0" name=""/>
        <dsp:cNvSpPr/>
      </dsp:nvSpPr>
      <dsp:spPr>
        <a:xfrm>
          <a:off x="0" y="2001113"/>
          <a:ext cx="4800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Normative vs descriptive</a:t>
          </a:r>
          <a:br>
            <a:rPr lang="en-GB" sz="2300" kern="1200"/>
          </a:br>
          <a:endParaRPr lang="en-US" sz="2300" kern="1200"/>
        </a:p>
      </dsp:txBody>
      <dsp:txXfrm>
        <a:off x="44664" y="2045777"/>
        <a:ext cx="4711272" cy="825612"/>
      </dsp:txXfrm>
    </dsp:sp>
    <dsp:sp modelId="{1907A9F6-F328-204B-9EE7-E73F59C686E1}">
      <dsp:nvSpPr>
        <dsp:cNvPr id="0" name=""/>
        <dsp:cNvSpPr/>
      </dsp:nvSpPr>
      <dsp:spPr>
        <a:xfrm>
          <a:off x="0" y="2982293"/>
          <a:ext cx="4800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More easily observable and influenced</a:t>
          </a:r>
          <a:endParaRPr lang="en-US" sz="2300" kern="1200"/>
        </a:p>
      </dsp:txBody>
      <dsp:txXfrm>
        <a:off x="44664" y="3026957"/>
        <a:ext cx="4711272" cy="825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4D8B0-0C93-7445-9E89-AC43AF8DEBCE}">
      <dsp:nvSpPr>
        <dsp:cNvPr id="0" name=""/>
        <dsp:cNvSpPr/>
      </dsp:nvSpPr>
      <dsp:spPr>
        <a:xfrm>
          <a:off x="0" y="0"/>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DE04D-284F-EE4B-AE9C-D8AC6B59AE16}">
      <dsp:nvSpPr>
        <dsp:cNvPr id="0" name=""/>
        <dsp:cNvSpPr/>
      </dsp:nvSpPr>
      <dsp:spPr>
        <a:xfrm>
          <a:off x="0" y="0"/>
          <a:ext cx="7003777" cy="292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If managers are faced with influences for change, they usually deal with these influences in a way which is aligned with the paradigm and the cultural, social and political norms of the organisation.</a:t>
          </a:r>
          <a:endParaRPr lang="en-US" sz="2500" kern="1200"/>
        </a:p>
      </dsp:txBody>
      <dsp:txXfrm>
        <a:off x="0" y="0"/>
        <a:ext cx="7003777" cy="2921802"/>
      </dsp:txXfrm>
    </dsp:sp>
    <dsp:sp modelId="{6FF353B4-18E0-0140-8194-58FABFD44798}">
      <dsp:nvSpPr>
        <dsp:cNvPr id="0" name=""/>
        <dsp:cNvSpPr/>
      </dsp:nvSpPr>
      <dsp:spPr>
        <a:xfrm>
          <a:off x="0" y="2921802"/>
          <a:ext cx="7003777" cy="0"/>
        </a:xfrm>
        <a:prstGeom prst="line">
          <a:avLst/>
        </a:prstGeom>
        <a:solidFill>
          <a:schemeClr val="accent2">
            <a:hueOff val="-1502317"/>
            <a:satOff val="-10618"/>
            <a:lumOff val="2744"/>
            <a:alphaOff val="0"/>
          </a:schemeClr>
        </a:solidFill>
        <a:ln w="12700" cap="flat" cmpd="sng" algn="ctr">
          <a:solidFill>
            <a:schemeClr val="accent2">
              <a:hueOff val="-1502317"/>
              <a:satOff val="-10618"/>
              <a:lumOff val="27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A3953-1EA2-5F48-A8D1-40DC7B361525}">
      <dsp:nvSpPr>
        <dsp:cNvPr id="0" name=""/>
        <dsp:cNvSpPr/>
      </dsp:nvSpPr>
      <dsp:spPr>
        <a:xfrm>
          <a:off x="0" y="2921802"/>
          <a:ext cx="7003777" cy="292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Managers first seek for means of improving the implementation of existing strategy, perhaps through the tightening of controls. In effect, they will tighten up their accepted way of operating. If this is not effective, then a change of strategy may occur, but a change which is in line with the existing paradigm. </a:t>
          </a:r>
          <a:endParaRPr lang="en-US" sz="2500" kern="1200"/>
        </a:p>
      </dsp:txBody>
      <dsp:txXfrm>
        <a:off x="0" y="2921802"/>
        <a:ext cx="7003777" cy="2921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63785-6721-8E4D-A5A7-842E93A35118}">
      <dsp:nvSpPr>
        <dsp:cNvPr id="0" name=""/>
        <dsp:cNvSpPr/>
      </dsp:nvSpPr>
      <dsp:spPr>
        <a:xfrm>
          <a:off x="0" y="0"/>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0BB23-ABA9-724A-8849-383DF8847A37}">
      <dsp:nvSpPr>
        <dsp:cNvPr id="0" name=""/>
        <dsp:cNvSpPr/>
      </dsp:nvSpPr>
      <dsp:spPr>
        <a:xfrm>
          <a:off x="0" y="0"/>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It is difficult to change aspects of the paradigm unless such changes are revolutionary.</a:t>
          </a:r>
          <a:endParaRPr lang="en-US" sz="2300" kern="1200"/>
        </a:p>
      </dsp:txBody>
      <dsp:txXfrm>
        <a:off x="0" y="0"/>
        <a:ext cx="7003777" cy="1460901"/>
      </dsp:txXfrm>
    </dsp:sp>
    <dsp:sp modelId="{A6A0596E-831D-CF40-B20C-BFE2B35ABDFD}">
      <dsp:nvSpPr>
        <dsp:cNvPr id="0" name=""/>
        <dsp:cNvSpPr/>
      </dsp:nvSpPr>
      <dsp:spPr>
        <a:xfrm>
          <a:off x="0" y="1460901"/>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D4FEE-673A-0C4F-BD79-0C326CD852D5}">
      <dsp:nvSpPr>
        <dsp:cNvPr id="0" name=""/>
        <dsp:cNvSpPr/>
      </dsp:nvSpPr>
      <dsp:spPr>
        <a:xfrm>
          <a:off x="0" y="1460901"/>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Over time, the phenomenon of </a:t>
          </a:r>
          <a:r>
            <a:rPr lang="en-GB" sz="2300" i="1" kern="1200"/>
            <a:t>strategic drift</a:t>
          </a:r>
          <a:r>
            <a:rPr lang="en-GB" sz="2300" kern="1200"/>
            <a:t> will occur: the strategy of the organisation will become ever less aligned with the environment in which the organisation operates.</a:t>
          </a:r>
          <a:endParaRPr lang="en-US" sz="2300" kern="1200"/>
        </a:p>
      </dsp:txBody>
      <dsp:txXfrm>
        <a:off x="0" y="1460901"/>
        <a:ext cx="7003777" cy="1460901"/>
      </dsp:txXfrm>
    </dsp:sp>
    <dsp:sp modelId="{956B9831-685C-E34F-AFCC-42EBE4E617AD}">
      <dsp:nvSpPr>
        <dsp:cNvPr id="0" name=""/>
        <dsp:cNvSpPr/>
      </dsp:nvSpPr>
      <dsp:spPr>
        <a:xfrm>
          <a:off x="0" y="2921802"/>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EF49E-BDD5-7E45-920C-66729C2D14F3}">
      <dsp:nvSpPr>
        <dsp:cNvPr id="0" name=""/>
        <dsp:cNvSpPr/>
      </dsp:nvSpPr>
      <dsp:spPr>
        <a:xfrm>
          <a:off x="0" y="2921802"/>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One way in which this might be facilitated is to undertake the sort of culture audit which helps to make explicit that which is taken for granted</a:t>
          </a:r>
          <a:endParaRPr lang="en-US" sz="2300" kern="1200"/>
        </a:p>
      </dsp:txBody>
      <dsp:txXfrm>
        <a:off x="0" y="2921802"/>
        <a:ext cx="7003777" cy="1460901"/>
      </dsp:txXfrm>
    </dsp:sp>
    <dsp:sp modelId="{8016EFBD-FB9D-C246-B4D6-31B5E4A61957}">
      <dsp:nvSpPr>
        <dsp:cNvPr id="0" name=""/>
        <dsp:cNvSpPr/>
      </dsp:nvSpPr>
      <dsp:spPr>
        <a:xfrm>
          <a:off x="0" y="4382703"/>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55517-43B0-2640-B90D-234970EDA866}">
      <dsp:nvSpPr>
        <dsp:cNvPr id="0" name=""/>
        <dsp:cNvSpPr/>
      </dsp:nvSpPr>
      <dsp:spPr>
        <a:xfrm>
          <a:off x="0" y="4382703"/>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Strategic change may also be associated with the intervention of ‘outsiders’.</a:t>
          </a:r>
          <a:endParaRPr lang="en-US" sz="2300" kern="1200"/>
        </a:p>
      </dsp:txBody>
      <dsp:txXfrm>
        <a:off x="0" y="4382703"/>
        <a:ext cx="7003777" cy="14609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9D6A1-C446-A045-B60C-A1089561447A}">
      <dsp:nvSpPr>
        <dsp:cNvPr id="0" name=""/>
        <dsp:cNvSpPr/>
      </dsp:nvSpPr>
      <dsp:spPr>
        <a:xfrm>
          <a:off x="0" y="442365"/>
          <a:ext cx="5923418" cy="1640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likelihood of achieving fundamental strategic change is low unless the climate for change exists.</a:t>
          </a:r>
        </a:p>
      </dsp:txBody>
      <dsp:txXfrm>
        <a:off x="80098" y="522463"/>
        <a:ext cx="5763222" cy="1480612"/>
      </dsp:txXfrm>
    </dsp:sp>
    <dsp:sp modelId="{1917E2A9-A973-0A45-A12A-C2996990300F}">
      <dsp:nvSpPr>
        <dsp:cNvPr id="0" name=""/>
        <dsp:cNvSpPr/>
      </dsp:nvSpPr>
      <dsp:spPr>
        <a:xfrm>
          <a:off x="0" y="2137894"/>
          <a:ext cx="5923418" cy="1640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acceptance of such change is likely to depend either on a widely accepted perceived need for it, or a significant trigger for change such as crisis or major threat.</a:t>
          </a:r>
        </a:p>
      </dsp:txBody>
      <dsp:txXfrm>
        <a:off x="80098" y="2217992"/>
        <a:ext cx="5763222" cy="1480612"/>
      </dsp:txXfrm>
    </dsp:sp>
    <dsp:sp modelId="{B48976B1-9FBA-6D4A-B78E-CDD38CF531AA}">
      <dsp:nvSpPr>
        <dsp:cNvPr id="0" name=""/>
        <dsp:cNvSpPr/>
      </dsp:nvSpPr>
      <dsp:spPr>
        <a:xfrm>
          <a:off x="0" y="3833422"/>
          <a:ext cx="5923418" cy="1640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dirty="0"/>
            <a:t>Given Schein's model, it is almost impossible for management to directly change culture, but it can intervene at the level of artefacts – by changing structures or processes – and by providing models and reinforcing preferred styles of behaviour.</a:t>
          </a:r>
          <a:r>
            <a:rPr lang="en-US" sz="1900" kern="1200" dirty="0"/>
            <a:t> </a:t>
          </a:r>
        </a:p>
      </dsp:txBody>
      <dsp:txXfrm>
        <a:off x="80098" y="3913520"/>
        <a:ext cx="5763222" cy="1480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E798D-5915-4A39-A42C-F7FE87C9801F}">
      <dsp:nvSpPr>
        <dsp:cNvPr id="0" name=""/>
        <dsp:cNvSpPr/>
      </dsp:nvSpPr>
      <dsp:spPr>
        <a:xfrm>
          <a:off x="0" y="4565"/>
          <a:ext cx="7003777" cy="9724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A7324-44AC-4FB7-965D-0B94DEDE8037}">
      <dsp:nvSpPr>
        <dsp:cNvPr id="0" name=""/>
        <dsp:cNvSpPr/>
      </dsp:nvSpPr>
      <dsp:spPr>
        <a:xfrm>
          <a:off x="294154" y="223358"/>
          <a:ext cx="534826" cy="534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D00C50-67F0-4903-9496-DE7733372921}">
      <dsp:nvSpPr>
        <dsp:cNvPr id="0" name=""/>
        <dsp:cNvSpPr/>
      </dsp:nvSpPr>
      <dsp:spPr>
        <a:xfrm>
          <a:off x="1123136" y="4565"/>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kern="1200"/>
            <a:t>to understand organisational culture and its importance</a:t>
          </a:r>
          <a:endParaRPr lang="en-US" sz="1900" kern="1200"/>
        </a:p>
      </dsp:txBody>
      <dsp:txXfrm>
        <a:off x="1123136" y="4565"/>
        <a:ext cx="5880640" cy="972412"/>
      </dsp:txXfrm>
    </dsp:sp>
    <dsp:sp modelId="{2F484A5C-0316-41EB-90C1-D75C46325D25}">
      <dsp:nvSpPr>
        <dsp:cNvPr id="0" name=""/>
        <dsp:cNvSpPr/>
      </dsp:nvSpPr>
      <dsp:spPr>
        <a:xfrm>
          <a:off x="0" y="1220080"/>
          <a:ext cx="7003777" cy="9724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F7C556-2430-4385-AE06-A89FF53A90D0}">
      <dsp:nvSpPr>
        <dsp:cNvPr id="0" name=""/>
        <dsp:cNvSpPr/>
      </dsp:nvSpPr>
      <dsp:spPr>
        <a:xfrm>
          <a:off x="294154" y="1438873"/>
          <a:ext cx="534826" cy="534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73BDF9-D9F8-4118-A5B4-FE2C9EB0A2EB}">
      <dsp:nvSpPr>
        <dsp:cNvPr id="0" name=""/>
        <dsp:cNvSpPr/>
      </dsp:nvSpPr>
      <dsp:spPr>
        <a:xfrm>
          <a:off x="1123136" y="1220080"/>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kern="1200"/>
            <a:t>to look at the dimensions and characteristics of organisational culture within two theories</a:t>
          </a:r>
          <a:endParaRPr lang="en-US" sz="1900" kern="1200"/>
        </a:p>
      </dsp:txBody>
      <dsp:txXfrm>
        <a:off x="1123136" y="1220080"/>
        <a:ext cx="5880640" cy="972412"/>
      </dsp:txXfrm>
    </dsp:sp>
    <dsp:sp modelId="{9E7B39C2-6C15-4F2C-95DE-BEC4A35B91C9}">
      <dsp:nvSpPr>
        <dsp:cNvPr id="0" name=""/>
        <dsp:cNvSpPr/>
      </dsp:nvSpPr>
      <dsp:spPr>
        <a:xfrm>
          <a:off x="0" y="2435596"/>
          <a:ext cx="7003777" cy="9724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F8D76-D442-421C-9CBC-E662E8873DB8}">
      <dsp:nvSpPr>
        <dsp:cNvPr id="0" name=""/>
        <dsp:cNvSpPr/>
      </dsp:nvSpPr>
      <dsp:spPr>
        <a:xfrm>
          <a:off x="294154" y="2654389"/>
          <a:ext cx="534826" cy="534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90A53-AC83-4E47-B4B5-7EFAABECCB89}">
      <dsp:nvSpPr>
        <dsp:cNvPr id="0" name=""/>
        <dsp:cNvSpPr/>
      </dsp:nvSpPr>
      <dsp:spPr>
        <a:xfrm>
          <a:off x="1123136" y="2435596"/>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b="0" i="0" kern="1200" dirty="0"/>
            <a:t>to learn about the effect of organisational performance on innovation as well as creativity</a:t>
          </a:r>
          <a:endParaRPr lang="en-US" sz="1900" kern="1200" dirty="0"/>
        </a:p>
      </dsp:txBody>
      <dsp:txXfrm>
        <a:off x="1123136" y="2435596"/>
        <a:ext cx="5880640" cy="972412"/>
      </dsp:txXfrm>
    </dsp:sp>
    <dsp:sp modelId="{E718E96D-8F80-40B2-930B-E260AC41DBC2}">
      <dsp:nvSpPr>
        <dsp:cNvPr id="0" name=""/>
        <dsp:cNvSpPr/>
      </dsp:nvSpPr>
      <dsp:spPr>
        <a:xfrm>
          <a:off x="0" y="3651111"/>
          <a:ext cx="7003777" cy="9724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CFA98-E910-484B-B9D9-2F5DA0CB8BF3}">
      <dsp:nvSpPr>
        <dsp:cNvPr id="0" name=""/>
        <dsp:cNvSpPr/>
      </dsp:nvSpPr>
      <dsp:spPr>
        <a:xfrm>
          <a:off x="294154" y="3869904"/>
          <a:ext cx="534826" cy="5348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335948-F701-414E-80CB-7CFABA8A8CF4}">
      <dsp:nvSpPr>
        <dsp:cNvPr id="0" name=""/>
        <dsp:cNvSpPr/>
      </dsp:nvSpPr>
      <dsp:spPr>
        <a:xfrm>
          <a:off x="1123136" y="3651111"/>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kern="1200" dirty="0"/>
            <a:t>to distinguish between climate and culture</a:t>
          </a:r>
          <a:endParaRPr lang="en-US" sz="1900" kern="1200" dirty="0"/>
        </a:p>
      </dsp:txBody>
      <dsp:txXfrm>
        <a:off x="1123136" y="3651111"/>
        <a:ext cx="5880640" cy="972412"/>
      </dsp:txXfrm>
    </dsp:sp>
    <dsp:sp modelId="{AFC7969A-0F48-4459-89EB-AA72A4572C5A}">
      <dsp:nvSpPr>
        <dsp:cNvPr id="0" name=""/>
        <dsp:cNvSpPr/>
      </dsp:nvSpPr>
      <dsp:spPr>
        <a:xfrm>
          <a:off x="0" y="4866627"/>
          <a:ext cx="7003777" cy="9724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68E32-95DA-4F34-8CCC-E63DF5355A9D}">
      <dsp:nvSpPr>
        <dsp:cNvPr id="0" name=""/>
        <dsp:cNvSpPr/>
      </dsp:nvSpPr>
      <dsp:spPr>
        <a:xfrm>
          <a:off x="294154" y="5085420"/>
          <a:ext cx="534826" cy="5348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70DD4D-E0CE-4E45-958C-240FC52BC719}">
      <dsp:nvSpPr>
        <dsp:cNvPr id="0" name=""/>
        <dsp:cNvSpPr/>
      </dsp:nvSpPr>
      <dsp:spPr>
        <a:xfrm>
          <a:off x="1123136" y="4866627"/>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GB" sz="1900" kern="1200"/>
            <a:t>to understand how strategic change can occur and its problems</a:t>
          </a:r>
          <a:endParaRPr lang="en-US" sz="1900" kern="1200"/>
        </a:p>
      </dsp:txBody>
      <dsp:txXfrm>
        <a:off x="1123136" y="4866627"/>
        <a:ext cx="5880640" cy="9724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3/21/22</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77761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3/21/22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7568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3/21/22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1531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3/21/22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9509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3/21/22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48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3/21/22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7414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3/21/22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217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3/21/22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5144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3/21/22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505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3/21/22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6357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3/21/22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982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3/21/22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99739781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7" r:id="rId9"/>
    <p:sldLayoutId id="2147483875" r:id="rId10"/>
    <p:sldLayoutId id="2147483876"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1.jpe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www.managementstudyhq.com/edgar-schein-model-theory.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C4056FD6-9767-4B1A-ACC2-9883F6A5B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79928" cy="6858000"/>
          </a:xfrm>
          <a:prstGeom prst="rect">
            <a:avLst/>
          </a:prstGeom>
          <a:blipFill dpi="0" rotWithShape="1">
            <a:blip r:embed="rId2">
              <a:alphaModFix amt="2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1AB2827-0FF1-4B0D-B2CE-D291093A5C0A}"/>
              </a:ext>
            </a:extLst>
          </p:cNvPr>
          <p:cNvPicPr>
            <a:picLocks noChangeAspect="1"/>
          </p:cNvPicPr>
          <p:nvPr/>
        </p:nvPicPr>
        <p:blipFill rotWithShape="1">
          <a:blip r:embed="rId3">
            <a:alphaModFix amt="70000"/>
          </a:blip>
          <a:srcRect t="23983" r="-1" b="-1"/>
          <a:stretch/>
        </p:blipFill>
        <p:spPr>
          <a:xfrm>
            <a:off x="-9024" y="1386"/>
            <a:ext cx="12188932" cy="6856614"/>
          </a:xfrm>
          <a:prstGeom prst="rect">
            <a:avLst/>
          </a:prstGeom>
        </p:spPr>
      </p:pic>
      <p:sp>
        <p:nvSpPr>
          <p:cNvPr id="2" name="Title 1">
            <a:extLst>
              <a:ext uri="{FF2B5EF4-FFF2-40B4-BE49-F238E27FC236}">
                <a16:creationId xmlns:a16="http://schemas.microsoft.com/office/drawing/2014/main" id="{2A1BB288-CA72-A140-B375-13D8E3E82FE2}"/>
              </a:ext>
            </a:extLst>
          </p:cNvPr>
          <p:cNvSpPr>
            <a:spLocks noGrp="1"/>
          </p:cNvSpPr>
          <p:nvPr>
            <p:ph type="ctrTitle"/>
          </p:nvPr>
        </p:nvSpPr>
        <p:spPr>
          <a:xfrm>
            <a:off x="1732875" y="970157"/>
            <a:ext cx="10190071" cy="3145855"/>
          </a:xfrm>
        </p:spPr>
        <p:txBody>
          <a:bodyPr anchor="b">
            <a:normAutofit/>
          </a:bodyPr>
          <a:lstStyle/>
          <a:p>
            <a:r>
              <a:rPr lang="en-US" sz="4000" dirty="0" err="1">
                <a:solidFill>
                  <a:srgbClr val="FFFFFF"/>
                </a:solidFill>
              </a:rPr>
              <a:t>Organisational</a:t>
            </a:r>
            <a:r>
              <a:rPr lang="en-US" sz="4000" dirty="0">
                <a:solidFill>
                  <a:srgbClr val="FFFFFF"/>
                </a:solidFill>
              </a:rPr>
              <a:t> Culture</a:t>
            </a:r>
          </a:p>
        </p:txBody>
      </p:sp>
      <p:sp>
        <p:nvSpPr>
          <p:cNvPr id="3" name="Subtitle 2">
            <a:extLst>
              <a:ext uri="{FF2B5EF4-FFF2-40B4-BE49-F238E27FC236}">
                <a16:creationId xmlns:a16="http://schemas.microsoft.com/office/drawing/2014/main" id="{A1573EF1-E7BB-FB4B-9389-DA6F5B544D1D}"/>
              </a:ext>
            </a:extLst>
          </p:cNvPr>
          <p:cNvSpPr>
            <a:spLocks noGrp="1"/>
          </p:cNvSpPr>
          <p:nvPr>
            <p:ph type="subTitle" idx="1"/>
          </p:nvPr>
        </p:nvSpPr>
        <p:spPr>
          <a:xfrm>
            <a:off x="241300" y="5084782"/>
            <a:ext cx="6224835" cy="2056617"/>
          </a:xfrm>
        </p:spPr>
        <p:txBody>
          <a:bodyPr anchor="t">
            <a:normAutofit/>
          </a:bodyPr>
          <a:lstStyle/>
          <a:p>
            <a:r>
              <a:rPr lang="en-US" sz="2200" dirty="0">
                <a:solidFill>
                  <a:schemeClr val="tx1"/>
                </a:solidFill>
              </a:rPr>
              <a:t>Management of Innovation and Creativity  Lecture Week 8</a:t>
            </a:r>
          </a:p>
          <a:p>
            <a:r>
              <a:rPr lang="en-US" sz="2200" dirty="0">
                <a:solidFill>
                  <a:schemeClr val="tx1"/>
                </a:solidFill>
              </a:rPr>
              <a:t>Melissa </a:t>
            </a:r>
            <a:r>
              <a:rPr lang="en-US" sz="2200" dirty="0" err="1">
                <a:solidFill>
                  <a:schemeClr val="tx1"/>
                </a:solidFill>
              </a:rPr>
              <a:t>Mesek</a:t>
            </a:r>
            <a:endParaRPr lang="en-US" sz="2200" dirty="0">
              <a:solidFill>
                <a:schemeClr val="tx1"/>
              </a:solidFill>
            </a:endParaRPr>
          </a:p>
        </p:txBody>
      </p:sp>
    </p:spTree>
    <p:extLst>
      <p:ext uri="{BB962C8B-B14F-4D97-AF65-F5344CB8AC3E}">
        <p14:creationId xmlns:p14="http://schemas.microsoft.com/office/powerpoint/2010/main" val="339758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9CEE33B2-57C7-2745-8D13-E38305ADAA9B}"/>
              </a:ext>
            </a:extLst>
          </p:cNvPr>
          <p:cNvSpPr>
            <a:spLocks noGrp="1"/>
          </p:cNvSpPr>
          <p:nvPr>
            <p:ph type="title"/>
          </p:nvPr>
        </p:nvSpPr>
        <p:spPr>
          <a:xfrm>
            <a:off x="838200" y="557191"/>
            <a:ext cx="4388405" cy="5580556"/>
          </a:xfrm>
        </p:spPr>
        <p:txBody>
          <a:bodyPr anchor="ctr">
            <a:normAutofit/>
          </a:bodyPr>
          <a:lstStyle/>
          <a:p>
            <a:r>
              <a:rPr lang="en-US" sz="3600">
                <a:solidFill>
                  <a:schemeClr val="tx2"/>
                </a:solidFill>
              </a:rPr>
              <a:t>What makes a strong culture?</a:t>
            </a:r>
          </a:p>
        </p:txBody>
      </p:sp>
      <p:pic>
        <p:nvPicPr>
          <p:cNvPr id="13" name="Picture 12">
            <a:extLst>
              <a:ext uri="{FF2B5EF4-FFF2-40B4-BE49-F238E27FC236}">
                <a16:creationId xmlns:a16="http://schemas.microsoft.com/office/drawing/2014/main" id="{48897B96-3039-4268-8B57-3076C0EDD9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74403"/>
          <a:stretch/>
        </p:blipFill>
        <p:spPr>
          <a:xfrm rot="10800000">
            <a:off x="-3049" y="2719660"/>
            <a:ext cx="650748" cy="2548349"/>
          </a:xfrm>
          <a:prstGeom prst="rect">
            <a:avLst/>
          </a:prstGeom>
        </p:spPr>
      </p:pic>
      <p:pic>
        <p:nvPicPr>
          <p:cNvPr id="15" name="Picture 14">
            <a:extLst>
              <a:ext uri="{FF2B5EF4-FFF2-40B4-BE49-F238E27FC236}">
                <a16:creationId xmlns:a16="http://schemas.microsoft.com/office/drawing/2014/main" id="{DEEA387F-FE32-404D-B9E2-0DB5D1F502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graphicFrame>
        <p:nvGraphicFramePr>
          <p:cNvPr id="5" name="Content Placeholder 2">
            <a:extLst>
              <a:ext uri="{FF2B5EF4-FFF2-40B4-BE49-F238E27FC236}">
                <a16:creationId xmlns:a16="http://schemas.microsoft.com/office/drawing/2014/main" id="{6BB8B3F3-BC1D-455B-A17A-DD02D42361CA}"/>
              </a:ext>
            </a:extLst>
          </p:cNvPr>
          <p:cNvGraphicFramePr>
            <a:graphicFrameLocks noGrp="1"/>
          </p:cNvGraphicFramePr>
          <p:nvPr>
            <p:ph idx="1"/>
            <p:extLst>
              <p:ext uri="{D42A27DB-BD31-4B8C-83A1-F6EECF244321}">
                <p14:modId xmlns:p14="http://schemas.microsoft.com/office/powerpoint/2010/main" val="2230488891"/>
              </p:ext>
            </p:extLst>
          </p:nvPr>
        </p:nvGraphicFramePr>
        <p:xfrm>
          <a:off x="5638800" y="304800"/>
          <a:ext cx="5715000" cy="587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153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CFDEA7D0-8FFF-6C4A-9744-1C8A835C2DDE}"/>
              </a:ext>
            </a:extLst>
          </p:cNvPr>
          <p:cNvSpPr>
            <a:spLocks noGrp="1"/>
          </p:cNvSpPr>
          <p:nvPr>
            <p:ph type="title"/>
          </p:nvPr>
        </p:nvSpPr>
        <p:spPr>
          <a:xfrm>
            <a:off x="901700" y="418574"/>
            <a:ext cx="10802329" cy="2307632"/>
          </a:xfrm>
        </p:spPr>
        <p:txBody>
          <a:bodyPr>
            <a:normAutofit/>
          </a:bodyPr>
          <a:lstStyle/>
          <a:p>
            <a:r>
              <a:rPr lang="en-GB" dirty="0">
                <a:solidFill>
                  <a:schemeClr val="tx2"/>
                </a:solidFill>
              </a:rPr>
              <a:t>Supportive cultures for innovation </a:t>
            </a:r>
            <a:endParaRPr lang="en-GB" i="0" dirty="0">
              <a:solidFill>
                <a:schemeClr val="tx2"/>
              </a:solidFill>
              <a:effectLst/>
            </a:endParaRPr>
          </a:p>
        </p:txBody>
      </p:sp>
      <p:pic>
        <p:nvPicPr>
          <p:cNvPr id="24" name="Picture 23">
            <a:extLst>
              <a:ext uri="{FF2B5EF4-FFF2-40B4-BE49-F238E27FC236}">
                <a16:creationId xmlns:a16="http://schemas.microsoft.com/office/drawing/2014/main" id="{3A0AB1E0-FFE6-4D14-96E0-C0F76F64B9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rot="16200000">
            <a:off x="36314" y="-39361"/>
            <a:ext cx="1295924" cy="1374648"/>
          </a:xfrm>
          <a:prstGeom prst="rect">
            <a:avLst/>
          </a:prstGeom>
        </p:spPr>
      </p:pic>
      <p:pic>
        <p:nvPicPr>
          <p:cNvPr id="5" name="Picture 4" descr="Light bulb on yellow background with sketched light beams and cord">
            <a:extLst>
              <a:ext uri="{FF2B5EF4-FFF2-40B4-BE49-F238E27FC236}">
                <a16:creationId xmlns:a16="http://schemas.microsoft.com/office/drawing/2014/main" id="{F54310F9-3509-42E3-9D00-AD2BA29E7590}"/>
              </a:ext>
            </a:extLst>
          </p:cNvPr>
          <p:cNvPicPr>
            <a:picLocks noChangeAspect="1"/>
          </p:cNvPicPr>
          <p:nvPr/>
        </p:nvPicPr>
        <p:blipFill rotWithShape="1">
          <a:blip r:embed="rId3"/>
          <a:srcRect t="21732" r="-2" b="21730"/>
          <a:stretch/>
        </p:blipFill>
        <p:spPr>
          <a:xfrm>
            <a:off x="619840" y="3003970"/>
            <a:ext cx="11084189" cy="3854030"/>
          </a:xfrm>
          <a:custGeom>
            <a:avLst/>
            <a:gdLst/>
            <a:ahLst/>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pic>
      <p:pic>
        <p:nvPicPr>
          <p:cNvPr id="26" name="Picture 25">
            <a:extLst>
              <a:ext uri="{FF2B5EF4-FFF2-40B4-BE49-F238E27FC236}">
                <a16:creationId xmlns:a16="http://schemas.microsoft.com/office/drawing/2014/main" id="{7047E834-B9F5-403B-98C3-A4B024A641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a:off x="10820400" y="3144779"/>
            <a:ext cx="1371600" cy="2548349"/>
          </a:xfrm>
          <a:prstGeom prst="rect">
            <a:avLst/>
          </a:prstGeom>
        </p:spPr>
      </p:pic>
      <p:sp>
        <p:nvSpPr>
          <p:cNvPr id="3" name="Content Placeholder 2">
            <a:extLst>
              <a:ext uri="{FF2B5EF4-FFF2-40B4-BE49-F238E27FC236}">
                <a16:creationId xmlns:a16="http://schemas.microsoft.com/office/drawing/2014/main" id="{776884D6-249C-8146-A332-5447125409FB}"/>
              </a:ext>
            </a:extLst>
          </p:cNvPr>
          <p:cNvSpPr>
            <a:spLocks noGrp="1"/>
          </p:cNvSpPr>
          <p:nvPr>
            <p:ph idx="1"/>
          </p:nvPr>
        </p:nvSpPr>
        <p:spPr>
          <a:xfrm>
            <a:off x="2556031" y="4652981"/>
            <a:ext cx="4633486" cy="2307632"/>
          </a:xfrm>
        </p:spPr>
        <p:txBody>
          <a:bodyPr>
            <a:normAutofit/>
          </a:bodyPr>
          <a:lstStyle/>
          <a:p>
            <a:r>
              <a:rPr lang="en-GB" sz="1800" dirty="0">
                <a:solidFill>
                  <a:schemeClr val="tx2"/>
                </a:solidFill>
              </a:rPr>
              <a:t>an individual's attitude</a:t>
            </a:r>
          </a:p>
          <a:p>
            <a:r>
              <a:rPr lang="en-GB" sz="1800" dirty="0">
                <a:solidFill>
                  <a:schemeClr val="tx2"/>
                </a:solidFill>
              </a:rPr>
              <a:t>a group's behavioural dynamic </a:t>
            </a:r>
          </a:p>
          <a:p>
            <a:r>
              <a:rPr lang="en-GB" sz="1800" dirty="0">
                <a:solidFill>
                  <a:schemeClr val="tx2"/>
                </a:solidFill>
              </a:rPr>
              <a:t> the support an organisation provides</a:t>
            </a:r>
          </a:p>
          <a:p>
            <a:pPr marL="0" indent="0">
              <a:buNone/>
            </a:pPr>
            <a:endParaRPr lang="en-US" sz="1800" dirty="0">
              <a:solidFill>
                <a:schemeClr val="tx2"/>
              </a:solidFill>
            </a:endParaRPr>
          </a:p>
        </p:txBody>
      </p:sp>
      <p:sp>
        <p:nvSpPr>
          <p:cNvPr id="4" name="TextBox 3">
            <a:extLst>
              <a:ext uri="{FF2B5EF4-FFF2-40B4-BE49-F238E27FC236}">
                <a16:creationId xmlns:a16="http://schemas.microsoft.com/office/drawing/2014/main" id="{D0A61390-F53C-5345-9A2B-6F80D6A824BB}"/>
              </a:ext>
            </a:extLst>
          </p:cNvPr>
          <p:cNvSpPr txBox="1"/>
          <p:nvPr/>
        </p:nvSpPr>
        <p:spPr>
          <a:xfrm>
            <a:off x="3597482" y="6070094"/>
            <a:ext cx="4092351" cy="369332"/>
          </a:xfrm>
          <a:prstGeom prst="rect">
            <a:avLst/>
          </a:prstGeom>
          <a:noFill/>
        </p:spPr>
        <p:txBody>
          <a:bodyPr wrap="square" rtlCol="0">
            <a:spAutoFit/>
          </a:bodyPr>
          <a:lstStyle/>
          <a:p>
            <a:r>
              <a:rPr lang="en-US" dirty="0"/>
              <a:t>= Innovation Energy </a:t>
            </a:r>
          </a:p>
        </p:txBody>
      </p:sp>
    </p:spTree>
    <p:extLst>
      <p:ext uri="{BB962C8B-B14F-4D97-AF65-F5344CB8AC3E}">
        <p14:creationId xmlns:p14="http://schemas.microsoft.com/office/powerpoint/2010/main" val="218075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One in a crowd">
            <a:extLst>
              <a:ext uri="{FF2B5EF4-FFF2-40B4-BE49-F238E27FC236}">
                <a16:creationId xmlns:a16="http://schemas.microsoft.com/office/drawing/2014/main" id="{1E2E93E7-9690-4CE8-96F0-12948A7A1403}"/>
              </a:ext>
            </a:extLst>
          </p:cNvPr>
          <p:cNvPicPr>
            <a:picLocks noChangeAspect="1"/>
          </p:cNvPicPr>
          <p:nvPr/>
        </p:nvPicPr>
        <p:blipFill rotWithShape="1">
          <a:blip r:embed="rId2"/>
          <a:srcRect r="-3" b="606"/>
          <a:stretch/>
        </p:blipFill>
        <p:spPr>
          <a:xfrm>
            <a:off x="3048" y="10"/>
            <a:ext cx="6195372" cy="4618233"/>
          </a:xfrm>
          <a:prstGeom prst="rect">
            <a:avLst/>
          </a:prstGeom>
        </p:spPr>
      </p:pic>
      <p:sp>
        <p:nvSpPr>
          <p:cNvPr id="13"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72F9C-A0E7-CF49-BBCD-A7DC09C6C0B8}"/>
              </a:ext>
            </a:extLst>
          </p:cNvPr>
          <p:cNvSpPr>
            <a:spLocks noGrp="1"/>
          </p:cNvSpPr>
          <p:nvPr>
            <p:ph type="title"/>
          </p:nvPr>
        </p:nvSpPr>
        <p:spPr>
          <a:xfrm>
            <a:off x="838200" y="4876800"/>
            <a:ext cx="10003218" cy="1219200"/>
          </a:xfrm>
        </p:spPr>
        <p:txBody>
          <a:bodyPr>
            <a:normAutofit/>
          </a:bodyPr>
          <a:lstStyle/>
          <a:p>
            <a:pPr>
              <a:lnSpc>
                <a:spcPct val="90000"/>
              </a:lnSpc>
            </a:pPr>
            <a:r>
              <a:rPr lang="en-GB" sz="4100"/>
              <a:t>Climate vs. Culture</a:t>
            </a:r>
            <a:br>
              <a:rPr lang="en-GB" sz="4100"/>
            </a:br>
            <a:endParaRPr lang="en-US" sz="4100"/>
          </a:p>
        </p:txBody>
      </p:sp>
      <p:graphicFrame>
        <p:nvGraphicFramePr>
          <p:cNvPr id="25" name="Content Placeholder 2">
            <a:extLst>
              <a:ext uri="{FF2B5EF4-FFF2-40B4-BE49-F238E27FC236}">
                <a16:creationId xmlns:a16="http://schemas.microsoft.com/office/drawing/2014/main" id="{8A811E70-BA13-4EB2-85D6-6CC61F81346F}"/>
              </a:ext>
            </a:extLst>
          </p:cNvPr>
          <p:cNvGraphicFramePr>
            <a:graphicFrameLocks noGrp="1"/>
          </p:cNvGraphicFramePr>
          <p:nvPr>
            <p:ph idx="1"/>
          </p:nvPr>
        </p:nvGraphicFramePr>
        <p:xfrm>
          <a:off x="6553200" y="399684"/>
          <a:ext cx="4800600" cy="3935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368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6FD797-35A5-A64D-A57A-0BDDDD4B0094}"/>
              </a:ext>
            </a:extLst>
          </p:cNvPr>
          <p:cNvSpPr>
            <a:spLocks noGrp="1"/>
          </p:cNvSpPr>
          <p:nvPr>
            <p:ph type="title"/>
          </p:nvPr>
        </p:nvSpPr>
        <p:spPr>
          <a:xfrm>
            <a:off x="261257" y="559813"/>
            <a:ext cx="3396343" cy="5577934"/>
          </a:xfrm>
        </p:spPr>
        <p:txBody>
          <a:bodyPr>
            <a:normAutofit/>
          </a:bodyPr>
          <a:lstStyle/>
          <a:p>
            <a:r>
              <a:rPr lang="en-GB" dirty="0"/>
              <a:t>Problems of Strategic Change </a:t>
            </a:r>
            <a:br>
              <a:rPr lang="en-GB" b="0" dirty="0"/>
            </a:br>
            <a:endParaRPr lang="en-US" dirty="0"/>
          </a:p>
        </p:txBody>
      </p:sp>
      <p:graphicFrame>
        <p:nvGraphicFramePr>
          <p:cNvPr id="5" name="Content Placeholder 2">
            <a:extLst>
              <a:ext uri="{FF2B5EF4-FFF2-40B4-BE49-F238E27FC236}">
                <a16:creationId xmlns:a16="http://schemas.microsoft.com/office/drawing/2014/main" id="{1EF2E6B4-CE14-4D86-A2FF-BBB4C4657B3D}"/>
              </a:ext>
            </a:extLst>
          </p:cNvPr>
          <p:cNvGraphicFramePr>
            <a:graphicFrameLocks noGrp="1"/>
          </p:cNvGraphicFramePr>
          <p:nvPr>
            <p:ph idx="1"/>
            <p:extLst>
              <p:ext uri="{D42A27DB-BD31-4B8C-83A1-F6EECF244321}">
                <p14:modId xmlns:p14="http://schemas.microsoft.com/office/powerpoint/2010/main" val="2358390323"/>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852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ADB392-E50D-A547-B36C-559A3C3616A6}"/>
              </a:ext>
            </a:extLst>
          </p:cNvPr>
          <p:cNvSpPr>
            <a:spLocks noGrp="1"/>
          </p:cNvSpPr>
          <p:nvPr>
            <p:ph type="title"/>
          </p:nvPr>
        </p:nvSpPr>
        <p:spPr>
          <a:xfrm>
            <a:off x="838201" y="559813"/>
            <a:ext cx="2819399" cy="5577934"/>
          </a:xfrm>
        </p:spPr>
        <p:txBody>
          <a:bodyPr>
            <a:normAutofit/>
          </a:bodyPr>
          <a:lstStyle/>
          <a:p>
            <a:r>
              <a:rPr lang="en-GB" sz="4100"/>
              <a:t>Managing Strategic Change </a:t>
            </a:r>
            <a:br>
              <a:rPr lang="en-GB" sz="4100"/>
            </a:br>
            <a:endParaRPr lang="en-US" sz="4100"/>
          </a:p>
        </p:txBody>
      </p:sp>
      <p:graphicFrame>
        <p:nvGraphicFramePr>
          <p:cNvPr id="33" name="Content Placeholder 2">
            <a:extLst>
              <a:ext uri="{FF2B5EF4-FFF2-40B4-BE49-F238E27FC236}">
                <a16:creationId xmlns:a16="http://schemas.microsoft.com/office/drawing/2014/main" id="{75BA6784-0796-4C63-B650-77E15B15B116}"/>
              </a:ext>
            </a:extLst>
          </p:cNvPr>
          <p:cNvGraphicFramePr>
            <a:graphicFrameLocks noGrp="1"/>
          </p:cNvGraphicFramePr>
          <p:nvPr>
            <p:ph idx="1"/>
            <p:extLst>
              <p:ext uri="{D42A27DB-BD31-4B8C-83A1-F6EECF244321}">
                <p14:modId xmlns:p14="http://schemas.microsoft.com/office/powerpoint/2010/main" val="643488123"/>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29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3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8" name="Picture 37">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59" name="Rectangle 39">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0" name="Rectangle 41">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32" name="Picture 31" descr="Snowcapped mountain and lake at sunset">
            <a:extLst>
              <a:ext uri="{FF2B5EF4-FFF2-40B4-BE49-F238E27FC236}">
                <a16:creationId xmlns:a16="http://schemas.microsoft.com/office/drawing/2014/main" id="{ECCA62EB-17C5-4F61-8B26-4DD8D06EBB5E}"/>
              </a:ext>
            </a:extLst>
          </p:cNvPr>
          <p:cNvPicPr>
            <a:picLocks noChangeAspect="1"/>
          </p:cNvPicPr>
          <p:nvPr/>
        </p:nvPicPr>
        <p:blipFill rotWithShape="1">
          <a:blip r:embed="rId3">
            <a:alphaModFix/>
          </a:blip>
          <a:srcRect r="5"/>
          <a:stretch/>
        </p:blipFill>
        <p:spPr>
          <a:xfrm>
            <a:off x="20" y="1376"/>
            <a:ext cx="12188932" cy="6856624"/>
          </a:xfrm>
          <a:prstGeom prst="rect">
            <a:avLst/>
          </a:prstGeom>
        </p:spPr>
      </p:pic>
      <p:sp>
        <p:nvSpPr>
          <p:cNvPr id="61" name="Rectangle 43">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9F613-9BA6-414F-9A3F-7B4C6F3EEF45}"/>
              </a:ext>
            </a:extLst>
          </p:cNvPr>
          <p:cNvSpPr>
            <a:spLocks noGrp="1"/>
          </p:cNvSpPr>
          <p:nvPr>
            <p:ph type="title"/>
          </p:nvPr>
        </p:nvSpPr>
        <p:spPr>
          <a:xfrm>
            <a:off x="1005654" y="565846"/>
            <a:ext cx="4958128" cy="3755144"/>
          </a:xfrm>
        </p:spPr>
        <p:txBody>
          <a:bodyPr vert="horz" lIns="91440" tIns="45720" rIns="91440" bIns="45720" rtlCol="0" anchor="b">
            <a:normAutofit/>
          </a:bodyPr>
          <a:lstStyle/>
          <a:p>
            <a:r>
              <a:rPr lang="en-US" sz="5400" dirty="0">
                <a:solidFill>
                  <a:srgbClr val="FFFFFF"/>
                </a:solidFill>
              </a:rPr>
              <a:t>Creating a Climate for Change</a:t>
            </a:r>
          </a:p>
        </p:txBody>
      </p:sp>
      <p:sp>
        <p:nvSpPr>
          <p:cNvPr id="4" name="TextBox 3">
            <a:extLst>
              <a:ext uri="{FF2B5EF4-FFF2-40B4-BE49-F238E27FC236}">
                <a16:creationId xmlns:a16="http://schemas.microsoft.com/office/drawing/2014/main" id="{033ABF87-B6DF-9C4B-9270-5934F7C43344}"/>
              </a:ext>
            </a:extLst>
          </p:cNvPr>
          <p:cNvSpPr txBox="1"/>
          <p:nvPr/>
        </p:nvSpPr>
        <p:spPr>
          <a:xfrm>
            <a:off x="838200" y="2411653"/>
            <a:ext cx="4952681" cy="3728613"/>
          </a:xfrm>
          <a:prstGeom prst="rect">
            <a:avLst/>
          </a:prstGeom>
        </p:spPr>
        <p:txBody>
          <a:bodyPr vert="horz" lIns="91440" tIns="45720" rIns="91440" bIns="45720" rtlCol="0">
            <a:normAutofit/>
          </a:bodyPr>
          <a:lstStyle/>
          <a:p>
            <a:pPr indent="-228600">
              <a:lnSpc>
                <a:spcPct val="110000"/>
              </a:lnSpc>
              <a:spcAft>
                <a:spcPts val="600"/>
              </a:spcAft>
              <a:buClr>
                <a:schemeClr val="accent1"/>
              </a:buClr>
              <a:buFont typeface="Arial" panose="020B0604020202020204" pitchFamily="34" charset="0"/>
              <a:buChar char="•"/>
            </a:pPr>
            <a:endParaRPr lang="en-US" b="0" i="0" dirty="0">
              <a:solidFill>
                <a:schemeClr val="bg1"/>
              </a:solidFill>
              <a:effectLst/>
            </a:endParaRPr>
          </a:p>
        </p:txBody>
      </p:sp>
      <p:graphicFrame>
        <p:nvGraphicFramePr>
          <p:cNvPr id="46" name="TextBox 5">
            <a:extLst>
              <a:ext uri="{FF2B5EF4-FFF2-40B4-BE49-F238E27FC236}">
                <a16:creationId xmlns:a16="http://schemas.microsoft.com/office/drawing/2014/main" id="{689B06BB-A0AB-48D4-99AE-387C5EA9B61E}"/>
              </a:ext>
            </a:extLst>
          </p:cNvPr>
          <p:cNvGraphicFramePr/>
          <p:nvPr>
            <p:extLst>
              <p:ext uri="{D42A27DB-BD31-4B8C-83A1-F6EECF244321}">
                <p14:modId xmlns:p14="http://schemas.microsoft.com/office/powerpoint/2010/main" val="1373119864"/>
              </p:ext>
            </p:extLst>
          </p:nvPr>
        </p:nvGraphicFramePr>
        <p:xfrm>
          <a:off x="5963782" y="565846"/>
          <a:ext cx="5923418" cy="5916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66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DD7A-10E4-3448-81E5-DE78A7E0F46E}"/>
              </a:ext>
            </a:extLst>
          </p:cNvPr>
          <p:cNvSpPr>
            <a:spLocks noGrp="1"/>
          </p:cNvSpPr>
          <p:nvPr>
            <p:ph type="title"/>
          </p:nvPr>
        </p:nvSpPr>
        <p:spPr>
          <a:xfrm>
            <a:off x="838201" y="559813"/>
            <a:ext cx="2819399" cy="5577934"/>
          </a:xfrm>
        </p:spPr>
        <p:txBody>
          <a:bodyPr>
            <a:normAutofit/>
          </a:bodyPr>
          <a:lstStyle/>
          <a:p>
            <a:r>
              <a:rPr lang="en-US" sz="3700"/>
              <a:t>Objectives</a:t>
            </a:r>
          </a:p>
        </p:txBody>
      </p:sp>
      <p:graphicFrame>
        <p:nvGraphicFramePr>
          <p:cNvPr id="21" name="Content Placeholder 2">
            <a:extLst>
              <a:ext uri="{FF2B5EF4-FFF2-40B4-BE49-F238E27FC236}">
                <a16:creationId xmlns:a16="http://schemas.microsoft.com/office/drawing/2014/main" id="{3E12526D-BD09-4C6D-BAF2-00510A897D9F}"/>
              </a:ext>
            </a:extLst>
          </p:cNvPr>
          <p:cNvGraphicFramePr>
            <a:graphicFrameLocks noGrp="1"/>
          </p:cNvGraphicFramePr>
          <p:nvPr>
            <p:ph idx="1"/>
            <p:extLst>
              <p:ext uri="{D42A27DB-BD31-4B8C-83A1-F6EECF244321}">
                <p14:modId xmlns:p14="http://schemas.microsoft.com/office/powerpoint/2010/main" val="3086138388"/>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41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9947F664-695A-9D45-ADA6-5060060E4673}"/>
              </a:ext>
            </a:extLst>
          </p:cNvPr>
          <p:cNvSpPr>
            <a:spLocks noGrp="1"/>
          </p:cNvSpPr>
          <p:nvPr>
            <p:ph type="title"/>
          </p:nvPr>
        </p:nvSpPr>
        <p:spPr>
          <a:xfrm>
            <a:off x="838200" y="559813"/>
            <a:ext cx="5638800" cy="2307632"/>
          </a:xfrm>
        </p:spPr>
        <p:txBody>
          <a:bodyPr>
            <a:normAutofit/>
          </a:bodyPr>
          <a:lstStyle/>
          <a:p>
            <a:r>
              <a:rPr lang="en-US">
                <a:solidFill>
                  <a:schemeClr val="tx2"/>
                </a:solidFill>
              </a:rPr>
              <a:t>Do you have any questions for me?</a:t>
            </a:r>
          </a:p>
        </p:txBody>
      </p:sp>
      <p:pic>
        <p:nvPicPr>
          <p:cNvPr id="15" name="Picture 14">
            <a:extLst>
              <a:ext uri="{FF2B5EF4-FFF2-40B4-BE49-F238E27FC236}">
                <a16:creationId xmlns:a16="http://schemas.microsoft.com/office/drawing/2014/main" id="{3A0AB1E0-FFE6-4D14-96E0-C0F76F64B9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rot="16200000">
            <a:off x="36314" y="-39361"/>
            <a:ext cx="1295924" cy="1374648"/>
          </a:xfrm>
          <a:prstGeom prst="rect">
            <a:avLst/>
          </a:prstGeom>
        </p:spPr>
      </p:pic>
      <p:pic>
        <p:nvPicPr>
          <p:cNvPr id="4" name="Content Placeholder 3" descr="Quizzical burrowing owl looking forward">
            <a:extLst>
              <a:ext uri="{FF2B5EF4-FFF2-40B4-BE49-F238E27FC236}">
                <a16:creationId xmlns:a16="http://schemas.microsoft.com/office/drawing/2014/main" id="{F0C8A235-3547-9B47-90A9-F20C9337A865}"/>
              </a:ext>
            </a:extLst>
          </p:cNvPr>
          <p:cNvPicPr>
            <a:picLocks noChangeAspect="1"/>
          </p:cNvPicPr>
          <p:nvPr/>
        </p:nvPicPr>
        <p:blipFill rotWithShape="1">
          <a:blip r:embed="rId3"/>
          <a:srcRect t="18827" r="-2" b="31143"/>
          <a:stretch/>
        </p:blipFill>
        <p:spPr>
          <a:xfrm>
            <a:off x="619840" y="3003970"/>
            <a:ext cx="11084189" cy="3854030"/>
          </a:xfrm>
          <a:custGeom>
            <a:avLst/>
            <a:gdLst/>
            <a:ahLst/>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pic>
      <p:pic>
        <p:nvPicPr>
          <p:cNvPr id="17" name="Picture 16">
            <a:extLst>
              <a:ext uri="{FF2B5EF4-FFF2-40B4-BE49-F238E27FC236}">
                <a16:creationId xmlns:a16="http://schemas.microsoft.com/office/drawing/2014/main" id="{7047E834-B9F5-403B-98C3-A4B024A641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a:off x="10820400" y="3144779"/>
            <a:ext cx="1371600" cy="2548349"/>
          </a:xfrm>
          <a:prstGeom prst="rect">
            <a:avLst/>
          </a:prstGeom>
        </p:spPr>
      </p:pic>
    </p:spTree>
    <p:extLst>
      <p:ext uri="{BB962C8B-B14F-4D97-AF65-F5344CB8AC3E}">
        <p14:creationId xmlns:p14="http://schemas.microsoft.com/office/powerpoint/2010/main" val="163563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B3515C42-77D7-44E4-BBF7-99D1062F9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169B5EC4-D1A6-4745-92AD-E28462CEC060}"/>
              </a:ext>
            </a:extLst>
          </p:cNvPr>
          <p:cNvSpPr>
            <a:spLocks noGrp="1"/>
          </p:cNvSpPr>
          <p:nvPr>
            <p:ph type="title"/>
          </p:nvPr>
        </p:nvSpPr>
        <p:spPr>
          <a:xfrm>
            <a:off x="625928" y="224404"/>
            <a:ext cx="6858000" cy="647493"/>
          </a:xfrm>
        </p:spPr>
        <p:txBody>
          <a:bodyPr vert="horz" lIns="91440" tIns="45720" rIns="91440" bIns="45720" rtlCol="0" anchor="b">
            <a:normAutofit fontScale="90000"/>
          </a:bodyPr>
          <a:lstStyle/>
          <a:p>
            <a:r>
              <a:rPr lang="en-US" sz="5200" dirty="0">
                <a:solidFill>
                  <a:schemeClr val="tx2"/>
                </a:solidFill>
              </a:rPr>
              <a:t>References</a:t>
            </a:r>
          </a:p>
        </p:txBody>
      </p:sp>
      <p:sp>
        <p:nvSpPr>
          <p:cNvPr id="3" name="Content Placeholder 2">
            <a:extLst>
              <a:ext uri="{FF2B5EF4-FFF2-40B4-BE49-F238E27FC236}">
                <a16:creationId xmlns:a16="http://schemas.microsoft.com/office/drawing/2014/main" id="{EDA039EF-BE93-9A45-A4DA-71D599A578C7}"/>
              </a:ext>
            </a:extLst>
          </p:cNvPr>
          <p:cNvSpPr>
            <a:spLocks noGrp="1"/>
          </p:cNvSpPr>
          <p:nvPr>
            <p:ph idx="1"/>
          </p:nvPr>
        </p:nvSpPr>
        <p:spPr>
          <a:xfrm>
            <a:off x="625928" y="899053"/>
            <a:ext cx="6857999" cy="5292817"/>
          </a:xfrm>
        </p:spPr>
        <p:txBody>
          <a:bodyPr vert="horz" lIns="91440" tIns="45720" rIns="91440" bIns="45720" rtlCol="0" anchor="t">
            <a:noAutofit/>
          </a:bodyPr>
          <a:lstStyle/>
          <a:p>
            <a:r>
              <a:rPr lang="en-GB" sz="1200" dirty="0">
                <a:solidFill>
                  <a:schemeClr val="tx1"/>
                </a:solidFill>
              </a:rPr>
              <a:t>Brough, P., </a:t>
            </a:r>
            <a:r>
              <a:rPr lang="en-GB" sz="1200" dirty="0" err="1">
                <a:solidFill>
                  <a:schemeClr val="tx1"/>
                </a:solidFill>
              </a:rPr>
              <a:t>Chataway</a:t>
            </a:r>
            <a:r>
              <a:rPr lang="en-GB" sz="1200" dirty="0">
                <a:solidFill>
                  <a:schemeClr val="tx1"/>
                </a:solidFill>
              </a:rPr>
              <a:t>, S., &amp; Biggs, A., (2016). ‘You don’t want people knowing you’re a copper!’ A contemporary assessment of police organisational culture. </a:t>
            </a:r>
            <a:r>
              <a:rPr lang="en-GB" sz="1200" i="1" dirty="0">
                <a:solidFill>
                  <a:schemeClr val="tx1"/>
                </a:solidFill>
              </a:rPr>
              <a:t>International Journal of Police Science &amp; Management</a:t>
            </a:r>
            <a:r>
              <a:rPr lang="en-GB" sz="1200" dirty="0">
                <a:solidFill>
                  <a:schemeClr val="tx1"/>
                </a:solidFill>
              </a:rPr>
              <a:t>, </a:t>
            </a:r>
            <a:r>
              <a:rPr lang="en-GB" sz="1200" i="1" dirty="0">
                <a:solidFill>
                  <a:schemeClr val="tx1"/>
                </a:solidFill>
              </a:rPr>
              <a:t>18</a:t>
            </a:r>
            <a:r>
              <a:rPr lang="en-GB" sz="1200" dirty="0">
                <a:solidFill>
                  <a:schemeClr val="tx1"/>
                </a:solidFill>
              </a:rPr>
              <a:t>(1), pp. 28-36. </a:t>
            </a:r>
          </a:p>
          <a:p>
            <a:r>
              <a:rPr lang="en-GB" sz="1200" dirty="0" err="1">
                <a:solidFill>
                  <a:schemeClr val="tx1"/>
                </a:solidFill>
              </a:rPr>
              <a:t>Goffin</a:t>
            </a:r>
            <a:r>
              <a:rPr lang="en-GB" sz="1200" dirty="0">
                <a:solidFill>
                  <a:schemeClr val="tx1"/>
                </a:solidFill>
              </a:rPr>
              <a:t>, K., &amp; Mitchell, R. (2016). </a:t>
            </a:r>
            <a:r>
              <a:rPr lang="en-GB" sz="1200" i="1" dirty="0">
                <a:solidFill>
                  <a:schemeClr val="tx1"/>
                </a:solidFill>
              </a:rPr>
              <a:t>Innovation management: effective strategy and implementation</a:t>
            </a:r>
            <a:r>
              <a:rPr lang="en-GB" sz="1200" dirty="0">
                <a:solidFill>
                  <a:schemeClr val="tx1"/>
                </a:solidFill>
              </a:rPr>
              <a:t>. Macmillan International Higher Education. </a:t>
            </a:r>
          </a:p>
          <a:p>
            <a:r>
              <a:rPr lang="en-GB" sz="1200" dirty="0">
                <a:solidFill>
                  <a:schemeClr val="tx1"/>
                </a:solidFill>
              </a:rPr>
              <a:t>Johnson, G. (1992). Managing strategic change—strategy, culture and action. </a:t>
            </a:r>
            <a:r>
              <a:rPr lang="en-GB" sz="1200" i="1" dirty="0">
                <a:solidFill>
                  <a:schemeClr val="tx1"/>
                </a:solidFill>
              </a:rPr>
              <a:t>Long range planning</a:t>
            </a:r>
            <a:r>
              <a:rPr lang="en-GB" sz="1200" dirty="0">
                <a:solidFill>
                  <a:schemeClr val="tx1"/>
                </a:solidFill>
              </a:rPr>
              <a:t>, </a:t>
            </a:r>
            <a:r>
              <a:rPr lang="en-GB" sz="1200" i="1" dirty="0">
                <a:solidFill>
                  <a:schemeClr val="tx1"/>
                </a:solidFill>
              </a:rPr>
              <a:t>25</a:t>
            </a:r>
            <a:r>
              <a:rPr lang="en-GB" sz="1200" dirty="0">
                <a:solidFill>
                  <a:schemeClr val="tx1"/>
                </a:solidFill>
              </a:rPr>
              <a:t>(1), pp. 28-36.</a:t>
            </a:r>
          </a:p>
          <a:p>
            <a:r>
              <a:rPr lang="en-GB" sz="1200" dirty="0" err="1">
                <a:solidFill>
                  <a:schemeClr val="tx1"/>
                </a:solidFill>
              </a:rPr>
              <a:t>Kukreja</a:t>
            </a:r>
            <a:r>
              <a:rPr lang="en-GB" sz="1200" dirty="0">
                <a:solidFill>
                  <a:schemeClr val="tx1"/>
                </a:solidFill>
              </a:rPr>
              <a:t>, S., (2018). </a:t>
            </a:r>
            <a:r>
              <a:rPr lang="en-GB" sz="1200" i="1" dirty="0">
                <a:solidFill>
                  <a:schemeClr val="tx1"/>
                </a:solidFill>
              </a:rPr>
              <a:t>Edgar Schein’s Model of Organizational Culture</a:t>
            </a:r>
            <a:r>
              <a:rPr lang="en-GB" sz="1200" dirty="0">
                <a:solidFill>
                  <a:schemeClr val="tx1"/>
                </a:solidFill>
              </a:rPr>
              <a:t>. [online] Management Study HQ. Available at: </a:t>
            </a:r>
            <a:r>
              <a:rPr lang="en-GB" sz="1200" dirty="0">
                <a:solidFill>
                  <a:schemeClr val="tx1"/>
                </a:solidFill>
                <a:hlinkClick r:id="rId3">
                  <a:extLst>
                    <a:ext uri="{A12FA001-AC4F-418D-AE19-62706E023703}">
                      <ahyp:hlinkClr xmlns:ahyp="http://schemas.microsoft.com/office/drawing/2018/hyperlinkcolor" val="tx"/>
                    </a:ext>
                  </a:extLst>
                </a:hlinkClick>
              </a:rPr>
              <a:t>https://www.managementstudyhq.com/edgar-schein-model-theory.html</a:t>
            </a:r>
            <a:r>
              <a:rPr lang="en-GB" sz="1200" dirty="0">
                <a:solidFill>
                  <a:schemeClr val="tx1"/>
                </a:solidFill>
              </a:rPr>
              <a:t>. </a:t>
            </a:r>
          </a:p>
          <a:p>
            <a:r>
              <a:rPr lang="en-GB" sz="1200" dirty="0">
                <a:solidFill>
                  <a:schemeClr val="tx1"/>
                </a:solidFill>
              </a:rPr>
              <a:t>Lunenburg, F. C., (2011). Understanding organizational culture: A key leadership asset. In </a:t>
            </a:r>
            <a:r>
              <a:rPr lang="en-GB" sz="1200" i="1" dirty="0">
                <a:solidFill>
                  <a:schemeClr val="tx1"/>
                </a:solidFill>
              </a:rPr>
              <a:t>National forum of educational administration and supervision journal </a:t>
            </a:r>
            <a:r>
              <a:rPr lang="en-GB" sz="1200" dirty="0">
                <a:solidFill>
                  <a:schemeClr val="tx1"/>
                </a:solidFill>
              </a:rPr>
              <a:t>29(4), pp. 1-12.</a:t>
            </a:r>
          </a:p>
          <a:p>
            <a:r>
              <a:rPr lang="en-GB" sz="1200" dirty="0">
                <a:solidFill>
                  <a:schemeClr val="tx1"/>
                </a:solidFill>
              </a:rPr>
              <a:t>Morris, J. P., (2020). Is this the culture of academies? Utilising the cultural web to investigate the organisational culture of an academy case study. </a:t>
            </a:r>
            <a:r>
              <a:rPr lang="en-GB" sz="1200" i="1" dirty="0">
                <a:solidFill>
                  <a:schemeClr val="tx1"/>
                </a:solidFill>
              </a:rPr>
              <a:t>Educational Management Administration &amp; Leadership</a:t>
            </a:r>
            <a:r>
              <a:rPr lang="en-GB" sz="1200" dirty="0">
                <a:solidFill>
                  <a:schemeClr val="tx1"/>
                </a:solidFill>
              </a:rPr>
              <a:t>, </a:t>
            </a:r>
            <a:r>
              <a:rPr lang="en-GB" sz="1200" i="1" dirty="0">
                <a:solidFill>
                  <a:schemeClr val="tx1"/>
                </a:solidFill>
              </a:rPr>
              <a:t>48</a:t>
            </a:r>
            <a:r>
              <a:rPr lang="en-GB" sz="1200" dirty="0">
                <a:solidFill>
                  <a:schemeClr val="tx1"/>
                </a:solidFill>
              </a:rPr>
              <a:t>(1), pp. 164-185.</a:t>
            </a:r>
          </a:p>
          <a:p>
            <a:r>
              <a:rPr lang="en-GB" sz="1200" dirty="0" err="1">
                <a:solidFill>
                  <a:schemeClr val="tx1"/>
                </a:solidFill>
              </a:rPr>
              <a:t>Naikal</a:t>
            </a:r>
            <a:r>
              <a:rPr lang="en-GB" sz="1200" dirty="0">
                <a:solidFill>
                  <a:schemeClr val="tx1"/>
                </a:solidFill>
              </a:rPr>
              <a:t>, A., &amp; Chandra, S. (2013). Organizational Culture: a Case study. </a:t>
            </a:r>
            <a:r>
              <a:rPr lang="en-GB" sz="1200" i="1" dirty="0">
                <a:solidFill>
                  <a:schemeClr val="tx1"/>
                </a:solidFill>
              </a:rPr>
              <a:t>International Journal of Knowledge Management and Practices</a:t>
            </a:r>
            <a:r>
              <a:rPr lang="en-GB" sz="1200" dirty="0">
                <a:solidFill>
                  <a:schemeClr val="tx1"/>
                </a:solidFill>
              </a:rPr>
              <a:t>, </a:t>
            </a:r>
            <a:r>
              <a:rPr lang="en-GB" sz="1200" i="1" dirty="0">
                <a:solidFill>
                  <a:schemeClr val="tx1"/>
                </a:solidFill>
              </a:rPr>
              <a:t>1</a:t>
            </a:r>
            <a:r>
              <a:rPr lang="en-GB" sz="1200" dirty="0">
                <a:solidFill>
                  <a:schemeClr val="tx1"/>
                </a:solidFill>
              </a:rPr>
              <a:t>(2), 17-24.</a:t>
            </a:r>
          </a:p>
          <a:p>
            <a:r>
              <a:rPr lang="en-GB" sz="1200" dirty="0">
                <a:solidFill>
                  <a:schemeClr val="tx1"/>
                </a:solidFill>
              </a:rPr>
              <a:t>Schein, E. H., (1987). Coming to a new awareness of organizational culture. </a:t>
            </a:r>
            <a:r>
              <a:rPr lang="en-GB" sz="1200" i="1" dirty="0">
                <a:solidFill>
                  <a:schemeClr val="tx1"/>
                </a:solidFill>
              </a:rPr>
              <a:t>The Art of Managing Human Resources, New York</a:t>
            </a:r>
            <a:r>
              <a:rPr lang="en-GB" sz="1200" dirty="0">
                <a:solidFill>
                  <a:schemeClr val="tx1"/>
                </a:solidFill>
              </a:rPr>
              <a:t>, pp. 261-277.</a:t>
            </a:r>
          </a:p>
          <a:p>
            <a:r>
              <a:rPr lang="en-GB" sz="1200" dirty="0">
                <a:solidFill>
                  <a:schemeClr val="tx1"/>
                </a:solidFill>
              </a:rPr>
              <a:t>Scholes, K., &amp; Johnson, G. (Eds.)., (2001). </a:t>
            </a:r>
            <a:r>
              <a:rPr lang="en-GB" sz="1200" i="1" dirty="0">
                <a:solidFill>
                  <a:schemeClr val="tx1"/>
                </a:solidFill>
              </a:rPr>
              <a:t>Exploring public sector strategy</a:t>
            </a:r>
            <a:r>
              <a:rPr lang="en-GB" sz="1200" dirty="0">
                <a:solidFill>
                  <a:schemeClr val="tx1"/>
                </a:solidFill>
              </a:rPr>
              <a:t>. Pearson Education.</a:t>
            </a:r>
          </a:p>
          <a:p>
            <a:r>
              <a:rPr lang="en-GB" sz="1200" dirty="0">
                <a:solidFill>
                  <a:schemeClr val="tx1"/>
                </a:solidFill>
              </a:rPr>
              <a:t>Tidd, J., &amp; Bessant, J. R., (2020). </a:t>
            </a:r>
            <a:r>
              <a:rPr lang="en-GB" sz="1200" i="1" dirty="0">
                <a:solidFill>
                  <a:schemeClr val="tx1"/>
                </a:solidFill>
              </a:rPr>
              <a:t>Managing innovation: integrating technological, market and organizational change</a:t>
            </a:r>
            <a:r>
              <a:rPr lang="en-GB" sz="1200" dirty="0">
                <a:solidFill>
                  <a:schemeClr val="tx1"/>
                </a:solidFill>
              </a:rPr>
              <a:t>. John Wiley &amp; Sons. </a:t>
            </a:r>
            <a:endParaRPr lang="en-GB" sz="1200" dirty="0">
              <a:solidFill>
                <a:schemeClr val="tx1"/>
              </a:solidFill>
              <a:effectLst/>
            </a:endParaRPr>
          </a:p>
        </p:txBody>
      </p:sp>
      <p:sp>
        <p:nvSpPr>
          <p:cNvPr id="16" name="Rectangle 15">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3648" y="0"/>
            <a:ext cx="35783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30708" y="22493"/>
            <a:ext cx="3561292" cy="6830508"/>
          </a:xfrm>
          <a:prstGeom prst="rect">
            <a:avLst/>
          </a:prstGeom>
          <a:blipFill dpi="0" rotWithShape="1">
            <a:blip r:embed="rId4">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993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9"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F0DD7A-10E4-3448-81E5-DE78A7E0F46E}"/>
              </a:ext>
            </a:extLst>
          </p:cNvPr>
          <p:cNvSpPr>
            <a:spLocks noGrp="1"/>
          </p:cNvSpPr>
          <p:nvPr>
            <p:ph type="title"/>
          </p:nvPr>
        </p:nvSpPr>
        <p:spPr>
          <a:xfrm>
            <a:off x="838201" y="559813"/>
            <a:ext cx="2819399" cy="5577934"/>
          </a:xfrm>
        </p:spPr>
        <p:txBody>
          <a:bodyPr>
            <a:normAutofit/>
          </a:bodyPr>
          <a:lstStyle/>
          <a:p>
            <a:r>
              <a:rPr lang="en-US" sz="3700"/>
              <a:t>Objectives</a:t>
            </a:r>
          </a:p>
        </p:txBody>
      </p:sp>
      <p:graphicFrame>
        <p:nvGraphicFramePr>
          <p:cNvPr id="21" name="Content Placeholder 2">
            <a:extLst>
              <a:ext uri="{FF2B5EF4-FFF2-40B4-BE49-F238E27FC236}">
                <a16:creationId xmlns:a16="http://schemas.microsoft.com/office/drawing/2014/main" id="{3E12526D-BD09-4C6D-BAF2-00510A897D9F}"/>
              </a:ext>
            </a:extLst>
          </p:cNvPr>
          <p:cNvGraphicFramePr>
            <a:graphicFrameLocks noGrp="1"/>
          </p:cNvGraphicFramePr>
          <p:nvPr>
            <p:ph idx="1"/>
            <p:extLst>
              <p:ext uri="{D42A27DB-BD31-4B8C-83A1-F6EECF244321}">
                <p14:modId xmlns:p14="http://schemas.microsoft.com/office/powerpoint/2010/main" val="2965063870"/>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9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 name="Picture 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1" name="Rectangle 10">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5" name="Picture 14">
            <a:extLst>
              <a:ext uri="{FF2B5EF4-FFF2-40B4-BE49-F238E27FC236}">
                <a16:creationId xmlns:a16="http://schemas.microsoft.com/office/drawing/2014/main" id="{1B904E70-C32C-4D17-A3F8-E917928895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7" name="Picture 16">
            <a:extLst>
              <a:ext uri="{FF2B5EF4-FFF2-40B4-BE49-F238E27FC236}">
                <a16:creationId xmlns:a16="http://schemas.microsoft.com/office/drawing/2014/main" id="{D732B43B-AEE0-4B1A-93E5-EDA309A23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3048000"/>
            <a:ext cx="1371600" cy="2548349"/>
          </a:xfrm>
          <a:prstGeom prst="rect">
            <a:avLst/>
          </a:prstGeom>
        </p:spPr>
      </p:pic>
      <p:sp>
        <p:nvSpPr>
          <p:cNvPr id="2" name="Title 1">
            <a:extLst>
              <a:ext uri="{FF2B5EF4-FFF2-40B4-BE49-F238E27FC236}">
                <a16:creationId xmlns:a16="http://schemas.microsoft.com/office/drawing/2014/main" id="{DEAAC5D8-9AD8-2A42-B04D-FEA319F982DA}"/>
              </a:ext>
            </a:extLst>
          </p:cNvPr>
          <p:cNvSpPr>
            <a:spLocks noGrp="1"/>
          </p:cNvSpPr>
          <p:nvPr>
            <p:ph type="title"/>
          </p:nvPr>
        </p:nvSpPr>
        <p:spPr>
          <a:xfrm>
            <a:off x="190900" y="242012"/>
            <a:ext cx="10553300" cy="2805988"/>
          </a:xfrm>
        </p:spPr>
        <p:txBody>
          <a:bodyPr vert="horz" lIns="91440" tIns="45720" rIns="91440" bIns="45720" rtlCol="0" anchor="t">
            <a:normAutofit/>
          </a:bodyPr>
          <a:lstStyle/>
          <a:p>
            <a:pPr>
              <a:lnSpc>
                <a:spcPct val="90000"/>
              </a:lnSpc>
            </a:pPr>
            <a:r>
              <a:rPr lang="en-US" sz="2800" dirty="0">
                <a:solidFill>
                  <a:schemeClr val="tx2"/>
                </a:solidFill>
              </a:rPr>
              <a:t>Whiteboard - What do you know about organizational culture?</a:t>
            </a:r>
          </a:p>
        </p:txBody>
      </p:sp>
    </p:spTree>
    <p:extLst>
      <p:ext uri="{BB962C8B-B14F-4D97-AF65-F5344CB8AC3E}">
        <p14:creationId xmlns:p14="http://schemas.microsoft.com/office/powerpoint/2010/main" val="179587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0AC70D3-5254-2C41-8A0B-95A79D89A973}"/>
              </a:ext>
            </a:extLst>
          </p:cNvPr>
          <p:cNvSpPr>
            <a:spLocks noGrp="1"/>
          </p:cNvSpPr>
          <p:nvPr>
            <p:ph type="title"/>
          </p:nvPr>
        </p:nvSpPr>
        <p:spPr>
          <a:xfrm>
            <a:off x="5181600" y="559813"/>
            <a:ext cx="6172199" cy="1664573"/>
          </a:xfrm>
        </p:spPr>
        <p:txBody>
          <a:bodyPr>
            <a:normAutofit/>
          </a:bodyPr>
          <a:lstStyle/>
          <a:p>
            <a:r>
              <a:rPr lang="en-US" sz="4100" dirty="0">
                <a:solidFill>
                  <a:schemeClr val="tx2"/>
                </a:solidFill>
              </a:rPr>
              <a:t>What is </a:t>
            </a:r>
            <a:r>
              <a:rPr lang="en-US" sz="4100" dirty="0" err="1">
                <a:solidFill>
                  <a:schemeClr val="tx2"/>
                </a:solidFill>
              </a:rPr>
              <a:t>organisational</a:t>
            </a:r>
            <a:r>
              <a:rPr lang="en-US" sz="4100" dirty="0">
                <a:solidFill>
                  <a:schemeClr val="tx2"/>
                </a:solidFill>
              </a:rPr>
              <a:t> culture?</a:t>
            </a:r>
          </a:p>
        </p:txBody>
      </p:sp>
      <p:sp>
        <p:nvSpPr>
          <p:cNvPr id="12" name="Rectangle 11">
            <a:extLst>
              <a:ext uri="{FF2B5EF4-FFF2-40B4-BE49-F238E27FC236}">
                <a16:creationId xmlns:a16="http://schemas.microsoft.com/office/drawing/2014/main" id="{A5C3B756-88D3-4576-A217-6995584AB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524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BF5392-ED6D-419D-A1F8-29650B91D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5244"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BBADC0-2897-A341-BC4F-DB5D2B1CD6B6}"/>
              </a:ext>
            </a:extLst>
          </p:cNvPr>
          <p:cNvSpPr>
            <a:spLocks noGrp="1"/>
          </p:cNvSpPr>
          <p:nvPr>
            <p:ph idx="1"/>
          </p:nvPr>
        </p:nvSpPr>
        <p:spPr>
          <a:xfrm>
            <a:off x="5168917" y="2384474"/>
            <a:ext cx="6171801" cy="3728613"/>
          </a:xfrm>
        </p:spPr>
        <p:txBody>
          <a:bodyPr>
            <a:normAutofit/>
          </a:bodyPr>
          <a:lstStyle/>
          <a:p>
            <a:pPr marL="0" indent="0">
              <a:lnSpc>
                <a:spcPct val="200000"/>
              </a:lnSpc>
              <a:buNone/>
            </a:pPr>
            <a:r>
              <a:rPr lang="en-GB" sz="2000" dirty="0">
                <a:solidFill>
                  <a:schemeClr val="tx2"/>
                </a:solidFill>
              </a:rPr>
              <a:t>“Organisational culture is commonly described as a set of basic taken-for-granted assumptions, shared perceptions of organisational work practices, and a set of core values. “ </a:t>
            </a:r>
          </a:p>
          <a:p>
            <a:pPr marL="0" indent="0">
              <a:lnSpc>
                <a:spcPct val="200000"/>
              </a:lnSpc>
              <a:buNone/>
            </a:pPr>
            <a:r>
              <a:rPr lang="en-GB" sz="2000" dirty="0">
                <a:solidFill>
                  <a:schemeClr val="tx2"/>
                </a:solidFill>
              </a:rPr>
              <a:t>- (Schein, 1987; cited in Brough et al., 2017, p. </a:t>
            </a:r>
            <a:r>
              <a:rPr lang="en-GB" sz="2000">
                <a:solidFill>
                  <a:schemeClr val="tx2"/>
                </a:solidFill>
              </a:rPr>
              <a:t>29) </a:t>
            </a:r>
            <a:endParaRPr lang="en-GB" sz="20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189197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11AAA1-E6C3-2343-8366-0078F2C552CB}"/>
              </a:ext>
            </a:extLst>
          </p:cNvPr>
          <p:cNvSpPr>
            <a:spLocks noGrp="1"/>
          </p:cNvSpPr>
          <p:nvPr>
            <p:ph type="title"/>
          </p:nvPr>
        </p:nvSpPr>
        <p:spPr>
          <a:xfrm>
            <a:off x="1198182" y="381000"/>
            <a:ext cx="10003218" cy="1600124"/>
          </a:xfrm>
        </p:spPr>
        <p:txBody>
          <a:bodyPr>
            <a:normAutofit/>
          </a:bodyPr>
          <a:lstStyle/>
          <a:p>
            <a:r>
              <a:rPr lang="en-GB" sz="3200" dirty="0"/>
              <a:t>Schein's Levels in an organisational culture</a:t>
            </a:r>
            <a:endParaRPr lang="en-US" sz="3200" dirty="0"/>
          </a:p>
        </p:txBody>
      </p:sp>
      <p:graphicFrame>
        <p:nvGraphicFramePr>
          <p:cNvPr id="4" name="Content Placeholder 3">
            <a:extLst>
              <a:ext uri="{FF2B5EF4-FFF2-40B4-BE49-F238E27FC236}">
                <a16:creationId xmlns:a16="http://schemas.microsoft.com/office/drawing/2014/main" id="{E2F0B814-24AC-4E42-A129-47552BFFA779}"/>
              </a:ext>
            </a:extLst>
          </p:cNvPr>
          <p:cNvGraphicFramePr>
            <a:graphicFrameLocks noGrp="1"/>
          </p:cNvGraphicFramePr>
          <p:nvPr>
            <p:ph idx="1"/>
            <p:extLst>
              <p:ext uri="{D42A27DB-BD31-4B8C-83A1-F6EECF244321}">
                <p14:modId xmlns:p14="http://schemas.microsoft.com/office/powerpoint/2010/main" val="1926443352"/>
              </p:ext>
            </p:extLst>
          </p:nvPr>
        </p:nvGraphicFramePr>
        <p:xfrm>
          <a:off x="4025900" y="2606674"/>
          <a:ext cx="10515600" cy="366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F1C1B03-802D-7C4B-B5CC-48992233A25F}"/>
              </a:ext>
            </a:extLst>
          </p:cNvPr>
          <p:cNvSpPr txBox="1"/>
          <p:nvPr/>
        </p:nvSpPr>
        <p:spPr>
          <a:xfrm>
            <a:off x="210630" y="1721607"/>
            <a:ext cx="6616700" cy="369332"/>
          </a:xfrm>
          <a:prstGeom prst="rect">
            <a:avLst/>
          </a:prstGeom>
          <a:noFill/>
        </p:spPr>
        <p:txBody>
          <a:bodyPr wrap="square" rtlCol="0">
            <a:spAutoFit/>
          </a:bodyPr>
          <a:lstStyle/>
          <a:p>
            <a:r>
              <a:rPr lang="en-GB" dirty="0">
                <a:solidFill>
                  <a:schemeClr val="bg1"/>
                </a:solidFill>
              </a:rPr>
              <a:t>These mark the surface of the culture in every organisation. </a:t>
            </a:r>
            <a:endParaRPr lang="en-US" dirty="0">
              <a:solidFill>
                <a:schemeClr val="bg1"/>
              </a:solidFill>
            </a:endParaRPr>
          </a:p>
        </p:txBody>
      </p:sp>
      <p:sp>
        <p:nvSpPr>
          <p:cNvPr id="6" name="TextBox 5">
            <a:extLst>
              <a:ext uri="{FF2B5EF4-FFF2-40B4-BE49-F238E27FC236}">
                <a16:creationId xmlns:a16="http://schemas.microsoft.com/office/drawing/2014/main" id="{E18AB688-973C-B34C-A54C-7AC1B62A9EBD}"/>
              </a:ext>
            </a:extLst>
          </p:cNvPr>
          <p:cNvSpPr txBox="1"/>
          <p:nvPr/>
        </p:nvSpPr>
        <p:spPr>
          <a:xfrm>
            <a:off x="356680" y="2362124"/>
            <a:ext cx="7098220" cy="6001643"/>
          </a:xfrm>
          <a:prstGeom prst="rect">
            <a:avLst/>
          </a:prstGeom>
          <a:noFill/>
        </p:spPr>
        <p:txBody>
          <a:bodyPr wrap="square" rtlCol="0">
            <a:spAutoFit/>
          </a:bodyPr>
          <a:lstStyle/>
          <a:p>
            <a:r>
              <a:rPr lang="en-US" sz="1600" b="1" dirty="0"/>
              <a:t>Artefacts: </a:t>
            </a:r>
            <a:r>
              <a:rPr lang="en-US" sz="1600" dirty="0"/>
              <a:t>Physical space, office design, decoration, dress code, awards given, modes of speaking, slogans and special expressions, stories or myths, visible traditions which show ‘our way of doing things’. </a:t>
            </a:r>
          </a:p>
          <a:p>
            <a:endParaRPr lang="en-US" sz="1600" dirty="0"/>
          </a:p>
          <a:p>
            <a:r>
              <a:rPr lang="en-GB" sz="1600" b="1" dirty="0"/>
              <a:t>Values:</a:t>
            </a:r>
            <a:r>
              <a:rPr lang="en-GB" sz="1600" dirty="0"/>
              <a:t> </a:t>
            </a:r>
          </a:p>
          <a:p>
            <a:r>
              <a:rPr lang="en-GB" sz="1600" dirty="0"/>
              <a:t>Espoused values: values that an organisation or person states that are believed and desired. In organisations, this is often seen in mission statements, presentations or taglines.</a:t>
            </a:r>
          </a:p>
          <a:p>
            <a:endParaRPr lang="en-GB" sz="1600" dirty="0"/>
          </a:p>
          <a:p>
            <a:r>
              <a:rPr lang="en-GB" sz="1600" dirty="0"/>
              <a:t>Enacted values: values that members of the organisation perceive to be valued by the organisation.</a:t>
            </a:r>
          </a:p>
          <a:p>
            <a:endParaRPr lang="en-US" sz="1600" dirty="0"/>
          </a:p>
          <a:p>
            <a:r>
              <a:rPr lang="en-US" sz="1600" b="1" dirty="0"/>
              <a:t>Assumptions: </a:t>
            </a:r>
            <a:r>
              <a:rPr lang="en-GB" sz="1600" dirty="0"/>
              <a:t>Assumptions about what is the ‘truth’ in physical and social matters, the importance of time in a group, how space is to be owned and allocated; it’s about the organization’s relationship with its environment and about the right way for people to relate with each other.</a:t>
            </a:r>
          </a:p>
          <a:p>
            <a:endParaRPr lang="en-GB" sz="1600" dirty="0"/>
          </a:p>
          <a:p>
            <a:endParaRPr lang="en-GB" sz="1600" dirty="0"/>
          </a:p>
          <a:p>
            <a:endParaRPr lang="en-GB" sz="1600" dirty="0"/>
          </a:p>
          <a:p>
            <a:endParaRPr lang="en-GB" sz="1600" dirty="0"/>
          </a:p>
          <a:p>
            <a:endParaRPr lang="en-US" sz="1600" b="1" dirty="0"/>
          </a:p>
          <a:p>
            <a:endParaRPr lang="en-US" sz="1600" dirty="0"/>
          </a:p>
          <a:p>
            <a:r>
              <a:rPr lang="en-US" sz="1600" dirty="0"/>
              <a:t> </a:t>
            </a:r>
          </a:p>
          <a:p>
            <a:endParaRPr lang="en-US" sz="1600" dirty="0"/>
          </a:p>
        </p:txBody>
      </p:sp>
    </p:spTree>
    <p:extLst>
      <p:ext uri="{BB962C8B-B14F-4D97-AF65-F5344CB8AC3E}">
        <p14:creationId xmlns:p14="http://schemas.microsoft.com/office/powerpoint/2010/main" val="237091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8A245AC3-2A12-4EC5-90F0-635CC8C2C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31E2F09B-BB20-4BE5-AB02-3EB3D1DC4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3" name="Picture 22" descr="Woman buying vegetables at supermarket">
            <a:extLst>
              <a:ext uri="{FF2B5EF4-FFF2-40B4-BE49-F238E27FC236}">
                <a16:creationId xmlns:a16="http://schemas.microsoft.com/office/drawing/2014/main" id="{424EC349-B088-5A45-AF17-2F81F9BF0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30541"/>
            <a:ext cx="12198113" cy="6858000"/>
          </a:xfrm>
          <a:prstGeom prst="rect">
            <a:avLst/>
          </a:prstGeom>
        </p:spPr>
      </p:pic>
      <p:sp>
        <p:nvSpPr>
          <p:cNvPr id="18" name="Rectangle 17">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30952"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ABA2F37-388F-4D5A-9ABF-F0ADA6CB8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4352" y="1546522"/>
            <a:ext cx="6327657" cy="400397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13F0C498-20EA-514C-BF90-14BF214C4F4D}"/>
              </a:ext>
            </a:extLst>
          </p:cNvPr>
          <p:cNvSpPr>
            <a:spLocks noGrp="1"/>
          </p:cNvSpPr>
          <p:nvPr>
            <p:ph type="title"/>
          </p:nvPr>
        </p:nvSpPr>
        <p:spPr>
          <a:xfrm>
            <a:off x="6248401" y="1828799"/>
            <a:ext cx="5105400" cy="2491199"/>
          </a:xfrm>
        </p:spPr>
        <p:txBody>
          <a:bodyPr vert="horz" lIns="91440" tIns="45720" rIns="91440" bIns="45720" rtlCol="0" anchor="b">
            <a:normAutofit/>
          </a:bodyPr>
          <a:lstStyle/>
          <a:p>
            <a:pPr>
              <a:lnSpc>
                <a:spcPct val="90000"/>
              </a:lnSpc>
            </a:pPr>
            <a:r>
              <a:rPr lang="en-US" sz="4100" dirty="0">
                <a:solidFill>
                  <a:srgbClr val="FFFFFF"/>
                </a:solidFill>
              </a:rPr>
              <a:t>Case Study: Asia Pacific International Limited (APIL)</a:t>
            </a:r>
          </a:p>
        </p:txBody>
      </p:sp>
      <p:sp>
        <p:nvSpPr>
          <p:cNvPr id="22" name="Rectangle 21">
            <a:extLst>
              <a:ext uri="{FF2B5EF4-FFF2-40B4-BE49-F238E27FC236}">
                <a16:creationId xmlns:a16="http://schemas.microsoft.com/office/drawing/2014/main" id="{6DAD23D2-6BEF-470D-992C-8B2BC3BF4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61296" y="1546522"/>
            <a:ext cx="6327656" cy="4016078"/>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B4D91D-2DCC-F140-87AB-F4F8632A09BB}"/>
              </a:ext>
            </a:extLst>
          </p:cNvPr>
          <p:cNvSpPr txBox="1"/>
          <p:nvPr/>
        </p:nvSpPr>
        <p:spPr>
          <a:xfrm>
            <a:off x="6248401" y="5008603"/>
            <a:ext cx="4670474" cy="369332"/>
          </a:xfrm>
          <a:prstGeom prst="rect">
            <a:avLst/>
          </a:prstGeom>
          <a:noFill/>
        </p:spPr>
        <p:txBody>
          <a:bodyPr wrap="square" rtlCol="0">
            <a:spAutoFit/>
          </a:bodyPr>
          <a:lstStyle/>
          <a:p>
            <a:r>
              <a:rPr lang="en-GB" dirty="0">
                <a:solidFill>
                  <a:schemeClr val="bg1"/>
                </a:solidFill>
              </a:rPr>
              <a:t>(</a:t>
            </a:r>
            <a:r>
              <a:rPr lang="en-GB" dirty="0" err="1">
                <a:solidFill>
                  <a:schemeClr val="bg1"/>
                </a:solidFill>
              </a:rPr>
              <a:t>Naikal</a:t>
            </a:r>
            <a:r>
              <a:rPr lang="en-GB" dirty="0">
                <a:solidFill>
                  <a:schemeClr val="bg1"/>
                </a:solidFill>
              </a:rPr>
              <a:t> and Chandra, 2013)</a:t>
            </a:r>
            <a:endParaRPr lang="en-US" dirty="0">
              <a:solidFill>
                <a:schemeClr val="bg1"/>
              </a:solidFill>
            </a:endParaRPr>
          </a:p>
        </p:txBody>
      </p:sp>
    </p:spTree>
    <p:extLst>
      <p:ext uri="{BB962C8B-B14F-4D97-AF65-F5344CB8AC3E}">
        <p14:creationId xmlns:p14="http://schemas.microsoft.com/office/powerpoint/2010/main" val="41429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AE86-52FE-1149-BBA9-DBE236FD2DDC}"/>
              </a:ext>
            </a:extLst>
          </p:cNvPr>
          <p:cNvSpPr>
            <a:spLocks noGrp="1"/>
          </p:cNvSpPr>
          <p:nvPr>
            <p:ph type="title"/>
          </p:nvPr>
        </p:nvSpPr>
        <p:spPr/>
        <p:txBody>
          <a:bodyPr>
            <a:normAutofit fontScale="90000"/>
          </a:bodyPr>
          <a:lstStyle/>
          <a:p>
            <a:r>
              <a:rPr lang="en-US" dirty="0"/>
              <a:t>Critique on APIL’s culture – what can be improved? </a:t>
            </a:r>
          </a:p>
        </p:txBody>
      </p:sp>
      <p:sp>
        <p:nvSpPr>
          <p:cNvPr id="3" name="Content Placeholder 2">
            <a:extLst>
              <a:ext uri="{FF2B5EF4-FFF2-40B4-BE49-F238E27FC236}">
                <a16:creationId xmlns:a16="http://schemas.microsoft.com/office/drawing/2014/main" id="{A888FC34-29D7-814D-A8BE-3FAC59965541}"/>
              </a:ext>
            </a:extLst>
          </p:cNvPr>
          <p:cNvSpPr>
            <a:spLocks noGrp="1"/>
          </p:cNvSpPr>
          <p:nvPr>
            <p:ph idx="1"/>
          </p:nvPr>
        </p:nvSpPr>
        <p:spPr/>
        <p:txBody>
          <a:bodyPr>
            <a:normAutofit fontScale="92500" lnSpcReduction="20000"/>
          </a:bodyPr>
          <a:lstStyle/>
          <a:p>
            <a:r>
              <a:rPr lang="en-GB" dirty="0"/>
              <a:t>Trade-off between value orientation (cheapest offerings from third party providers) and the customer orientation due to which the customers suffer at times</a:t>
            </a:r>
          </a:p>
          <a:p>
            <a:r>
              <a:rPr lang="en-GB" dirty="0"/>
              <a:t>The company values particularly when value is generated in the short-term, but is not focused too much on the long-term which could have an impact on the company overall. </a:t>
            </a:r>
          </a:p>
          <a:p>
            <a:r>
              <a:rPr lang="en-GB" dirty="0"/>
              <a:t>The overall culture is informal which makes it easier to arrive at conclusions and make decisions, yet this can be challenging with the forecasted growth of the company. Some employees also might take advantage of this at times. </a:t>
            </a:r>
          </a:p>
          <a:p>
            <a:endParaRPr lang="en-US" dirty="0"/>
          </a:p>
        </p:txBody>
      </p:sp>
      <p:sp>
        <p:nvSpPr>
          <p:cNvPr id="5" name="TextBox 4">
            <a:extLst>
              <a:ext uri="{FF2B5EF4-FFF2-40B4-BE49-F238E27FC236}">
                <a16:creationId xmlns:a16="http://schemas.microsoft.com/office/drawing/2014/main" id="{60AB7FBD-404B-CD45-9B4B-AEEAD5887E96}"/>
              </a:ext>
            </a:extLst>
          </p:cNvPr>
          <p:cNvSpPr txBox="1"/>
          <p:nvPr/>
        </p:nvSpPr>
        <p:spPr>
          <a:xfrm>
            <a:off x="263769" y="6307574"/>
            <a:ext cx="6098344" cy="369332"/>
          </a:xfrm>
          <a:prstGeom prst="rect">
            <a:avLst/>
          </a:prstGeom>
          <a:noFill/>
        </p:spPr>
        <p:txBody>
          <a:bodyPr wrap="square">
            <a:spAutoFit/>
          </a:bodyPr>
          <a:lstStyle/>
          <a:p>
            <a:r>
              <a:rPr lang="en-GB" dirty="0">
                <a:solidFill>
                  <a:schemeClr val="bg1"/>
                </a:solidFill>
              </a:rPr>
              <a:t>(</a:t>
            </a:r>
            <a:r>
              <a:rPr lang="en-GB" dirty="0" err="1">
                <a:solidFill>
                  <a:schemeClr val="bg1"/>
                </a:solidFill>
              </a:rPr>
              <a:t>Naikal</a:t>
            </a:r>
            <a:r>
              <a:rPr lang="en-GB" dirty="0">
                <a:solidFill>
                  <a:schemeClr val="bg1"/>
                </a:solidFill>
              </a:rPr>
              <a:t> and Chandra, 2013)</a:t>
            </a:r>
            <a:endParaRPr lang="en-US" dirty="0">
              <a:solidFill>
                <a:schemeClr val="bg1"/>
              </a:solidFill>
            </a:endParaRPr>
          </a:p>
        </p:txBody>
      </p:sp>
    </p:spTree>
    <p:extLst>
      <p:ext uri="{BB962C8B-B14F-4D97-AF65-F5344CB8AC3E}">
        <p14:creationId xmlns:p14="http://schemas.microsoft.com/office/powerpoint/2010/main" val="321180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8" name="Rectangle 2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8DBEE602-02D2-420A-AFC1-438A1699A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321B523-04E2-504A-BD53-D3856F4B50D7}"/>
              </a:ext>
            </a:extLst>
          </p:cNvPr>
          <p:cNvSpPr>
            <a:spLocks noGrp="1"/>
          </p:cNvSpPr>
          <p:nvPr>
            <p:ph type="title"/>
          </p:nvPr>
        </p:nvSpPr>
        <p:spPr>
          <a:xfrm>
            <a:off x="1562100" y="-197592"/>
            <a:ext cx="11226800" cy="1127187"/>
          </a:xfrm>
        </p:spPr>
        <p:txBody>
          <a:bodyPr vert="horz" lIns="91440" tIns="45720" rIns="91440" bIns="45720" rtlCol="0" anchor="b">
            <a:normAutofit/>
          </a:bodyPr>
          <a:lstStyle/>
          <a:p>
            <a:r>
              <a:rPr lang="en-US" sz="2000" dirty="0">
                <a:solidFill>
                  <a:schemeClr val="tx2"/>
                </a:solidFill>
              </a:rPr>
              <a:t>Looking more closely: The Culture Web by Johnson and Scholes (2001)</a:t>
            </a:r>
          </a:p>
        </p:txBody>
      </p:sp>
      <p:sp>
        <p:nvSpPr>
          <p:cNvPr id="32" name="Rectangle 31">
            <a:extLst>
              <a:ext uri="{FF2B5EF4-FFF2-40B4-BE49-F238E27FC236}">
                <a16:creationId xmlns:a16="http://schemas.microsoft.com/office/drawing/2014/main" id="{B3FAB79E-1E1B-4287-B4EA-26E497404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0812"/>
            <a:ext cx="12192000" cy="1127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Rectangle 33">
            <a:extLst>
              <a:ext uri="{FF2B5EF4-FFF2-40B4-BE49-F238E27FC236}">
                <a16:creationId xmlns:a16="http://schemas.microsoft.com/office/drawing/2014/main" id="{A22256D1-A993-4D2E-943C-2E87F8BFC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0" y="5730813"/>
            <a:ext cx="12191999" cy="11271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Diagram, venn diagram&#10;&#10;Description automatically generated">
            <a:extLst>
              <a:ext uri="{FF2B5EF4-FFF2-40B4-BE49-F238E27FC236}">
                <a16:creationId xmlns:a16="http://schemas.microsoft.com/office/drawing/2014/main" id="{45CF1F76-538F-A24D-B130-401961695038}"/>
              </a:ext>
            </a:extLst>
          </p:cNvPr>
          <p:cNvPicPr>
            <a:picLocks noGrp="1" noChangeAspect="1"/>
          </p:cNvPicPr>
          <p:nvPr>
            <p:ph idx="1"/>
          </p:nvPr>
        </p:nvPicPr>
        <p:blipFill>
          <a:blip r:embed="rId4"/>
          <a:stretch>
            <a:fillRect/>
          </a:stretch>
        </p:blipFill>
        <p:spPr>
          <a:xfrm>
            <a:off x="1333500" y="1080986"/>
            <a:ext cx="9817099" cy="5532391"/>
          </a:xfrm>
          <a:prstGeom prst="rect">
            <a:avLst/>
          </a:prstGeom>
        </p:spPr>
      </p:pic>
    </p:spTree>
    <p:extLst>
      <p:ext uri="{BB962C8B-B14F-4D97-AF65-F5344CB8AC3E}">
        <p14:creationId xmlns:p14="http://schemas.microsoft.com/office/powerpoint/2010/main" val="224786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1"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13">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15">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7">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D184D-4A63-CA4F-90AC-6FF8FE241B8B}"/>
              </a:ext>
            </a:extLst>
          </p:cNvPr>
          <p:cNvSpPr>
            <a:spLocks noGrp="1"/>
          </p:cNvSpPr>
          <p:nvPr>
            <p:ph type="title"/>
          </p:nvPr>
        </p:nvSpPr>
        <p:spPr>
          <a:xfrm>
            <a:off x="1600201" y="1219200"/>
            <a:ext cx="9067799" cy="2681128"/>
          </a:xfrm>
        </p:spPr>
        <p:txBody>
          <a:bodyPr vert="horz" lIns="91440" tIns="45720" rIns="91440" bIns="45720" rtlCol="0" anchor="b">
            <a:normAutofit/>
          </a:bodyPr>
          <a:lstStyle/>
          <a:p>
            <a:pPr algn="ctr">
              <a:lnSpc>
                <a:spcPct val="90000"/>
              </a:lnSpc>
            </a:pPr>
            <a:r>
              <a:rPr lang="en-US">
                <a:solidFill>
                  <a:schemeClr val="tx2"/>
                </a:solidFill>
              </a:rPr>
              <a:t>Can you identify some parts of this culture web with a current or former workplace of yours?</a:t>
            </a:r>
            <a:endParaRPr lang="en-US" i="0">
              <a:solidFill>
                <a:schemeClr val="tx2"/>
              </a:solidFill>
              <a:effectLst/>
            </a:endParaRPr>
          </a:p>
        </p:txBody>
      </p:sp>
    </p:spTree>
    <p:extLst>
      <p:ext uri="{BB962C8B-B14F-4D97-AF65-F5344CB8AC3E}">
        <p14:creationId xmlns:p14="http://schemas.microsoft.com/office/powerpoint/2010/main" val="4040034725"/>
      </p:ext>
    </p:extLst>
  </p:cSld>
  <p:clrMapOvr>
    <a:masterClrMapping/>
  </p:clrMapOvr>
</p:sld>
</file>

<file path=ppt/theme/theme1.xml><?xml version="1.0" encoding="utf-8"?>
<a:theme xmlns:a="http://schemas.openxmlformats.org/drawingml/2006/main" name="BlockprintVTI">
  <a:themeElements>
    <a:clrScheme name="AnalogousFromRegularSeedLeftStep">
      <a:dk1>
        <a:srgbClr val="000000"/>
      </a:dk1>
      <a:lt1>
        <a:srgbClr val="FFFFFF"/>
      </a:lt1>
      <a:dk2>
        <a:srgbClr val="1D311B"/>
      </a:dk2>
      <a:lt2>
        <a:srgbClr val="F3F0F1"/>
      </a:lt2>
      <a:accent1>
        <a:srgbClr val="20B692"/>
      </a:accent1>
      <a:accent2>
        <a:srgbClr val="14B94D"/>
      </a:accent2>
      <a:accent3>
        <a:srgbClr val="2CBA21"/>
      </a:accent3>
      <a:accent4>
        <a:srgbClr val="61B313"/>
      </a:accent4>
      <a:accent5>
        <a:srgbClr val="9BA81E"/>
      </a:accent5>
      <a:accent6>
        <a:srgbClr val="D19517"/>
      </a:accent6>
      <a:hlink>
        <a:srgbClr val="C34D69"/>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96</TotalTime>
  <Words>1180</Words>
  <Application>Microsoft Macintosh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AvenirNext LT Pro Medium</vt:lpstr>
      <vt:lpstr>BlockprintVTI</vt:lpstr>
      <vt:lpstr>Organisational Culture</vt:lpstr>
      <vt:lpstr>Objectives</vt:lpstr>
      <vt:lpstr>Whiteboard - What do you know about organizational culture?</vt:lpstr>
      <vt:lpstr>What is organisational culture?</vt:lpstr>
      <vt:lpstr>Schein's Levels in an organisational culture</vt:lpstr>
      <vt:lpstr>Case Study: Asia Pacific International Limited (APIL)</vt:lpstr>
      <vt:lpstr>Critique on APIL’s culture – what can be improved? </vt:lpstr>
      <vt:lpstr>Looking more closely: The Culture Web by Johnson and Scholes (2001)</vt:lpstr>
      <vt:lpstr>Can you identify some parts of this culture web with a current or former workplace of yours?</vt:lpstr>
      <vt:lpstr>What makes a strong culture?</vt:lpstr>
      <vt:lpstr>Supportive cultures for innovation </vt:lpstr>
      <vt:lpstr>Climate vs. Culture </vt:lpstr>
      <vt:lpstr>Problems of Strategic Change  </vt:lpstr>
      <vt:lpstr>Managing Strategic Change  </vt:lpstr>
      <vt:lpstr>Creating a Climate for Change</vt:lpstr>
      <vt:lpstr>Objectives</vt:lpstr>
      <vt:lpstr>Do you have any questions for me?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Organisational Culture</dc:title>
  <dc:creator>Mesek, Melissa</dc:creator>
  <cp:lastModifiedBy>Mesek, Melissa</cp:lastModifiedBy>
  <cp:revision>4</cp:revision>
  <dcterms:created xsi:type="dcterms:W3CDTF">2022-03-14T11:54:41Z</dcterms:created>
  <dcterms:modified xsi:type="dcterms:W3CDTF">2022-03-21T10:00:09Z</dcterms:modified>
</cp:coreProperties>
</file>