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7"/>
  </p:notesMasterIdLst>
  <p:sldIdLst>
    <p:sldId id="257" r:id="rId5"/>
    <p:sldId id="256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hta, Jignasa" initials="MJ" lastIdx="2" clrIdx="0">
    <p:extLst>
      <p:ext uri="{19B8F6BF-5375-455C-9EA6-DF929625EA0E}">
        <p15:presenceInfo xmlns:p15="http://schemas.microsoft.com/office/powerpoint/2012/main" userId="S-1-5-21-137024685-2204166116-4157399963-83043" providerId="AD"/>
      </p:ext>
    </p:extLst>
  </p:cmAuthor>
  <p:cmAuthor id="2" name="Julie Windsor" initials="JW" lastIdx="5" clrIdx="1">
    <p:extLst>
      <p:ext uri="{19B8F6BF-5375-455C-9EA6-DF929625EA0E}">
        <p15:presenceInfo xmlns:p15="http://schemas.microsoft.com/office/powerpoint/2012/main" userId="Julie Windso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1348"/>
    <p:restoredTop sz="94724"/>
  </p:normalViewPr>
  <p:slideViewPr>
    <p:cSldViewPr snapToGrid="0" snapToObjects="1">
      <p:cViewPr varScale="1">
        <p:scale>
          <a:sx n="69" d="100"/>
          <a:sy n="69" d="100"/>
        </p:scale>
        <p:origin x="2904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C49651-CBB1-E142-B6F8-BE8A2A64FA83}" type="datetimeFigureOut">
              <a:rPr lang="en-US" smtClean="0"/>
              <a:t>4/13/22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B1ADBA-2124-0D4F-8117-856A3DE6F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527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B1ADBA-2124-0D4F-8117-856A3DE6FA2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131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B1ADBA-2124-0D4F-8117-856A3DE6FA2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767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F618-8F66-3C44-B78B-A914682A765A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495C7-CE23-9641-98D2-9AAA6CD20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827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F618-8F66-3C44-B78B-A914682A765A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495C7-CE23-9641-98D2-9AAA6CD20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030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F618-8F66-3C44-B78B-A914682A765A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495C7-CE23-9641-98D2-9AAA6CD20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094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F618-8F66-3C44-B78B-A914682A765A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495C7-CE23-9641-98D2-9AAA6CD20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884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F618-8F66-3C44-B78B-A914682A765A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495C7-CE23-9641-98D2-9AAA6CD20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312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F618-8F66-3C44-B78B-A914682A765A}" type="datetimeFigureOut">
              <a:rPr lang="en-US" smtClean="0"/>
              <a:t>4/13/22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495C7-CE23-9641-98D2-9AAA6CD20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717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F618-8F66-3C44-B78B-A914682A765A}" type="datetimeFigureOut">
              <a:rPr lang="en-US" smtClean="0"/>
              <a:t>4/13/22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495C7-CE23-9641-98D2-9AAA6CD20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12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F618-8F66-3C44-B78B-A914682A765A}" type="datetimeFigureOut">
              <a:rPr lang="en-US" smtClean="0"/>
              <a:t>4/13/22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495C7-CE23-9641-98D2-9AAA6CD20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685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F618-8F66-3C44-B78B-A914682A765A}" type="datetimeFigureOut">
              <a:rPr lang="en-US" smtClean="0"/>
              <a:t>4/13/22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495C7-CE23-9641-98D2-9AAA6CD20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90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F618-8F66-3C44-B78B-A914682A765A}" type="datetimeFigureOut">
              <a:rPr lang="en-US" smtClean="0"/>
              <a:t>4/13/22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495C7-CE23-9641-98D2-9AAA6CD20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767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F618-8F66-3C44-B78B-A914682A765A}" type="datetimeFigureOut">
              <a:rPr lang="en-US" smtClean="0"/>
              <a:t>4/13/22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495C7-CE23-9641-98D2-9AAA6CD20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428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6F618-8F66-3C44-B78B-A914682A765A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495C7-CE23-9641-98D2-9AAA6CD20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774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D36EC9F-C317-426F-9747-F41F97FD805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5876" r="25182" b="1"/>
          <a:stretch/>
        </p:blipFill>
        <p:spPr>
          <a:xfrm>
            <a:off x="20" y="8386"/>
            <a:ext cx="6857980" cy="9905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0E16127-B8A5-42E6-AF29-764F54D35C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3010" y="329550"/>
            <a:ext cx="6186323" cy="2629550"/>
          </a:xfrm>
          <a:prstGeom prst="rect">
            <a:avLst/>
          </a:prstGeom>
          <a:solidFill>
            <a:schemeClr val="bg1">
              <a:alpha val="90000"/>
            </a:schemeClr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44B9FFD-A6BA-3944-A055-2BB9BF41EF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743" y="7619507"/>
            <a:ext cx="5136873" cy="2105656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A3A38539-A17F-324A-B8EE-451CBE93333E}"/>
              </a:ext>
            </a:extLst>
          </p:cNvPr>
          <p:cNvSpPr/>
          <p:nvPr/>
        </p:nvSpPr>
        <p:spPr>
          <a:xfrm>
            <a:off x="333010" y="357570"/>
            <a:ext cx="6186323" cy="262955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E06760-A7BF-7E4E-9D7C-01952F25A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010" y="357570"/>
            <a:ext cx="6186323" cy="2433529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lnSpc>
                <a:spcPct val="100000"/>
              </a:lnSpc>
            </a:pPr>
            <a:br>
              <a:rPr lang="en-US" sz="1400" dirty="0"/>
            </a:br>
            <a:r>
              <a:rPr lang="en-US" sz="3200" b="1" dirty="0"/>
              <a:t>Have you had a fall?</a:t>
            </a:r>
            <a:br>
              <a:rPr lang="en-US" sz="3200" b="1" dirty="0"/>
            </a:br>
            <a:r>
              <a:rPr lang="en-US" sz="3200" b="1" dirty="0"/>
              <a:t>Are you prone to trips or slips?</a:t>
            </a:r>
            <a:br>
              <a:rPr lang="en-US" sz="3200" b="1" dirty="0"/>
            </a:br>
            <a:r>
              <a:rPr lang="en-US" sz="3200" b="1" dirty="0"/>
              <a:t>Concerned about having a fall?</a:t>
            </a:r>
            <a:br>
              <a:rPr lang="en-US" sz="3200" b="1" dirty="0"/>
            </a:br>
            <a:br>
              <a:rPr lang="en-US" sz="3200" b="1" dirty="0"/>
            </a:br>
            <a:r>
              <a:rPr lang="en-US" sz="3200" b="1" dirty="0"/>
              <a:t>Speak to your Eye Care Professional</a:t>
            </a:r>
            <a:br>
              <a:rPr lang="en-US" sz="3200" b="1" dirty="0"/>
            </a:b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00253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etters magnified through eyeglasses">
            <a:extLst>
              <a:ext uri="{FF2B5EF4-FFF2-40B4-BE49-F238E27FC236}">
                <a16:creationId xmlns:a16="http://schemas.microsoft.com/office/drawing/2014/main" id="{61FFF3FF-6F3D-414A-A59D-1058F6D299A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0033" r="11617" b="1"/>
          <a:stretch/>
        </p:blipFill>
        <p:spPr>
          <a:xfrm>
            <a:off x="20" y="10"/>
            <a:ext cx="3330328" cy="3252294"/>
          </a:xfrm>
          <a:custGeom>
            <a:avLst/>
            <a:gdLst/>
            <a:ahLst/>
            <a:cxnLst/>
            <a:rect l="l" t="t" r="r" b="b"/>
            <a:pathLst>
              <a:path w="5920618" h="2130951">
                <a:moveTo>
                  <a:pt x="0" y="0"/>
                </a:moveTo>
                <a:lnTo>
                  <a:pt x="5920618" y="0"/>
                </a:lnTo>
                <a:lnTo>
                  <a:pt x="4933709" y="2130951"/>
                </a:lnTo>
                <a:lnTo>
                  <a:pt x="0" y="2130951"/>
                </a:lnTo>
                <a:close/>
              </a:path>
            </a:pathLst>
          </a:custGeom>
        </p:spPr>
      </p:pic>
      <p:sp>
        <p:nvSpPr>
          <p:cNvPr id="8" name="Freeform 16">
            <a:extLst>
              <a:ext uri="{FF2B5EF4-FFF2-40B4-BE49-F238E27FC236}">
                <a16:creationId xmlns:a16="http://schemas.microsoft.com/office/drawing/2014/main" id="{B0BDD275-E79C-4B6F-9875-E474D59DC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73111" y="177"/>
            <a:ext cx="3984890" cy="3251696"/>
          </a:xfrm>
          <a:custGeom>
            <a:avLst/>
            <a:gdLst>
              <a:gd name="connsiteX0" fmla="*/ 986725 w 7084249"/>
              <a:gd name="connsiteY0" fmla="*/ 0 h 2130552"/>
              <a:gd name="connsiteX1" fmla="*/ 7084249 w 7084249"/>
              <a:gd name="connsiteY1" fmla="*/ 0 h 2130552"/>
              <a:gd name="connsiteX2" fmla="*/ 7084249 w 7084249"/>
              <a:gd name="connsiteY2" fmla="*/ 2130552 h 2130552"/>
              <a:gd name="connsiteX3" fmla="*/ 0 w 7084249"/>
              <a:gd name="connsiteY3" fmla="*/ 2130552 h 2130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84249" h="2130552">
                <a:moveTo>
                  <a:pt x="986725" y="0"/>
                </a:moveTo>
                <a:lnTo>
                  <a:pt x="7084249" y="0"/>
                </a:lnTo>
                <a:lnTo>
                  <a:pt x="7084249" y="2130552"/>
                </a:lnTo>
                <a:lnTo>
                  <a:pt x="0" y="2130552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0" name="Freeform 19">
            <a:extLst>
              <a:ext uri="{FF2B5EF4-FFF2-40B4-BE49-F238E27FC236}">
                <a16:creationId xmlns:a16="http://schemas.microsoft.com/office/drawing/2014/main" id="{FFE24BB0-6C00-4CD0-B19A-F41513025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25081" y="7185521"/>
            <a:ext cx="3332919" cy="2720301"/>
          </a:xfrm>
          <a:custGeom>
            <a:avLst/>
            <a:gdLst>
              <a:gd name="connsiteX0" fmla="*/ 1007162 w 5925190"/>
              <a:gd name="connsiteY0" fmla="*/ 0 h 2174681"/>
              <a:gd name="connsiteX1" fmla="*/ 5925190 w 5925190"/>
              <a:gd name="connsiteY1" fmla="*/ 0 h 2174681"/>
              <a:gd name="connsiteX2" fmla="*/ 5925190 w 5925190"/>
              <a:gd name="connsiteY2" fmla="*/ 2174681 h 2174681"/>
              <a:gd name="connsiteX3" fmla="*/ 0 w 5925190"/>
              <a:gd name="connsiteY3" fmla="*/ 2174681 h 2174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5190" h="2174681">
                <a:moveTo>
                  <a:pt x="1007162" y="0"/>
                </a:moveTo>
                <a:lnTo>
                  <a:pt x="5925190" y="0"/>
                </a:lnTo>
                <a:lnTo>
                  <a:pt x="5925190" y="2174681"/>
                </a:lnTo>
                <a:lnTo>
                  <a:pt x="0" y="2174681"/>
                </a:lnTo>
                <a:close/>
              </a:path>
            </a:pathLst>
          </a:cu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12" name="Freeform 22">
            <a:extLst>
              <a:ext uri="{FF2B5EF4-FFF2-40B4-BE49-F238E27FC236}">
                <a16:creationId xmlns:a16="http://schemas.microsoft.com/office/drawing/2014/main" id="{045D7A58-411F-4E92-A78E-A6FEB1890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183531"/>
            <a:ext cx="4000619" cy="2722292"/>
          </a:xfrm>
          <a:custGeom>
            <a:avLst/>
            <a:gdLst>
              <a:gd name="connsiteX0" fmla="*/ 0 w 7112212"/>
              <a:gd name="connsiteY0" fmla="*/ 0 h 2176272"/>
              <a:gd name="connsiteX1" fmla="*/ 7112212 w 7112212"/>
              <a:gd name="connsiteY1" fmla="*/ 0 h 2176272"/>
              <a:gd name="connsiteX2" fmla="*/ 6104313 w 7112212"/>
              <a:gd name="connsiteY2" fmla="*/ 2176272 h 2176272"/>
              <a:gd name="connsiteX3" fmla="*/ 0 w 7112212"/>
              <a:gd name="connsiteY3" fmla="*/ 2176272 h 2176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12212" h="2176272">
                <a:moveTo>
                  <a:pt x="0" y="0"/>
                </a:moveTo>
                <a:lnTo>
                  <a:pt x="7112212" y="0"/>
                </a:lnTo>
                <a:lnTo>
                  <a:pt x="6104313" y="2176272"/>
                </a:lnTo>
                <a:lnTo>
                  <a:pt x="0" y="2176272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57BBE4-D1FE-F249-8890-3449E68AA08B}"/>
              </a:ext>
            </a:extLst>
          </p:cNvPr>
          <p:cNvSpPr txBox="1"/>
          <p:nvPr/>
        </p:nvSpPr>
        <p:spPr>
          <a:xfrm>
            <a:off x="96081" y="7370879"/>
            <a:ext cx="33329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Your local Falls Service can be contacted on:</a:t>
            </a:r>
          </a:p>
          <a:p>
            <a:endParaRPr lang="en-US" sz="2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F4B4887-6EB4-AE47-8E45-379781E02A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11881" y="0"/>
            <a:ext cx="3346100" cy="13716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6FC445-01B7-FE45-B17B-15D13990671C}"/>
              </a:ext>
            </a:extLst>
          </p:cNvPr>
          <p:cNvSpPr/>
          <p:nvPr/>
        </p:nvSpPr>
        <p:spPr>
          <a:xfrm>
            <a:off x="0" y="3251873"/>
            <a:ext cx="6857981" cy="393165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83BE5E-A70B-ED45-84AA-43635E8C29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199" y="2845905"/>
            <a:ext cx="6062239" cy="3929236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/>
              <a:t>Have you had a fall?</a:t>
            </a:r>
            <a:br>
              <a:rPr lang="en-US" sz="3600" b="1" dirty="0"/>
            </a:br>
            <a:r>
              <a:rPr lang="en-US" sz="3600" b="1" dirty="0"/>
              <a:t>Are you prone to trips or slips?</a:t>
            </a:r>
            <a:br>
              <a:rPr lang="en-US" sz="3600" b="1" dirty="0"/>
            </a:br>
            <a:r>
              <a:rPr lang="en-US" sz="3600" b="1" dirty="0"/>
              <a:t>Concerned about having a fall?</a:t>
            </a:r>
            <a:br>
              <a:rPr lang="en-US" sz="3600" b="1" dirty="0"/>
            </a:br>
            <a:br>
              <a:rPr lang="en-US" sz="3600" b="1" dirty="0"/>
            </a:br>
            <a:r>
              <a:rPr lang="en-US" sz="3600" b="1" dirty="0"/>
              <a:t>Speak to your Eye Care Professional today or call the local Falls Service to help you feel more confident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1579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6A118AE6EB7543A7EC38CAF65D6D8B" ma:contentTypeVersion="14" ma:contentTypeDescription="Create a new document." ma:contentTypeScope="" ma:versionID="892ae20e957a8e1d4b9776e078530ace">
  <xsd:schema xmlns:xsd="http://www.w3.org/2001/XMLSchema" xmlns:xs="http://www.w3.org/2001/XMLSchema" xmlns:p="http://schemas.microsoft.com/office/2006/metadata/properties" xmlns:ns3="2c0728d4-b628-46ac-beb8-1847ad0e6c02" xmlns:ns4="2c43926a-b248-4fb5-8692-7f03bd5c687b" targetNamespace="http://schemas.microsoft.com/office/2006/metadata/properties" ma:root="true" ma:fieldsID="7996e77b28e44e8dfdd47a8beafb3219" ns3:_="" ns4:_="">
    <xsd:import namespace="2c0728d4-b628-46ac-beb8-1847ad0e6c02"/>
    <xsd:import namespace="2c43926a-b248-4fb5-8692-7f03bd5c687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0728d4-b628-46ac-beb8-1847ad0e6c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3926a-b248-4fb5-8692-7f03bd5c687b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90FB31B-C45E-49F2-A063-74CADF6952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0728d4-b628-46ac-beb8-1847ad0e6c02"/>
    <ds:schemaRef ds:uri="2c43926a-b248-4fb5-8692-7f03bd5c68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E9C5440-91A9-44C8-BD58-EB5E94B4356D}">
  <ds:schemaRefs>
    <ds:schemaRef ds:uri="http://schemas.openxmlformats.org/package/2006/metadata/core-properties"/>
    <ds:schemaRef ds:uri="2c0728d4-b628-46ac-beb8-1847ad0e6c02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purl.org/dc/elements/1.1/"/>
    <ds:schemaRef ds:uri="http://purl.org/dc/terms/"/>
    <ds:schemaRef ds:uri="2c43926a-b248-4fb5-8692-7f03bd5c687b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FBA283D-48A4-4D3F-B410-E1DE5F55A7D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599</TotalTime>
  <Words>86</Words>
  <Application>Microsoft Macintosh PowerPoint</Application>
  <PresentationFormat>A4 Paper (210x297 mm)</PresentationFormat>
  <Paragraphs>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 Have you had a fall? Are you prone to trips or slips? Concerned about having a fall?  Speak to your Eye Care Professional </vt:lpstr>
      <vt:lpstr>Have you had a fall? Are you prone to trips or slips? Concerned about having a fall?  Speak to your Eye Care Professional today or call the local Falls Service to help you feel more confident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Have you had a fall?  Are you concerned about falling?  Speak to your Optician today</dc:title>
  <dc:creator>Dawn Skelton</dc:creator>
  <cp:lastModifiedBy>Dawn Skelton</cp:lastModifiedBy>
  <cp:revision>25</cp:revision>
  <cp:lastPrinted>2022-02-26T16:30:09Z</cp:lastPrinted>
  <dcterms:created xsi:type="dcterms:W3CDTF">2022-02-04T14:06:00Z</dcterms:created>
  <dcterms:modified xsi:type="dcterms:W3CDTF">2022-04-13T18:42:32Z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0x010100196A118AE6EB7543A7EC38CAF65D6D8B</vt:lpwstr>
  </property>
</Properties>
</file>