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63" r:id="rId5"/>
    <p:sldId id="26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ta, Jignasa" initials="MJ" lastIdx="2" clrIdx="0">
    <p:extLst>
      <p:ext uri="{19B8F6BF-5375-455C-9EA6-DF929625EA0E}">
        <p15:presenceInfo xmlns:p15="http://schemas.microsoft.com/office/powerpoint/2012/main" userId="S-1-5-21-137024685-2204166116-4157399963-83043" providerId="AD"/>
      </p:ext>
    </p:extLst>
  </p:cmAuthor>
  <p:cmAuthor id="2" name="Julie Windsor" initials="JW" lastIdx="5" clrIdx="1">
    <p:extLst>
      <p:ext uri="{19B8F6BF-5375-455C-9EA6-DF929625EA0E}">
        <p15:presenceInfo xmlns:p15="http://schemas.microsoft.com/office/powerpoint/2012/main" userId="Julie Wind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/>
    <p:restoredTop sz="94724"/>
  </p:normalViewPr>
  <p:slideViewPr>
    <p:cSldViewPr snapToGrid="0" snapToObjects="1">
      <p:cViewPr varScale="1">
        <p:scale>
          <a:sx n="69" d="100"/>
          <a:sy n="69" d="100"/>
        </p:scale>
        <p:origin x="2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9651-CBB1-E142-B6F8-BE8A2A64FA83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ADBA-2124-0D4F-8117-856A3DE6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B1ADBA-2124-0D4F-8117-856A3DE6FA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7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9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8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2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F618-8F66-3C44-B78B-A914682A765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495C7-CE23-9641-98D2-9AAA6CD20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6EC9F-C317-426F-9747-F41F97FD8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76" r="25182" b="1"/>
          <a:stretch/>
        </p:blipFill>
        <p:spPr>
          <a:xfrm>
            <a:off x="20" y="8386"/>
            <a:ext cx="6857980" cy="9905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B9FFD-A6BA-3944-A055-2BB9BF41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43" y="7619507"/>
            <a:ext cx="5136873" cy="210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38539-A17F-324A-B8EE-451CBE93333E}"/>
              </a:ext>
            </a:extLst>
          </p:cNvPr>
          <p:cNvSpPr/>
          <p:nvPr/>
        </p:nvSpPr>
        <p:spPr>
          <a:xfrm>
            <a:off x="333010" y="357570"/>
            <a:ext cx="6186323" cy="2629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06760-A7BF-7E4E-9D7C-01952F25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10" y="357570"/>
            <a:ext cx="6186323" cy="26295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1200" dirty="0"/>
            </a:br>
            <a:r>
              <a:rPr lang="en-US" sz="2800" b="1" dirty="0"/>
              <a:t>Have you had a fall?</a:t>
            </a:r>
            <a:br>
              <a:rPr lang="en-US" sz="2800" b="1" dirty="0"/>
            </a:br>
            <a:r>
              <a:rPr lang="en-US" sz="2800" b="1" dirty="0"/>
              <a:t>Are you prone to trips or slips?</a:t>
            </a:r>
            <a:br>
              <a:rPr lang="en-US" sz="2800" b="1" dirty="0"/>
            </a:br>
            <a:r>
              <a:rPr lang="en-US" sz="2800" b="1" dirty="0"/>
              <a:t>Concerned about having a fall?</a:t>
            </a:r>
            <a:br>
              <a:rPr lang="en-US" sz="2800" b="1" dirty="0"/>
            </a:br>
            <a:r>
              <a:rPr lang="en-US" sz="2800" b="1" dirty="0"/>
              <a:t>Some medicines can make you more prone to having a fall</a:t>
            </a:r>
            <a:br>
              <a:rPr lang="en-US" sz="2800" b="1" dirty="0"/>
            </a:br>
            <a:r>
              <a:rPr lang="en-US" sz="2800" b="1" dirty="0"/>
              <a:t>Speak to your Pharmacist </a:t>
            </a:r>
            <a:br>
              <a:rPr lang="en-US" sz="2800" b="1" dirty="0"/>
            </a:b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5040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umn aspen tree forest">
            <a:extLst>
              <a:ext uri="{FF2B5EF4-FFF2-40B4-BE49-F238E27FC236}">
                <a16:creationId xmlns:a16="http://schemas.microsoft.com/office/drawing/2014/main" id="{61FFF3FF-6F3D-414A-A59D-1058F6D2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900" r="23900"/>
          <a:stretch/>
        </p:blipFill>
        <p:spPr>
          <a:xfrm>
            <a:off x="0" y="22406"/>
            <a:ext cx="3346120" cy="3252294"/>
          </a:xfrm>
          <a:custGeom>
            <a:avLst/>
            <a:gdLst/>
            <a:ahLst/>
            <a:cxnLst/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57BBE4-D1FE-F249-8890-3449E68AA08B}"/>
              </a:ext>
            </a:extLst>
          </p:cNvPr>
          <p:cNvSpPr txBox="1"/>
          <p:nvPr/>
        </p:nvSpPr>
        <p:spPr>
          <a:xfrm>
            <a:off x="96081" y="7370879"/>
            <a:ext cx="3332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local Falls Service can be contacted on:</a:t>
            </a:r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B4887-6EB4-AE47-8E45-379781E02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81" y="0"/>
            <a:ext cx="3346100" cy="137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6FC445-01B7-FE45-B17B-15D13990671C}"/>
              </a:ext>
            </a:extLst>
          </p:cNvPr>
          <p:cNvSpPr/>
          <p:nvPr/>
        </p:nvSpPr>
        <p:spPr>
          <a:xfrm>
            <a:off x="0" y="3251873"/>
            <a:ext cx="6857981" cy="39316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3BE5E-A70B-ED45-84AA-43635E8C2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50" y="3479551"/>
            <a:ext cx="6498139" cy="3586249"/>
          </a:xfrm>
        </p:spPr>
        <p:txBody>
          <a:bodyPr>
            <a:noAutofit/>
          </a:bodyPr>
          <a:lstStyle/>
          <a:p>
            <a:r>
              <a:rPr lang="en-US" sz="3000" b="1" dirty="0"/>
              <a:t>Have you had a fall?</a:t>
            </a:r>
            <a:br>
              <a:rPr lang="en-US" sz="3000" b="1" dirty="0"/>
            </a:br>
            <a:r>
              <a:rPr lang="en-US" sz="3000" b="1" dirty="0"/>
              <a:t>Are you prone to trips or slips?</a:t>
            </a:r>
            <a:br>
              <a:rPr lang="en-US" sz="3000" b="1" dirty="0"/>
            </a:br>
            <a:r>
              <a:rPr lang="en-US" sz="3000" b="1" dirty="0"/>
              <a:t>Concerned about having a fall?</a:t>
            </a:r>
            <a:br>
              <a:rPr lang="en-US" sz="3000" b="1" dirty="0"/>
            </a:br>
            <a:r>
              <a:rPr lang="en-US" sz="3000" b="1" dirty="0"/>
              <a:t>Some medicines can make you more prone to having a fall</a:t>
            </a:r>
            <a:br>
              <a:rPr lang="en-US" sz="3000" b="1" dirty="0"/>
            </a:br>
            <a:br>
              <a:rPr lang="en-US" sz="3000" b="1" dirty="0"/>
            </a:br>
            <a:r>
              <a:rPr lang="en-US" sz="3000" b="1" dirty="0"/>
              <a:t>Speak to your Pharmacist, or call the local Falls Service to help you feel more confident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5832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6A118AE6EB7543A7EC38CAF65D6D8B" ma:contentTypeVersion="14" ma:contentTypeDescription="Create a new document." ma:contentTypeScope="" ma:versionID="892ae20e957a8e1d4b9776e078530ace">
  <xsd:schema xmlns:xsd="http://www.w3.org/2001/XMLSchema" xmlns:xs="http://www.w3.org/2001/XMLSchema" xmlns:p="http://schemas.microsoft.com/office/2006/metadata/properties" xmlns:ns3="2c0728d4-b628-46ac-beb8-1847ad0e6c02" xmlns:ns4="2c43926a-b248-4fb5-8692-7f03bd5c687b" targetNamespace="http://schemas.microsoft.com/office/2006/metadata/properties" ma:root="true" ma:fieldsID="7996e77b28e44e8dfdd47a8beafb3219" ns3:_="" ns4:_="">
    <xsd:import namespace="2c0728d4-b628-46ac-beb8-1847ad0e6c02"/>
    <xsd:import namespace="2c43926a-b248-4fb5-8692-7f03bd5c68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728d4-b628-46ac-beb8-1847ad0e6c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26a-b248-4fb5-8692-7f03bd5c68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C5440-91A9-44C8-BD58-EB5E94B4356D}">
  <ds:schemaRefs>
    <ds:schemaRef ds:uri="http://schemas.openxmlformats.org/package/2006/metadata/core-properties"/>
    <ds:schemaRef ds:uri="2c0728d4-b628-46ac-beb8-1847ad0e6c02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2c43926a-b248-4fb5-8692-7f03bd5c687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BA283D-48A4-4D3F-B410-E1DE5F55A7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0FB31B-C45E-49F2-A063-74CADF6952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728d4-b628-46ac-beb8-1847ad0e6c02"/>
    <ds:schemaRef ds:uri="2c43926a-b248-4fb5-8692-7f03bd5c6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105</Words>
  <Application>Microsoft Macintosh PowerPoint</Application>
  <PresentationFormat>A4 Paper (210x297 mm)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 Have you had a fall? Are you prone to trips or slips? Concerned about having a fall? Some medicines can make you more prone to having a fall Speak to your Pharmacist  </vt:lpstr>
      <vt:lpstr>Have you had a fall? Are you prone to trips or slips? Concerned about having a fall? Some medicines can make you more prone to having a fall  Speak to your Pharmacist, or call the local Falls Service to help you feel more confident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had a fall?  Are you concerned about falling?  Speak to your Optician today</dc:title>
  <dc:creator>Dawn Skelton</dc:creator>
  <cp:lastModifiedBy>Dawn Skelton</cp:lastModifiedBy>
  <cp:revision>25</cp:revision>
  <cp:lastPrinted>2022-02-26T16:30:09Z</cp:lastPrinted>
  <dcterms:created xsi:type="dcterms:W3CDTF">2022-02-04T14:06:00Z</dcterms:created>
  <dcterms:modified xsi:type="dcterms:W3CDTF">2022-04-13T18:43:42Z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0x010100196A118AE6EB7543A7EC38CAF65D6D8B</vt:lpwstr>
  </property>
</Properties>
</file>