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1" r:id="rId5"/>
    <p:sldMasterId id="2147483711" r:id="rId6"/>
    <p:sldMasterId id="2147483682" r:id="rId7"/>
  </p:sldMasterIdLst>
  <p:notesMasterIdLst>
    <p:notesMasterId r:id="rId19"/>
  </p:notesMasterIdLst>
  <p:handoutMasterIdLst>
    <p:handoutMasterId r:id="rId20"/>
  </p:handoutMasterIdLst>
  <p:sldIdLst>
    <p:sldId id="284" r:id="rId8"/>
    <p:sldId id="259" r:id="rId9"/>
    <p:sldId id="294" r:id="rId10"/>
    <p:sldId id="285" r:id="rId11"/>
    <p:sldId id="293" r:id="rId12"/>
    <p:sldId id="297" r:id="rId13"/>
    <p:sldId id="296" r:id="rId14"/>
    <p:sldId id="299" r:id="rId15"/>
    <p:sldId id="301" r:id="rId16"/>
    <p:sldId id="302" r:id="rId17"/>
    <p:sldId id="27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
          <p15:clr>
            <a:srgbClr val="A4A3A4"/>
          </p15:clr>
        </p15:guide>
        <p15:guide id="2" orient="horz" pos="3747">
          <p15:clr>
            <a:srgbClr val="A4A3A4"/>
          </p15:clr>
        </p15:guide>
        <p15:guide id="3" orient="horz" pos="572">
          <p15:clr>
            <a:srgbClr val="A4A3A4"/>
          </p15:clr>
        </p15:guide>
        <p15:guide id="4" orient="horz" pos="2386">
          <p15:clr>
            <a:srgbClr val="A4A3A4"/>
          </p15:clr>
        </p15:guide>
        <p15:guide id="5" orient="horz" pos="1934">
          <p15:clr>
            <a:srgbClr val="A4A3A4"/>
          </p15:clr>
        </p15:guide>
        <p15:guide id="6" orient="horz" pos="2161">
          <p15:clr>
            <a:srgbClr val="A4A3A4"/>
          </p15:clr>
        </p15:guide>
        <p15:guide id="7" orient="horz" pos="1820">
          <p15:clr>
            <a:srgbClr val="A4A3A4"/>
          </p15:clr>
        </p15:guide>
        <p15:guide id="8" orient="horz" pos="2607">
          <p15:clr>
            <a:srgbClr val="A4A3A4"/>
          </p15:clr>
        </p15:guide>
        <p15:guide id="9" orient="horz" pos="4201">
          <p15:clr>
            <a:srgbClr val="A4A3A4"/>
          </p15:clr>
        </p15:guide>
        <p15:guide id="10" orient="horz" pos="1479">
          <p15:clr>
            <a:srgbClr val="A4A3A4"/>
          </p15:clr>
        </p15:guide>
        <p15:guide id="11" orient="horz" pos="3293">
          <p15:clr>
            <a:srgbClr val="A4A3A4"/>
          </p15:clr>
        </p15:guide>
        <p15:guide id="12" orient="horz" pos="1031">
          <p15:clr>
            <a:srgbClr val="A4A3A4"/>
          </p15:clr>
        </p15:guide>
        <p15:guide id="13" orient="horz" pos="3974">
          <p15:clr>
            <a:srgbClr val="A4A3A4"/>
          </p15:clr>
        </p15:guide>
        <p15:guide id="14" orient="horz" pos="802">
          <p15:clr>
            <a:srgbClr val="A4A3A4"/>
          </p15:clr>
        </p15:guide>
        <p15:guide id="15" orient="horz" pos="1253">
          <p15:clr>
            <a:srgbClr val="A4A3A4"/>
          </p15:clr>
        </p15:guide>
        <p15:guide id="16" orient="horz" pos="2953">
          <p15:clr>
            <a:srgbClr val="A4A3A4"/>
          </p15:clr>
        </p15:guide>
        <p15:guide id="17" orient="horz" pos="4083">
          <p15:clr>
            <a:srgbClr val="A4A3A4"/>
          </p15:clr>
        </p15:guide>
        <p15:guide id="18" pos="2881">
          <p15:clr>
            <a:srgbClr val="A4A3A4"/>
          </p15:clr>
        </p15:guide>
        <p15:guide id="19" pos="5375">
          <p15:clr>
            <a:srgbClr val="A4A3A4"/>
          </p15:clr>
        </p15:guide>
        <p15:guide id="20" pos="612">
          <p15:clr>
            <a:srgbClr val="A4A3A4"/>
          </p15:clr>
        </p15:guide>
        <p15:guide id="21" pos="5147">
          <p15:clr>
            <a:srgbClr val="A4A3A4"/>
          </p15:clr>
        </p15:guide>
        <p15:guide id="22" pos="385">
          <p15:clr>
            <a:srgbClr val="A4A3A4"/>
          </p15:clr>
        </p15:guide>
        <p15:guide id="23" pos="2654">
          <p15:clr>
            <a:srgbClr val="A4A3A4"/>
          </p15:clr>
        </p15:guide>
        <p15:guide id="24" pos="31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B4"/>
    <a:srgbClr val="CCCCFF"/>
    <a:srgbClr val="CC00CC"/>
    <a:srgbClr val="FF00FF"/>
    <a:srgbClr val="AF1685"/>
    <a:srgbClr val="97D700"/>
    <a:srgbClr val="753BBD"/>
    <a:srgbClr val="009681"/>
    <a:srgbClr val="EFEEED"/>
    <a:srgbClr val="C600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BE9BA-1D08-4ECF-AEF3-6126AB8802B5}" v="241" dt="2021-11-17T10:28:57.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1" autoAdjust="0"/>
    <p:restoredTop sz="68979" autoAdjust="0"/>
  </p:normalViewPr>
  <p:slideViewPr>
    <p:cSldViewPr snapToGrid="0" snapToObjects="1">
      <p:cViewPr varScale="1">
        <p:scale>
          <a:sx n="47" d="100"/>
          <a:sy n="47" d="100"/>
        </p:scale>
        <p:origin x="1808" y="48"/>
      </p:cViewPr>
      <p:guideLst>
        <p:guide orient="horz" pos="345"/>
        <p:guide orient="horz" pos="3747"/>
        <p:guide orient="horz" pos="572"/>
        <p:guide orient="horz" pos="2386"/>
        <p:guide orient="horz" pos="1934"/>
        <p:guide orient="horz" pos="2161"/>
        <p:guide orient="horz" pos="1820"/>
        <p:guide orient="horz" pos="2607"/>
        <p:guide orient="horz" pos="4201"/>
        <p:guide orient="horz" pos="1479"/>
        <p:guide orient="horz" pos="3293"/>
        <p:guide orient="horz" pos="1031"/>
        <p:guide orient="horz" pos="3974"/>
        <p:guide orient="horz" pos="802"/>
        <p:guide orient="horz" pos="1253"/>
        <p:guide orient="horz" pos="2953"/>
        <p:guide orient="horz" pos="4083"/>
        <p:guide pos="2881"/>
        <p:guide pos="5375"/>
        <p:guide pos="612"/>
        <p:guide pos="5147"/>
        <p:guide pos="385"/>
        <p:guide pos="2654"/>
        <p:guide pos="31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2"/>
    </p:cViewPr>
  </p:sorterViewPr>
  <p:notesViewPr>
    <p:cSldViewPr snapToGrid="0" snapToObjects="1" showGuides="1">
      <p:cViewPr varScale="1">
        <p:scale>
          <a:sx n="92" d="100"/>
          <a:sy n="92" d="100"/>
        </p:scale>
        <p:origin x="-26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15846B-8C08-4202-842D-71358BBD9B9F}" type="doc">
      <dgm:prSet loTypeId="urn:microsoft.com/office/officeart/2005/8/layout/hProcess9" loCatId="process" qsTypeId="urn:microsoft.com/office/officeart/2005/8/quickstyle/simple1" qsCatId="simple" csTypeId="urn:microsoft.com/office/officeart/2005/8/colors/accent1_2" csCatId="accent1" phldr="1"/>
      <dgm:spPr/>
    </dgm:pt>
    <dgm:pt modelId="{702E6C95-2C08-4403-959E-1BB9FF714940}">
      <dgm:prSet phldrT="[Text]"/>
      <dgm:spPr>
        <a:solidFill>
          <a:srgbClr val="9999FF"/>
        </a:solidFill>
      </dgm:spPr>
      <dgm:t>
        <a:bodyPr/>
        <a:lstStyle/>
        <a:p>
          <a:r>
            <a:rPr lang="en-GB" b="1" dirty="0"/>
            <a:t>Recruitment: </a:t>
          </a:r>
          <a:endParaRPr lang="en-GB" dirty="0">
            <a:latin typeface="Calibri"/>
          </a:endParaRPr>
        </a:p>
        <a:p>
          <a:r>
            <a:rPr lang="en-GB" dirty="0" smtClean="0">
              <a:latin typeface="Calibri"/>
            </a:rPr>
            <a:t>February/March</a:t>
          </a:r>
          <a:endParaRPr lang="en-GB" dirty="0"/>
        </a:p>
      </dgm:t>
    </dgm:pt>
    <dgm:pt modelId="{80B75DF1-45BF-4210-B701-0769D73451C7}" type="parTrans" cxnId="{83129CE3-C11A-4178-8822-4EAEC73E7416}">
      <dgm:prSet/>
      <dgm:spPr/>
      <dgm:t>
        <a:bodyPr/>
        <a:lstStyle/>
        <a:p>
          <a:endParaRPr lang="en-GB"/>
        </a:p>
      </dgm:t>
    </dgm:pt>
    <dgm:pt modelId="{64FE9EDF-9B1B-4AC9-9202-7A22D5DFED20}" type="sibTrans" cxnId="{83129CE3-C11A-4178-8822-4EAEC73E7416}">
      <dgm:prSet/>
      <dgm:spPr/>
      <dgm:t>
        <a:bodyPr/>
        <a:lstStyle/>
        <a:p>
          <a:endParaRPr lang="en-GB"/>
        </a:p>
      </dgm:t>
    </dgm:pt>
    <dgm:pt modelId="{664B407C-2657-440E-A78B-D7C12CC78D25}">
      <dgm:prSet phldrT="[Text]"/>
      <dgm:spPr>
        <a:solidFill>
          <a:srgbClr val="66CCFF"/>
        </a:solidFill>
      </dgm:spPr>
      <dgm:t>
        <a:bodyPr/>
        <a:lstStyle/>
        <a:p>
          <a:r>
            <a:rPr lang="en-GB" b="1" dirty="0"/>
            <a:t>Information session: </a:t>
          </a:r>
          <a:endParaRPr lang="en-GB" dirty="0"/>
        </a:p>
        <a:p>
          <a:r>
            <a:rPr lang="en-GB" dirty="0" smtClean="0"/>
            <a:t>March</a:t>
          </a:r>
          <a:endParaRPr lang="en-GB" dirty="0"/>
        </a:p>
      </dgm:t>
    </dgm:pt>
    <dgm:pt modelId="{65BCE5CB-382C-4502-BA91-5FC13760BBC1}" type="parTrans" cxnId="{24E49115-276E-451F-A263-4C32AC6C25D5}">
      <dgm:prSet/>
      <dgm:spPr/>
      <dgm:t>
        <a:bodyPr/>
        <a:lstStyle/>
        <a:p>
          <a:endParaRPr lang="en-GB"/>
        </a:p>
      </dgm:t>
    </dgm:pt>
    <dgm:pt modelId="{CDB6B3A1-3D54-44FF-8FE9-B4ADC9FE4421}" type="sibTrans" cxnId="{24E49115-276E-451F-A263-4C32AC6C25D5}">
      <dgm:prSet/>
      <dgm:spPr/>
      <dgm:t>
        <a:bodyPr/>
        <a:lstStyle/>
        <a:p>
          <a:endParaRPr lang="en-GB"/>
        </a:p>
      </dgm:t>
    </dgm:pt>
    <dgm:pt modelId="{AA08D844-A5A4-4EEF-BEF2-58FB76FCA35C}">
      <dgm:prSet phldrT="[Text]"/>
      <dgm:spPr>
        <a:solidFill>
          <a:srgbClr val="33CCCC"/>
        </a:solidFill>
      </dgm:spPr>
      <dgm:t>
        <a:bodyPr/>
        <a:lstStyle/>
        <a:p>
          <a:r>
            <a:rPr lang="en-GB" b="1" dirty="0" smtClean="0"/>
            <a:t>Pairing </a:t>
          </a:r>
          <a:r>
            <a:rPr lang="en-GB" b="1" dirty="0"/>
            <a:t>process:</a:t>
          </a:r>
          <a:endParaRPr lang="en-GB" dirty="0">
            <a:latin typeface="Calibri"/>
          </a:endParaRPr>
        </a:p>
        <a:p>
          <a:r>
            <a:rPr lang="en-GB" dirty="0" smtClean="0">
              <a:latin typeface="Calibri"/>
            </a:rPr>
            <a:t>March/April</a:t>
          </a:r>
          <a:r>
            <a:rPr lang="en-GB" dirty="0">
              <a:latin typeface="Calibri"/>
            </a:rPr>
            <a:t> </a:t>
          </a:r>
          <a:endParaRPr lang="en-GB" dirty="0"/>
        </a:p>
      </dgm:t>
    </dgm:pt>
    <dgm:pt modelId="{DECC58FE-4E67-47A3-9D55-C6DFE99EEC3B}" type="parTrans" cxnId="{F24434B9-C596-4D2D-BD43-49F44353FC2F}">
      <dgm:prSet/>
      <dgm:spPr/>
      <dgm:t>
        <a:bodyPr/>
        <a:lstStyle/>
        <a:p>
          <a:endParaRPr lang="en-GB"/>
        </a:p>
      </dgm:t>
    </dgm:pt>
    <dgm:pt modelId="{6911AFCD-B47C-4782-A259-543861935112}" type="sibTrans" cxnId="{F24434B9-C596-4D2D-BD43-49F44353FC2F}">
      <dgm:prSet/>
      <dgm:spPr/>
      <dgm:t>
        <a:bodyPr/>
        <a:lstStyle/>
        <a:p>
          <a:endParaRPr lang="en-GB"/>
        </a:p>
      </dgm:t>
    </dgm:pt>
    <dgm:pt modelId="{F4C48A44-4DD0-4B70-BFCA-BE82AD4CE2EB}">
      <dgm:prSet/>
      <dgm:spPr>
        <a:solidFill>
          <a:srgbClr val="FF66FF"/>
        </a:solidFill>
      </dgm:spPr>
      <dgm:t>
        <a:bodyPr/>
        <a:lstStyle/>
        <a:p>
          <a:pPr rtl="0"/>
          <a:r>
            <a:rPr lang="en-GB" b="1" dirty="0"/>
            <a:t>Mentoring:</a:t>
          </a:r>
          <a:r>
            <a:rPr lang="en-GB" b="1" dirty="0">
              <a:latin typeface="Calibri"/>
            </a:rPr>
            <a:t> </a:t>
          </a:r>
        </a:p>
        <a:p>
          <a:r>
            <a:rPr lang="en-GB" b="0" dirty="0" smtClean="0">
              <a:latin typeface="Calibri"/>
            </a:rPr>
            <a:t>April – Sept/Oct</a:t>
          </a:r>
          <a:r>
            <a:rPr lang="en-GB" b="0" dirty="0">
              <a:latin typeface="Calibri"/>
            </a:rPr>
            <a:t> </a:t>
          </a:r>
          <a:endParaRPr lang="en-GB" b="1" dirty="0"/>
        </a:p>
      </dgm:t>
    </dgm:pt>
    <dgm:pt modelId="{8B5369D1-3BD6-4EBB-9609-8949496FA685}" type="parTrans" cxnId="{48774744-FCDE-4B26-88C3-D37D7A1C9542}">
      <dgm:prSet/>
      <dgm:spPr/>
      <dgm:t>
        <a:bodyPr/>
        <a:lstStyle/>
        <a:p>
          <a:endParaRPr lang="en-GB"/>
        </a:p>
      </dgm:t>
    </dgm:pt>
    <dgm:pt modelId="{95037A43-EB3F-4E3E-BD06-C9CCF12D6900}" type="sibTrans" cxnId="{48774744-FCDE-4B26-88C3-D37D7A1C9542}">
      <dgm:prSet/>
      <dgm:spPr/>
      <dgm:t>
        <a:bodyPr/>
        <a:lstStyle/>
        <a:p>
          <a:endParaRPr lang="en-GB"/>
        </a:p>
      </dgm:t>
    </dgm:pt>
    <dgm:pt modelId="{11232ADF-F12A-4398-9020-A0C1E149ABF9}">
      <dgm:prSet/>
      <dgm:spPr>
        <a:solidFill>
          <a:srgbClr val="CC0099"/>
        </a:solidFill>
      </dgm:spPr>
      <dgm:t>
        <a:bodyPr/>
        <a:lstStyle/>
        <a:p>
          <a:pPr rtl="0"/>
          <a:r>
            <a:rPr lang="en-GB" b="1" dirty="0"/>
            <a:t>Evaluation:</a:t>
          </a:r>
          <a:r>
            <a:rPr lang="en-GB" b="1" dirty="0">
              <a:latin typeface="Calibri"/>
            </a:rPr>
            <a:t> </a:t>
          </a:r>
          <a:endParaRPr lang="en-GB" b="0" dirty="0"/>
        </a:p>
        <a:p>
          <a:pPr rtl="0"/>
          <a:r>
            <a:rPr lang="en-GB" b="0" dirty="0" smtClean="0">
              <a:latin typeface="Calibri"/>
            </a:rPr>
            <a:t>October</a:t>
          </a:r>
          <a:r>
            <a:rPr lang="en-GB" b="0" dirty="0">
              <a:latin typeface="Calibri"/>
            </a:rPr>
            <a:t> </a:t>
          </a:r>
          <a:endParaRPr lang="en-GB" b="0" dirty="0"/>
        </a:p>
      </dgm:t>
    </dgm:pt>
    <dgm:pt modelId="{6686BE9E-5316-41D7-8B4E-6F3F136D4177}" type="parTrans" cxnId="{1FCD46E5-51E8-4368-BC1D-ECBCAF108392}">
      <dgm:prSet/>
      <dgm:spPr/>
      <dgm:t>
        <a:bodyPr/>
        <a:lstStyle/>
        <a:p>
          <a:endParaRPr lang="en-GB"/>
        </a:p>
      </dgm:t>
    </dgm:pt>
    <dgm:pt modelId="{939B1295-D256-4E70-89A0-B76804DC27BB}" type="sibTrans" cxnId="{1FCD46E5-51E8-4368-BC1D-ECBCAF108392}">
      <dgm:prSet/>
      <dgm:spPr/>
      <dgm:t>
        <a:bodyPr/>
        <a:lstStyle/>
        <a:p>
          <a:endParaRPr lang="en-GB"/>
        </a:p>
      </dgm:t>
    </dgm:pt>
    <dgm:pt modelId="{D85A5D2A-94E4-477C-9667-8087D8399C68}" type="pres">
      <dgm:prSet presAssocID="{5B15846B-8C08-4202-842D-71358BBD9B9F}" presName="CompostProcess" presStyleCnt="0">
        <dgm:presLayoutVars>
          <dgm:dir/>
          <dgm:resizeHandles val="exact"/>
        </dgm:presLayoutVars>
      </dgm:prSet>
      <dgm:spPr/>
    </dgm:pt>
    <dgm:pt modelId="{FF8411D4-0390-4F4F-BFD0-294155959052}" type="pres">
      <dgm:prSet presAssocID="{5B15846B-8C08-4202-842D-71358BBD9B9F}" presName="arrow" presStyleLbl="bgShp" presStyleIdx="0" presStyleCnt="1" custScaleX="117647"/>
      <dgm:spPr>
        <a:solidFill>
          <a:srgbClr val="CCCCFF"/>
        </a:solidFill>
      </dgm:spPr>
    </dgm:pt>
    <dgm:pt modelId="{5177B032-5A33-407F-99A7-697F7C021123}" type="pres">
      <dgm:prSet presAssocID="{5B15846B-8C08-4202-842D-71358BBD9B9F}" presName="linearProcess" presStyleCnt="0"/>
      <dgm:spPr/>
    </dgm:pt>
    <dgm:pt modelId="{9CCB7125-FBB4-4D5A-BA29-1B92AFE26392}" type="pres">
      <dgm:prSet presAssocID="{702E6C95-2C08-4403-959E-1BB9FF714940}" presName="textNode" presStyleLbl="node1" presStyleIdx="0" presStyleCnt="5">
        <dgm:presLayoutVars>
          <dgm:bulletEnabled val="1"/>
        </dgm:presLayoutVars>
      </dgm:prSet>
      <dgm:spPr/>
      <dgm:t>
        <a:bodyPr/>
        <a:lstStyle/>
        <a:p>
          <a:endParaRPr lang="en-US"/>
        </a:p>
      </dgm:t>
    </dgm:pt>
    <dgm:pt modelId="{F2612CAB-0417-4680-B92B-5BCF90018766}" type="pres">
      <dgm:prSet presAssocID="{64FE9EDF-9B1B-4AC9-9202-7A22D5DFED20}" presName="sibTrans" presStyleCnt="0"/>
      <dgm:spPr/>
    </dgm:pt>
    <dgm:pt modelId="{BD4A2032-45BC-48DA-96E9-C98B23FCC87C}" type="pres">
      <dgm:prSet presAssocID="{664B407C-2657-440E-A78B-D7C12CC78D25}" presName="textNode" presStyleLbl="node1" presStyleIdx="1" presStyleCnt="5">
        <dgm:presLayoutVars>
          <dgm:bulletEnabled val="1"/>
        </dgm:presLayoutVars>
      </dgm:prSet>
      <dgm:spPr/>
      <dgm:t>
        <a:bodyPr/>
        <a:lstStyle/>
        <a:p>
          <a:endParaRPr lang="en-US"/>
        </a:p>
      </dgm:t>
    </dgm:pt>
    <dgm:pt modelId="{EEBFFAC0-2C30-4F66-8BF7-D96B6FBE38DA}" type="pres">
      <dgm:prSet presAssocID="{CDB6B3A1-3D54-44FF-8FE9-B4ADC9FE4421}" presName="sibTrans" presStyleCnt="0"/>
      <dgm:spPr/>
    </dgm:pt>
    <dgm:pt modelId="{45773A01-C64D-455E-A2C1-2B1E91FB5AF4}" type="pres">
      <dgm:prSet presAssocID="{AA08D844-A5A4-4EEF-BEF2-58FB76FCA35C}" presName="textNode" presStyleLbl="node1" presStyleIdx="2" presStyleCnt="5">
        <dgm:presLayoutVars>
          <dgm:bulletEnabled val="1"/>
        </dgm:presLayoutVars>
      </dgm:prSet>
      <dgm:spPr/>
      <dgm:t>
        <a:bodyPr/>
        <a:lstStyle/>
        <a:p>
          <a:endParaRPr lang="en-US"/>
        </a:p>
      </dgm:t>
    </dgm:pt>
    <dgm:pt modelId="{1BADDC37-8B76-44AA-8F9C-C35C40E1607C}" type="pres">
      <dgm:prSet presAssocID="{6911AFCD-B47C-4782-A259-543861935112}" presName="sibTrans" presStyleCnt="0"/>
      <dgm:spPr/>
    </dgm:pt>
    <dgm:pt modelId="{B8C175DE-4A4D-46DC-9221-FEFEEDFD7CD3}" type="pres">
      <dgm:prSet presAssocID="{F4C48A44-4DD0-4B70-BFCA-BE82AD4CE2EB}" presName="textNode" presStyleLbl="node1" presStyleIdx="3" presStyleCnt="5">
        <dgm:presLayoutVars>
          <dgm:bulletEnabled val="1"/>
        </dgm:presLayoutVars>
      </dgm:prSet>
      <dgm:spPr/>
      <dgm:t>
        <a:bodyPr/>
        <a:lstStyle/>
        <a:p>
          <a:endParaRPr lang="en-US"/>
        </a:p>
      </dgm:t>
    </dgm:pt>
    <dgm:pt modelId="{9521497B-A6DE-4919-9824-0804916D0C62}" type="pres">
      <dgm:prSet presAssocID="{95037A43-EB3F-4E3E-BD06-C9CCF12D6900}" presName="sibTrans" presStyleCnt="0"/>
      <dgm:spPr/>
    </dgm:pt>
    <dgm:pt modelId="{5887BDE6-3FEC-4045-B442-ABBF18F1932D}" type="pres">
      <dgm:prSet presAssocID="{11232ADF-F12A-4398-9020-A0C1E149ABF9}" presName="textNode" presStyleLbl="node1" presStyleIdx="4" presStyleCnt="5">
        <dgm:presLayoutVars>
          <dgm:bulletEnabled val="1"/>
        </dgm:presLayoutVars>
      </dgm:prSet>
      <dgm:spPr/>
      <dgm:t>
        <a:bodyPr/>
        <a:lstStyle/>
        <a:p>
          <a:endParaRPr lang="en-US"/>
        </a:p>
      </dgm:t>
    </dgm:pt>
  </dgm:ptLst>
  <dgm:cxnLst>
    <dgm:cxn modelId="{F24434B9-C596-4D2D-BD43-49F44353FC2F}" srcId="{5B15846B-8C08-4202-842D-71358BBD9B9F}" destId="{AA08D844-A5A4-4EEF-BEF2-58FB76FCA35C}" srcOrd="2" destOrd="0" parTransId="{DECC58FE-4E67-47A3-9D55-C6DFE99EEC3B}" sibTransId="{6911AFCD-B47C-4782-A259-543861935112}"/>
    <dgm:cxn modelId="{24E49115-276E-451F-A263-4C32AC6C25D5}" srcId="{5B15846B-8C08-4202-842D-71358BBD9B9F}" destId="{664B407C-2657-440E-A78B-D7C12CC78D25}" srcOrd="1" destOrd="0" parTransId="{65BCE5CB-382C-4502-BA91-5FC13760BBC1}" sibTransId="{CDB6B3A1-3D54-44FF-8FE9-B4ADC9FE4421}"/>
    <dgm:cxn modelId="{62BC8E1D-623C-4160-911F-14F0F33A97E7}" type="presOf" srcId="{11232ADF-F12A-4398-9020-A0C1E149ABF9}" destId="{5887BDE6-3FEC-4045-B442-ABBF18F1932D}" srcOrd="0" destOrd="0" presId="urn:microsoft.com/office/officeart/2005/8/layout/hProcess9"/>
    <dgm:cxn modelId="{83129CE3-C11A-4178-8822-4EAEC73E7416}" srcId="{5B15846B-8C08-4202-842D-71358BBD9B9F}" destId="{702E6C95-2C08-4403-959E-1BB9FF714940}" srcOrd="0" destOrd="0" parTransId="{80B75DF1-45BF-4210-B701-0769D73451C7}" sibTransId="{64FE9EDF-9B1B-4AC9-9202-7A22D5DFED20}"/>
    <dgm:cxn modelId="{88F40911-3CC5-4CD8-AD2C-0584610FFFD1}" type="presOf" srcId="{5B15846B-8C08-4202-842D-71358BBD9B9F}" destId="{D85A5D2A-94E4-477C-9667-8087D8399C68}" srcOrd="0" destOrd="0" presId="urn:microsoft.com/office/officeart/2005/8/layout/hProcess9"/>
    <dgm:cxn modelId="{1FCD46E5-51E8-4368-BC1D-ECBCAF108392}" srcId="{5B15846B-8C08-4202-842D-71358BBD9B9F}" destId="{11232ADF-F12A-4398-9020-A0C1E149ABF9}" srcOrd="4" destOrd="0" parTransId="{6686BE9E-5316-41D7-8B4E-6F3F136D4177}" sibTransId="{939B1295-D256-4E70-89A0-B76804DC27BB}"/>
    <dgm:cxn modelId="{2CDC0C1C-E43A-4B53-939F-BE775E5B3D49}" type="presOf" srcId="{AA08D844-A5A4-4EEF-BEF2-58FB76FCA35C}" destId="{45773A01-C64D-455E-A2C1-2B1E91FB5AF4}" srcOrd="0" destOrd="0" presId="urn:microsoft.com/office/officeart/2005/8/layout/hProcess9"/>
    <dgm:cxn modelId="{10727E4A-9A0E-416E-9E43-DA23229BE4AA}" type="presOf" srcId="{702E6C95-2C08-4403-959E-1BB9FF714940}" destId="{9CCB7125-FBB4-4D5A-BA29-1B92AFE26392}" srcOrd="0" destOrd="0" presId="urn:microsoft.com/office/officeart/2005/8/layout/hProcess9"/>
    <dgm:cxn modelId="{16A99F62-D654-4046-887A-76E455301939}" type="presOf" srcId="{664B407C-2657-440E-A78B-D7C12CC78D25}" destId="{BD4A2032-45BC-48DA-96E9-C98B23FCC87C}" srcOrd="0" destOrd="0" presId="urn:microsoft.com/office/officeart/2005/8/layout/hProcess9"/>
    <dgm:cxn modelId="{92BBE711-FF71-43F0-865F-A8E4FF520185}" type="presOf" srcId="{F4C48A44-4DD0-4B70-BFCA-BE82AD4CE2EB}" destId="{B8C175DE-4A4D-46DC-9221-FEFEEDFD7CD3}" srcOrd="0" destOrd="0" presId="urn:microsoft.com/office/officeart/2005/8/layout/hProcess9"/>
    <dgm:cxn modelId="{48774744-FCDE-4B26-88C3-D37D7A1C9542}" srcId="{5B15846B-8C08-4202-842D-71358BBD9B9F}" destId="{F4C48A44-4DD0-4B70-BFCA-BE82AD4CE2EB}" srcOrd="3" destOrd="0" parTransId="{8B5369D1-3BD6-4EBB-9609-8949496FA685}" sibTransId="{95037A43-EB3F-4E3E-BD06-C9CCF12D6900}"/>
    <dgm:cxn modelId="{D753748C-B809-4AF4-9AF0-EBB65AED897F}" type="presParOf" srcId="{D85A5D2A-94E4-477C-9667-8087D8399C68}" destId="{FF8411D4-0390-4F4F-BFD0-294155959052}" srcOrd="0" destOrd="0" presId="urn:microsoft.com/office/officeart/2005/8/layout/hProcess9"/>
    <dgm:cxn modelId="{7672FA14-F45D-4430-B000-F7753AFE8A45}" type="presParOf" srcId="{D85A5D2A-94E4-477C-9667-8087D8399C68}" destId="{5177B032-5A33-407F-99A7-697F7C021123}" srcOrd="1" destOrd="0" presId="urn:microsoft.com/office/officeart/2005/8/layout/hProcess9"/>
    <dgm:cxn modelId="{FF046D59-4AA2-44B3-AFB5-294BC4FD1B9C}" type="presParOf" srcId="{5177B032-5A33-407F-99A7-697F7C021123}" destId="{9CCB7125-FBB4-4D5A-BA29-1B92AFE26392}" srcOrd="0" destOrd="0" presId="urn:microsoft.com/office/officeart/2005/8/layout/hProcess9"/>
    <dgm:cxn modelId="{DADD9561-9E3E-4CF6-A5EE-393AD5238E3D}" type="presParOf" srcId="{5177B032-5A33-407F-99A7-697F7C021123}" destId="{F2612CAB-0417-4680-B92B-5BCF90018766}" srcOrd="1" destOrd="0" presId="urn:microsoft.com/office/officeart/2005/8/layout/hProcess9"/>
    <dgm:cxn modelId="{7AB4F0EB-9C12-4E66-98B3-D2784F2DB349}" type="presParOf" srcId="{5177B032-5A33-407F-99A7-697F7C021123}" destId="{BD4A2032-45BC-48DA-96E9-C98B23FCC87C}" srcOrd="2" destOrd="0" presId="urn:microsoft.com/office/officeart/2005/8/layout/hProcess9"/>
    <dgm:cxn modelId="{F1AAC6FF-DB94-4A2D-BC38-A8122E5A23E0}" type="presParOf" srcId="{5177B032-5A33-407F-99A7-697F7C021123}" destId="{EEBFFAC0-2C30-4F66-8BF7-D96B6FBE38DA}" srcOrd="3" destOrd="0" presId="urn:microsoft.com/office/officeart/2005/8/layout/hProcess9"/>
    <dgm:cxn modelId="{7CF3FF41-5D2E-4D0F-B428-858D872977BC}" type="presParOf" srcId="{5177B032-5A33-407F-99A7-697F7C021123}" destId="{45773A01-C64D-455E-A2C1-2B1E91FB5AF4}" srcOrd="4" destOrd="0" presId="urn:microsoft.com/office/officeart/2005/8/layout/hProcess9"/>
    <dgm:cxn modelId="{BD379115-B5EB-45F9-9AC5-4418894A6A86}" type="presParOf" srcId="{5177B032-5A33-407F-99A7-697F7C021123}" destId="{1BADDC37-8B76-44AA-8F9C-C35C40E1607C}" srcOrd="5" destOrd="0" presId="urn:microsoft.com/office/officeart/2005/8/layout/hProcess9"/>
    <dgm:cxn modelId="{08D01E4C-D68D-4A38-B377-CD97D6225BFF}" type="presParOf" srcId="{5177B032-5A33-407F-99A7-697F7C021123}" destId="{B8C175DE-4A4D-46DC-9221-FEFEEDFD7CD3}" srcOrd="6" destOrd="0" presId="urn:microsoft.com/office/officeart/2005/8/layout/hProcess9"/>
    <dgm:cxn modelId="{57AA7010-ED20-4E6C-8ADA-586C6005968E}" type="presParOf" srcId="{5177B032-5A33-407F-99A7-697F7C021123}" destId="{9521497B-A6DE-4919-9824-0804916D0C62}" srcOrd="7" destOrd="0" presId="urn:microsoft.com/office/officeart/2005/8/layout/hProcess9"/>
    <dgm:cxn modelId="{31D2E402-2C00-4F55-AB00-87838000E8B3}" type="presParOf" srcId="{5177B032-5A33-407F-99A7-697F7C021123}" destId="{5887BDE6-3FEC-4045-B442-ABBF18F1932D}"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411D4-0390-4F4F-BFD0-294155959052}">
      <dsp:nvSpPr>
        <dsp:cNvPr id="0" name=""/>
        <dsp:cNvSpPr/>
      </dsp:nvSpPr>
      <dsp:spPr>
        <a:xfrm>
          <a:off x="1" y="0"/>
          <a:ext cx="7835149" cy="3200400"/>
        </a:xfrm>
        <a:prstGeom prst="rightArrow">
          <a:avLst/>
        </a:prstGeom>
        <a:solidFill>
          <a:srgbClr val="CCCCFF"/>
        </a:solidFill>
        <a:ln>
          <a:noFill/>
        </a:ln>
        <a:effectLst/>
      </dsp:spPr>
      <dsp:style>
        <a:lnRef idx="0">
          <a:scrgbClr r="0" g="0" b="0"/>
        </a:lnRef>
        <a:fillRef idx="1">
          <a:scrgbClr r="0" g="0" b="0"/>
        </a:fillRef>
        <a:effectRef idx="0">
          <a:scrgbClr r="0" g="0" b="0"/>
        </a:effectRef>
        <a:fontRef idx="minor"/>
      </dsp:style>
    </dsp:sp>
    <dsp:sp modelId="{9CCB7125-FBB4-4D5A-BA29-1B92AFE26392}">
      <dsp:nvSpPr>
        <dsp:cNvPr id="0" name=""/>
        <dsp:cNvSpPr/>
      </dsp:nvSpPr>
      <dsp:spPr>
        <a:xfrm>
          <a:off x="1978" y="960120"/>
          <a:ext cx="1489953" cy="1280160"/>
        </a:xfrm>
        <a:prstGeom prst="roundRect">
          <a:avLst/>
        </a:prstGeom>
        <a:solidFill>
          <a:srgbClr val="99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Recruitment: </a:t>
          </a:r>
          <a:endParaRPr lang="en-GB" sz="1400" kern="1200" dirty="0">
            <a:latin typeface="Calibri"/>
          </a:endParaRPr>
        </a:p>
        <a:p>
          <a:pPr lvl="0" algn="ctr" defTabSz="622300">
            <a:lnSpc>
              <a:spcPct val="90000"/>
            </a:lnSpc>
            <a:spcBef>
              <a:spcPct val="0"/>
            </a:spcBef>
            <a:spcAft>
              <a:spcPct val="35000"/>
            </a:spcAft>
          </a:pPr>
          <a:r>
            <a:rPr lang="en-GB" sz="1400" kern="1200" dirty="0" smtClean="0">
              <a:latin typeface="Calibri"/>
            </a:rPr>
            <a:t>February/March</a:t>
          </a:r>
          <a:endParaRPr lang="en-GB" sz="1400" kern="1200" dirty="0"/>
        </a:p>
      </dsp:txBody>
      <dsp:txXfrm>
        <a:off x="64470" y="1022612"/>
        <a:ext cx="1364969" cy="1155176"/>
      </dsp:txXfrm>
    </dsp:sp>
    <dsp:sp modelId="{BD4A2032-45BC-48DA-96E9-C98B23FCC87C}">
      <dsp:nvSpPr>
        <dsp:cNvPr id="0" name=""/>
        <dsp:cNvSpPr/>
      </dsp:nvSpPr>
      <dsp:spPr>
        <a:xfrm>
          <a:off x="1587289" y="960120"/>
          <a:ext cx="1489953" cy="1280160"/>
        </a:xfrm>
        <a:prstGeom prst="roundRect">
          <a:avLst/>
        </a:prstGeom>
        <a:solidFill>
          <a:srgbClr val="66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t>Information session: </a:t>
          </a:r>
          <a:endParaRPr lang="en-GB" sz="1400" kern="1200" dirty="0"/>
        </a:p>
        <a:p>
          <a:pPr lvl="0" algn="ctr" defTabSz="622300">
            <a:lnSpc>
              <a:spcPct val="90000"/>
            </a:lnSpc>
            <a:spcBef>
              <a:spcPct val="0"/>
            </a:spcBef>
            <a:spcAft>
              <a:spcPct val="35000"/>
            </a:spcAft>
          </a:pPr>
          <a:r>
            <a:rPr lang="en-GB" sz="1400" kern="1200" dirty="0" smtClean="0"/>
            <a:t>March</a:t>
          </a:r>
          <a:endParaRPr lang="en-GB" sz="1400" kern="1200" dirty="0"/>
        </a:p>
      </dsp:txBody>
      <dsp:txXfrm>
        <a:off x="1649781" y="1022612"/>
        <a:ext cx="1364969" cy="1155176"/>
      </dsp:txXfrm>
    </dsp:sp>
    <dsp:sp modelId="{45773A01-C64D-455E-A2C1-2B1E91FB5AF4}">
      <dsp:nvSpPr>
        <dsp:cNvPr id="0" name=""/>
        <dsp:cNvSpPr/>
      </dsp:nvSpPr>
      <dsp:spPr>
        <a:xfrm>
          <a:off x="3172599" y="960120"/>
          <a:ext cx="1489953" cy="1280160"/>
        </a:xfrm>
        <a:prstGeom prst="roundRect">
          <a:avLst/>
        </a:prstGeom>
        <a:solidFill>
          <a:srgbClr val="33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t>Pairing </a:t>
          </a:r>
          <a:r>
            <a:rPr lang="en-GB" sz="1400" b="1" kern="1200" dirty="0"/>
            <a:t>process:</a:t>
          </a:r>
          <a:endParaRPr lang="en-GB" sz="1400" kern="1200" dirty="0">
            <a:latin typeface="Calibri"/>
          </a:endParaRPr>
        </a:p>
        <a:p>
          <a:pPr lvl="0" algn="ctr" defTabSz="622300">
            <a:lnSpc>
              <a:spcPct val="90000"/>
            </a:lnSpc>
            <a:spcBef>
              <a:spcPct val="0"/>
            </a:spcBef>
            <a:spcAft>
              <a:spcPct val="35000"/>
            </a:spcAft>
          </a:pPr>
          <a:r>
            <a:rPr lang="en-GB" sz="1400" kern="1200" dirty="0" smtClean="0">
              <a:latin typeface="Calibri"/>
            </a:rPr>
            <a:t>March/April</a:t>
          </a:r>
          <a:r>
            <a:rPr lang="en-GB" sz="1400" kern="1200" dirty="0">
              <a:latin typeface="Calibri"/>
            </a:rPr>
            <a:t> </a:t>
          </a:r>
          <a:endParaRPr lang="en-GB" sz="1400" kern="1200" dirty="0"/>
        </a:p>
      </dsp:txBody>
      <dsp:txXfrm>
        <a:off x="3235091" y="1022612"/>
        <a:ext cx="1364969" cy="1155176"/>
      </dsp:txXfrm>
    </dsp:sp>
    <dsp:sp modelId="{B8C175DE-4A4D-46DC-9221-FEFEEDFD7CD3}">
      <dsp:nvSpPr>
        <dsp:cNvPr id="0" name=""/>
        <dsp:cNvSpPr/>
      </dsp:nvSpPr>
      <dsp:spPr>
        <a:xfrm>
          <a:off x="4757910" y="960120"/>
          <a:ext cx="1489953" cy="1280160"/>
        </a:xfrm>
        <a:prstGeom prst="roundRect">
          <a:avLst/>
        </a:prstGeom>
        <a:solidFill>
          <a:srgbClr val="FF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a:t>Mentoring:</a:t>
          </a:r>
          <a:r>
            <a:rPr lang="en-GB" sz="1400" b="1" kern="1200" dirty="0">
              <a:latin typeface="Calibri"/>
            </a:rPr>
            <a:t> </a:t>
          </a:r>
        </a:p>
        <a:p>
          <a:pPr lvl="0" algn="ctr" defTabSz="622300">
            <a:lnSpc>
              <a:spcPct val="90000"/>
            </a:lnSpc>
            <a:spcBef>
              <a:spcPct val="0"/>
            </a:spcBef>
            <a:spcAft>
              <a:spcPct val="35000"/>
            </a:spcAft>
          </a:pPr>
          <a:r>
            <a:rPr lang="en-GB" sz="1400" b="0" kern="1200" dirty="0" smtClean="0">
              <a:latin typeface="Calibri"/>
            </a:rPr>
            <a:t>April – Sept/Oct</a:t>
          </a:r>
          <a:r>
            <a:rPr lang="en-GB" sz="1400" b="0" kern="1200" dirty="0">
              <a:latin typeface="Calibri"/>
            </a:rPr>
            <a:t> </a:t>
          </a:r>
          <a:endParaRPr lang="en-GB" sz="1400" b="1" kern="1200" dirty="0"/>
        </a:p>
      </dsp:txBody>
      <dsp:txXfrm>
        <a:off x="4820402" y="1022612"/>
        <a:ext cx="1364969" cy="1155176"/>
      </dsp:txXfrm>
    </dsp:sp>
    <dsp:sp modelId="{5887BDE6-3FEC-4045-B442-ABBF18F1932D}">
      <dsp:nvSpPr>
        <dsp:cNvPr id="0" name=""/>
        <dsp:cNvSpPr/>
      </dsp:nvSpPr>
      <dsp:spPr>
        <a:xfrm>
          <a:off x="6343220" y="960120"/>
          <a:ext cx="1489953" cy="1280160"/>
        </a:xfrm>
        <a:prstGeom prst="roundRect">
          <a:avLst/>
        </a:prstGeom>
        <a:solidFill>
          <a:srgbClr val="CC00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a:t>Evaluation:</a:t>
          </a:r>
          <a:r>
            <a:rPr lang="en-GB" sz="1400" b="1" kern="1200" dirty="0">
              <a:latin typeface="Calibri"/>
            </a:rPr>
            <a:t> </a:t>
          </a:r>
          <a:endParaRPr lang="en-GB" sz="1400" b="0" kern="1200" dirty="0"/>
        </a:p>
        <a:p>
          <a:pPr lvl="0" algn="ctr" defTabSz="622300" rtl="0">
            <a:lnSpc>
              <a:spcPct val="90000"/>
            </a:lnSpc>
            <a:spcBef>
              <a:spcPct val="0"/>
            </a:spcBef>
            <a:spcAft>
              <a:spcPct val="35000"/>
            </a:spcAft>
          </a:pPr>
          <a:r>
            <a:rPr lang="en-GB" sz="1400" b="0" kern="1200" dirty="0" smtClean="0">
              <a:latin typeface="Calibri"/>
            </a:rPr>
            <a:t>October</a:t>
          </a:r>
          <a:r>
            <a:rPr lang="en-GB" sz="1400" b="0" kern="1200" dirty="0">
              <a:latin typeface="Calibri"/>
            </a:rPr>
            <a:t> </a:t>
          </a:r>
          <a:endParaRPr lang="en-GB" sz="1400" b="0" kern="1200" dirty="0"/>
        </a:p>
      </dsp:txBody>
      <dsp:txXfrm>
        <a:off x="6405712" y="1022612"/>
        <a:ext cx="1364969" cy="11551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D8AFBE-B7CA-4D46-A31C-75EC41E50D85}" type="datetimeFigureOut">
              <a:rPr lang="en-GB" smtClean="0"/>
              <a:pPr/>
              <a:t>13/04/2022</a:t>
            </a:fld>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FE86A2-DB0B-48E3-B43C-FE4600C96B70}" type="slidenum">
              <a:rPr lang="en-GB" smtClean="0"/>
              <a:pPr/>
              <a:t>‹#›</a:t>
            </a:fld>
            <a:endParaRPr lang="en-GB"/>
          </a:p>
        </p:txBody>
      </p:sp>
      <p:sp>
        <p:nvSpPr>
          <p:cNvPr id="8" name="Footer Placeholder 7"/>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9" name="Header Placeholder 8"/>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3656714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9ED64-0ADF-46CE-9E4F-53EDBA1EDEC4}" type="datetimeFigureOut">
              <a:rPr lang="en-GB" smtClean="0"/>
              <a:pPr/>
              <a:t>13/04/2022</a:t>
            </a:fld>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478A9A-ADE8-49A2-AF0A-1FE9A88297B5}" type="slidenum">
              <a:rPr lang="en-GB" smtClean="0"/>
              <a:pPr/>
              <a:t>‹#›</a:t>
            </a:fld>
            <a:endParaRPr lang="en-GB"/>
          </a:p>
        </p:txBody>
      </p:sp>
      <p:sp>
        <p:nvSpPr>
          <p:cNvPr id="9" name="Notes Placeholder 8"/>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Image Placeholder 9"/>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412233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Welcome to this information session for both those who are considering mentoring researchers and for researchers who are looking for a mentor.  We will spend some time exploring and explaining what mentoring is in the context of this programme and how it will operate and match mentors with mentees.  </a:t>
            </a:r>
          </a:p>
          <a:p>
            <a:r>
              <a:rPr lang="en-GB" sz="1200" kern="1200" dirty="0" smtClean="0">
                <a:solidFill>
                  <a:schemeClr val="tx1"/>
                </a:solidFill>
                <a:effectLst/>
                <a:latin typeface="+mn-lt"/>
                <a:ea typeface="+mn-ea"/>
                <a:cs typeface="+mn-cs"/>
              </a:rPr>
              <a:t>There will be opportunities to ask questions and I am very happy for you to ask as we go along, either in the chat or by raising your hand.  </a:t>
            </a:r>
          </a:p>
        </p:txBody>
      </p:sp>
      <p:sp>
        <p:nvSpPr>
          <p:cNvPr id="4" name="Slide Number Placeholder 3"/>
          <p:cNvSpPr>
            <a:spLocks noGrp="1"/>
          </p:cNvSpPr>
          <p:nvPr>
            <p:ph type="sldNum" sz="quarter" idx="10"/>
          </p:nvPr>
        </p:nvSpPr>
        <p:spPr/>
        <p:txBody>
          <a:bodyPr/>
          <a:lstStyle/>
          <a:p>
            <a:fld id="{8A478A9A-ADE8-49A2-AF0A-1FE9A88297B5}" type="slidenum">
              <a:rPr lang="en-GB" smtClean="0"/>
              <a:pPr/>
              <a:t>1</a:t>
            </a:fld>
            <a:endParaRPr lang="en-GB"/>
          </a:p>
        </p:txBody>
      </p:sp>
    </p:spTree>
    <p:extLst>
      <p:ext uri="{BB962C8B-B14F-4D97-AF65-F5344CB8AC3E}">
        <p14:creationId xmlns:p14="http://schemas.microsoft.com/office/powerpoint/2010/main" val="197515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beginning to think about mentoring, I'd like to pose this questions just for your consideration - what might researchers want from a mentor? Think about the kinds of topics that might be raised within those conversations.</a:t>
            </a:r>
            <a:endParaRPr lang="en-GB" dirty="0"/>
          </a:p>
        </p:txBody>
      </p:sp>
      <p:sp>
        <p:nvSpPr>
          <p:cNvPr id="4" name="Slide Number Placeholder 3"/>
          <p:cNvSpPr>
            <a:spLocks noGrp="1"/>
          </p:cNvSpPr>
          <p:nvPr>
            <p:ph type="sldNum" sz="quarter" idx="10"/>
          </p:nvPr>
        </p:nvSpPr>
        <p:spPr/>
        <p:txBody>
          <a:bodyPr/>
          <a:lstStyle/>
          <a:p>
            <a:fld id="{8A478A9A-ADE8-49A2-AF0A-1FE9A88297B5}" type="slidenum">
              <a:rPr lang="en-GB" smtClean="0"/>
              <a:pPr/>
              <a:t>2</a:t>
            </a:fld>
            <a:endParaRPr lang="en-GB"/>
          </a:p>
        </p:txBody>
      </p:sp>
    </p:spTree>
    <p:extLst>
      <p:ext uri="{BB962C8B-B14F-4D97-AF65-F5344CB8AC3E}">
        <p14:creationId xmlns:p14="http://schemas.microsoft.com/office/powerpoint/2010/main" val="111330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An overview of typical researcher-mentoring topics:</a:t>
            </a:r>
            <a:endParaRPr lang="hr-HR" sz="1200" kern="1200" dirty="0" smtClean="0">
              <a:solidFill>
                <a:schemeClr val="tx1"/>
              </a:solidFill>
              <a:effectLst/>
              <a:latin typeface="+mn-lt"/>
              <a:ea typeface="+mn-ea"/>
              <a:cs typeface="+mn-cs"/>
            </a:endParaRPr>
          </a:p>
          <a:p>
            <a:pPr lvl="0"/>
            <a:endParaRPr lang="hr-HR"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Publishing and funding: some researchers will specify they are looking for a mentor in this area and we will use the info you provide in your online form in order to make the best match possible based on this requested area.  But you may find that even if this was not the intended or initial focus, that it will be a central concern of most researchers looking to continue to pursue a research career.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Progression to independence: some researchers engaged in the mentoring programme may be considering how to make the move from ‘Early Career Researchers’  - a term that can be used to mean many different things depending on the funding/expectations/timescale it is attached to</a:t>
            </a:r>
            <a:r>
              <a:rPr lang="hr-HR" sz="1200" kern="1200" dirty="0" smtClean="0">
                <a:solidFill>
                  <a:schemeClr val="tx1"/>
                </a:solidFill>
                <a:effectLst/>
                <a:latin typeface="+mn-lt"/>
                <a:ea typeface="+mn-ea"/>
                <a:cs typeface="+mn-cs"/>
              </a:rPr>
              <a:t>.</a:t>
            </a:r>
          </a:p>
          <a:p>
            <a:pPr lvl="0"/>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Maybe</a:t>
            </a:r>
            <a:r>
              <a:rPr lang="hr-HR" sz="1200" kern="1200" baseline="0" dirty="0" smtClean="0">
                <a:solidFill>
                  <a:schemeClr val="tx1"/>
                </a:solidFill>
                <a:effectLst/>
                <a:latin typeface="+mn-lt"/>
                <a:ea typeface="+mn-ea"/>
                <a:cs typeface="+mn-cs"/>
              </a:rPr>
              <a:t> they are looking for more practical advice around </a:t>
            </a:r>
            <a:r>
              <a:rPr lang="en-GB" sz="1200" kern="1200" dirty="0" smtClean="0">
                <a:solidFill>
                  <a:schemeClr val="tx1"/>
                </a:solidFill>
                <a:effectLst/>
                <a:latin typeface="+mn-lt"/>
                <a:ea typeface="+mn-ea"/>
                <a:cs typeface="+mn-cs"/>
              </a:rPr>
              <a:t>CV advice, support for interviews </a:t>
            </a:r>
            <a:r>
              <a:rPr lang="en-GB" sz="1200" kern="1200" dirty="0" err="1" smtClean="0">
                <a:solidFill>
                  <a:schemeClr val="tx1"/>
                </a:solidFill>
                <a:effectLst/>
                <a:latin typeface="+mn-lt"/>
                <a:ea typeface="+mn-ea"/>
                <a:cs typeface="+mn-cs"/>
              </a:rPr>
              <a:t>etc</a:t>
            </a:r>
            <a:r>
              <a:rPr lang="hr-HR"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 a specific goal in mind and the right individual to take them through that in a focussed way, drawing on experience of similar situations.</a:t>
            </a:r>
            <a:endParaRPr lang="hr-HR" sz="1200" kern="1200" dirty="0" smtClean="0">
              <a:solidFill>
                <a:schemeClr val="tx1"/>
              </a:solidFill>
              <a:effectLst/>
              <a:latin typeface="+mn-lt"/>
              <a:ea typeface="+mn-ea"/>
              <a:cs typeface="+mn-cs"/>
            </a:endParaRPr>
          </a:p>
          <a:p>
            <a:endParaRPr lang="hr-H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Networking is also a typical mentoring topic. Looking to connect the person to your own network, assisting them in becoming connected to a suitable academic or non-academic network to further research or career goals.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Confidence – can be a very large hurdle, making the move from research student to independent researcher.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Work-life balance – looking to explore perhaps how to achieve a better balance between the demands of work and life balance. It might lead you to consider your role as a role model and how you manage this personally. What advice and guidance would you be able to give?</a:t>
            </a:r>
            <a:endParaRPr lang="hr-HR" sz="1200" kern="1200" dirty="0" smtClean="0">
              <a:solidFill>
                <a:schemeClr val="tx1"/>
              </a:solidFill>
              <a:effectLst/>
              <a:latin typeface="+mn-lt"/>
              <a:ea typeface="+mn-ea"/>
              <a:cs typeface="+mn-cs"/>
            </a:endParaRPr>
          </a:p>
          <a:p>
            <a:endParaRPr lang="hr-H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Relationships at work – the complexity of research roles and how to navigate, sharing ideas with a trusted external who understands the landscape. Things like engagement, influence and impact, reaching out with the research.</a:t>
            </a:r>
            <a:endParaRPr lang="hr-HR"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And finally – management of research – a major task and one that requires expertise and I’m sure some tips to make it all possible and still leave time to do the actual research.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A478A9A-ADE8-49A2-AF0A-1FE9A88297B5}" type="slidenum">
              <a:rPr lang="en-GB" smtClean="0"/>
              <a:pPr/>
              <a:t>3</a:t>
            </a:fld>
            <a:endParaRPr lang="en-GB"/>
          </a:p>
        </p:txBody>
      </p:sp>
    </p:spTree>
    <p:extLst>
      <p:ext uri="{BB962C8B-B14F-4D97-AF65-F5344CB8AC3E}">
        <p14:creationId xmlns:p14="http://schemas.microsoft.com/office/powerpoint/2010/main" val="103239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GCU we use the GROW model as the basis for all our mentoring schemes and it underpins Research Staff mentoring too.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It is a useful tool in opening up conversations, questions and situations – allowing a mentor to hear from the mentee about their situation rather than offer advice and opinions straight away.  For a mentee, it can offer an entirely new perspective on a situation and offer space to explore new options.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particular version I quite like as it offers some ideas on the kinds of questions mentors might pose in order to help mentees in looking at an area in a new way and find new insights.  </a:t>
            </a:r>
            <a:endParaRPr lang="hr-HR" sz="1200" kern="1200" dirty="0" smtClean="0">
              <a:solidFill>
                <a:schemeClr val="tx1"/>
              </a:solidFill>
              <a:effectLst/>
              <a:latin typeface="+mn-lt"/>
              <a:ea typeface="+mn-ea"/>
              <a:cs typeface="+mn-cs"/>
            </a:endParaRPr>
          </a:p>
          <a:p>
            <a:endParaRPr lang="hr-HR" sz="1200" kern="1200" dirty="0" smtClean="0">
              <a:solidFill>
                <a:schemeClr val="tx1"/>
              </a:solidFill>
              <a:effectLst/>
              <a:latin typeface="+mn-lt"/>
              <a:ea typeface="+mn-ea"/>
              <a:cs typeface="+mn-cs"/>
            </a:endParaRPr>
          </a:p>
          <a:p>
            <a:r>
              <a:rPr lang="hr-HR" sz="1200" kern="1200" dirty="0" smtClean="0">
                <a:solidFill>
                  <a:schemeClr val="tx1"/>
                </a:solidFill>
                <a:effectLst/>
                <a:latin typeface="+mn-lt"/>
                <a:ea typeface="+mn-ea"/>
                <a:cs typeface="+mn-cs"/>
              </a:rPr>
              <a:t>On the</a:t>
            </a:r>
            <a:r>
              <a:rPr lang="hr-HR" sz="1200" kern="1200" baseline="0" dirty="0" smtClean="0">
                <a:solidFill>
                  <a:schemeClr val="tx1"/>
                </a:solidFill>
                <a:effectLst/>
                <a:latin typeface="+mn-lt"/>
                <a:ea typeface="+mn-ea"/>
                <a:cs typeface="+mn-cs"/>
              </a:rPr>
              <a:t> Graduate School webpages you can find more information about the GROW model </a:t>
            </a:r>
            <a:r>
              <a:rPr lang="en-US" sz="1200" kern="1200" baseline="0" dirty="0" smtClean="0">
                <a:solidFill>
                  <a:schemeClr val="tx1"/>
                </a:solidFill>
                <a:effectLst/>
                <a:latin typeface="+mn-lt"/>
                <a:ea typeface="+mn-ea"/>
                <a:cs typeface="+mn-cs"/>
              </a:rPr>
              <a:t>including some SWAY materials which you can work through in your own time</a:t>
            </a:r>
            <a:r>
              <a:rPr lang="hr-HR" sz="1200" kern="1200" baseline="0" dirty="0" smtClean="0">
                <a:solidFill>
                  <a:schemeClr val="tx1"/>
                </a:solidFill>
                <a:effectLst/>
                <a:latin typeface="+mn-lt"/>
                <a:ea typeface="+mn-ea"/>
                <a:cs typeface="+mn-cs"/>
              </a:rPr>
              <a:t> https://www.gcu.ac.uk/graduateschool/researcherdevelopment/mentoring/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A478A9A-ADE8-49A2-AF0A-1FE9A88297B5}" type="slidenum">
              <a:rPr lang="en-GB" smtClean="0"/>
              <a:pPr/>
              <a:t>4</a:t>
            </a:fld>
            <a:endParaRPr lang="en-GB"/>
          </a:p>
        </p:txBody>
      </p:sp>
    </p:spTree>
    <p:extLst>
      <p:ext uri="{BB962C8B-B14F-4D97-AF65-F5344CB8AC3E}">
        <p14:creationId xmlns:p14="http://schemas.microsoft.com/office/powerpoint/2010/main" val="201170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will provide an example of a mentoring agreement that you may wish to consider as a starting point to your mentoring relationship, ensuring clarity for both parties and focussed discussions.  </a:t>
            </a:r>
          </a:p>
          <a:p>
            <a:r>
              <a:rPr lang="en-GB" sz="1200" kern="1200" dirty="0" smtClean="0">
                <a:solidFill>
                  <a:schemeClr val="tx1"/>
                </a:solidFill>
                <a:effectLst/>
                <a:latin typeface="+mn-lt"/>
                <a:ea typeface="+mn-ea"/>
                <a:cs typeface="+mn-cs"/>
              </a:rPr>
              <a:t>Mentoring provides the opportunity for tailored and supportive professional development, designed to meet the needs of individual researchers.  </a:t>
            </a:r>
          </a:p>
          <a:p>
            <a:r>
              <a:rPr lang="en-GB" sz="1200" kern="1200" dirty="0" smtClean="0">
                <a:solidFill>
                  <a:schemeClr val="tx1"/>
                </a:solidFill>
                <a:effectLst/>
                <a:latin typeface="+mn-lt"/>
                <a:ea typeface="+mn-ea"/>
                <a:cs typeface="+mn-cs"/>
              </a:rPr>
              <a:t>Also important to be aware of the boundaries of a mentoring partnership and be prepared as a mentor to signpost to other specialist services. </a:t>
            </a:r>
            <a:endParaRPr lang="en-GB" dirty="0"/>
          </a:p>
        </p:txBody>
      </p:sp>
      <p:sp>
        <p:nvSpPr>
          <p:cNvPr id="4" name="Slide Number Placeholder 3"/>
          <p:cNvSpPr>
            <a:spLocks noGrp="1"/>
          </p:cNvSpPr>
          <p:nvPr>
            <p:ph type="sldNum" sz="quarter" idx="10"/>
          </p:nvPr>
        </p:nvSpPr>
        <p:spPr/>
        <p:txBody>
          <a:bodyPr/>
          <a:lstStyle/>
          <a:p>
            <a:fld id="{8A478A9A-ADE8-49A2-AF0A-1FE9A88297B5}" type="slidenum">
              <a:rPr lang="en-GB" smtClean="0"/>
              <a:pPr/>
              <a:t>5</a:t>
            </a:fld>
            <a:endParaRPr lang="en-GB"/>
          </a:p>
        </p:txBody>
      </p:sp>
    </p:spTree>
    <p:extLst>
      <p:ext uri="{BB962C8B-B14F-4D97-AF65-F5344CB8AC3E}">
        <p14:creationId xmlns:p14="http://schemas.microsoft.com/office/powerpoint/2010/main" val="256934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I’m Karen Coyle and I’m the researcher development officer in the Graduate School. I have worked with Amy to deliver this mentoring programme with responsibility for administration and communication. If you have any queries you can contact me using the details in the final side. </a:t>
            </a:r>
          </a:p>
        </p:txBody>
      </p:sp>
      <p:sp>
        <p:nvSpPr>
          <p:cNvPr id="4" name="Slide Number Placeholder 3"/>
          <p:cNvSpPr>
            <a:spLocks noGrp="1"/>
          </p:cNvSpPr>
          <p:nvPr>
            <p:ph type="sldNum" sz="quarter" idx="10"/>
          </p:nvPr>
        </p:nvSpPr>
        <p:spPr/>
        <p:txBody>
          <a:bodyPr/>
          <a:lstStyle/>
          <a:p>
            <a:fld id="{8A478A9A-ADE8-49A2-AF0A-1FE9A88297B5}" type="slidenum">
              <a:rPr lang="en-GB" smtClean="0"/>
              <a:pPr/>
              <a:t>6</a:t>
            </a:fld>
            <a:endParaRPr lang="en-GB"/>
          </a:p>
        </p:txBody>
      </p:sp>
    </p:spTree>
    <p:extLst>
      <p:ext uri="{BB962C8B-B14F-4D97-AF65-F5344CB8AC3E}">
        <p14:creationId xmlns:p14="http://schemas.microsoft.com/office/powerpoint/2010/main" val="260325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Here we have laid out the mentoring timeline, beginning with recruitment to the programme in February and March and today’s information session, following this will be the pairing process of mentors and mentees at the end of March and into early April, once the pairing process is completed mentoring will take place until September with evaluation in October. </a:t>
            </a:r>
          </a:p>
        </p:txBody>
      </p:sp>
      <p:sp>
        <p:nvSpPr>
          <p:cNvPr id="4" name="Slide Number Placeholder 3"/>
          <p:cNvSpPr>
            <a:spLocks noGrp="1"/>
          </p:cNvSpPr>
          <p:nvPr>
            <p:ph type="sldNum" sz="quarter" idx="10"/>
          </p:nvPr>
        </p:nvSpPr>
        <p:spPr/>
        <p:txBody>
          <a:bodyPr/>
          <a:lstStyle/>
          <a:p>
            <a:fld id="{8A478A9A-ADE8-49A2-AF0A-1FE9A88297B5}" type="slidenum">
              <a:rPr lang="en-GB" smtClean="0"/>
              <a:pPr/>
              <a:t>7</a:t>
            </a:fld>
            <a:endParaRPr lang="en-GB"/>
          </a:p>
        </p:txBody>
      </p:sp>
    </p:spTree>
    <p:extLst>
      <p:ext uri="{BB962C8B-B14F-4D97-AF65-F5344CB8AC3E}">
        <p14:creationId xmlns:p14="http://schemas.microsoft.com/office/powerpoint/2010/main" val="288134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the pairing process we have invited potential mentors and mentees to complete a secure online application form using the </a:t>
            </a:r>
            <a:r>
              <a:rPr lang="en-GB" sz="1200" kern="1200" dirty="0" err="1" smtClean="0">
                <a:solidFill>
                  <a:schemeClr val="tx1"/>
                </a:solidFill>
                <a:effectLst/>
                <a:latin typeface="+mn-lt"/>
                <a:ea typeface="+mn-ea"/>
                <a:cs typeface="+mn-cs"/>
              </a:rPr>
              <a:t>Jisc</a:t>
            </a:r>
            <a:r>
              <a:rPr lang="en-GB" sz="1200" kern="1200" dirty="0" smtClean="0">
                <a:solidFill>
                  <a:schemeClr val="tx1"/>
                </a:solidFill>
                <a:effectLst/>
                <a:latin typeface="+mn-lt"/>
                <a:ea typeface="+mn-ea"/>
                <a:cs typeface="+mn-cs"/>
              </a:rPr>
              <a:t> Online Surveys tool. The questions in the application include information about school, department or research unit, research interests and methodology and publishing records. The application also asks why participants want to join the programme and what they hope to gain from taking part listing different examples depending on whether they are applying as a mentor or mentee. We also added a question on emotionally demanding research and whether that’s something applicants could give support or would want support in. </a:t>
            </a:r>
            <a:endParaRPr lang="hr-HR"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Once the deadline has passed Amy and I will use the detailed answers received to pair mentors and mentees as suitably as possible based on their mutual interests and aspirations for taking part, once the pairs have been agreed with both parties we will facilitate introductions and each person will receive a mentoring agreement.  </a:t>
            </a:r>
            <a:endParaRPr lang="hr-HR"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will continue to add useful resources on our webpage highlighted here and I will also send the mentoring agreement and other materials via email. If anyone has any useful materials that they have used for mentoring in the past and want to share please send them to me. </a:t>
            </a:r>
            <a:endParaRPr lang="en-GB" dirty="0"/>
          </a:p>
        </p:txBody>
      </p:sp>
      <p:sp>
        <p:nvSpPr>
          <p:cNvPr id="4" name="Slide Number Placeholder 3"/>
          <p:cNvSpPr>
            <a:spLocks noGrp="1"/>
          </p:cNvSpPr>
          <p:nvPr>
            <p:ph type="sldNum" sz="quarter" idx="10"/>
          </p:nvPr>
        </p:nvSpPr>
        <p:spPr/>
        <p:txBody>
          <a:bodyPr/>
          <a:lstStyle/>
          <a:p>
            <a:fld id="{8A478A9A-ADE8-49A2-AF0A-1FE9A88297B5}" type="slidenum">
              <a:rPr lang="en-GB" smtClean="0"/>
              <a:pPr/>
              <a:t>8</a:t>
            </a:fld>
            <a:endParaRPr lang="en-GB"/>
          </a:p>
        </p:txBody>
      </p:sp>
    </p:spTree>
    <p:extLst>
      <p:ext uri="{BB962C8B-B14F-4D97-AF65-F5344CB8AC3E}">
        <p14:creationId xmlns:p14="http://schemas.microsoft.com/office/powerpoint/2010/main" val="1145532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The deadline for people to complete the application form </a:t>
            </a:r>
            <a:r>
              <a:rPr lang="en-GB" sz="1200" b="1" kern="1200" dirty="0" smtClean="0">
                <a:solidFill>
                  <a:schemeClr val="tx1"/>
                </a:solidFill>
                <a:effectLst/>
                <a:latin typeface="+mn-lt"/>
                <a:ea typeface="+mn-ea"/>
                <a:cs typeface="+mn-cs"/>
              </a:rPr>
              <a:t>will be Friday 25</a:t>
            </a:r>
            <a:r>
              <a:rPr lang="en-GB" sz="1200" b="1" kern="1200" baseline="30000" dirty="0" smtClean="0">
                <a:solidFill>
                  <a:schemeClr val="tx1"/>
                </a:solidFill>
                <a:effectLst/>
                <a:latin typeface="+mn-lt"/>
                <a:ea typeface="+mn-ea"/>
                <a:cs typeface="+mn-cs"/>
              </a:rPr>
              <a:t>th</a:t>
            </a:r>
            <a:r>
              <a:rPr lang="en-GB" sz="1200" b="1" kern="1200" dirty="0" smtClean="0">
                <a:solidFill>
                  <a:schemeClr val="tx1"/>
                </a:solidFill>
                <a:effectLst/>
                <a:latin typeface="+mn-lt"/>
                <a:ea typeface="+mn-ea"/>
                <a:cs typeface="+mn-cs"/>
              </a:rPr>
              <a:t> March</a:t>
            </a:r>
            <a:r>
              <a:rPr lang="hr-HR" sz="1200" b="1" kern="1200" dirty="0" smtClean="0">
                <a:solidFill>
                  <a:schemeClr val="tx1"/>
                </a:solidFill>
                <a:effectLst/>
                <a:latin typeface="+mn-lt"/>
                <a:ea typeface="+mn-ea"/>
                <a:cs typeface="+mn-cs"/>
              </a:rPr>
              <a:t>.</a:t>
            </a:r>
            <a:r>
              <a:rPr lang="hr-HR"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After that the pairing process will take place</a:t>
            </a:r>
            <a:r>
              <a:rPr lang="hr-HR"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Once the pairs have been agreed mentors and mentees will be introduced to one another via email</a:t>
            </a:r>
            <a:r>
              <a:rPr lang="hr-HR" sz="1200"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Mentoring will proceed in the form of confidential meetings over six months, while we won’t be hugely prescriptive - the timings and content will be for you to design and plan together, focussing on objectives you set, we can provide a suggested framework and topics to anyone who wishes</a:t>
            </a:r>
            <a:r>
              <a:rPr lang="hr-HR" sz="1200"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We will be in contact regularly to hear about your experience, we will check in after the first month via email and hope to hold an in person catch up after three months. At the end of the process we will host informal </a:t>
            </a:r>
            <a:r>
              <a:rPr lang="en-GB" sz="1200" kern="1200" dirty="0" err="1" smtClean="0">
                <a:solidFill>
                  <a:schemeClr val="tx1"/>
                </a:solidFill>
                <a:effectLst/>
                <a:latin typeface="+mn-lt"/>
                <a:ea typeface="+mn-ea"/>
                <a:cs typeface="+mn-cs"/>
              </a:rPr>
              <a:t>volu</a:t>
            </a:r>
            <a:r>
              <a:rPr lang="hr-HR" sz="1200" kern="1200" dirty="0" smtClean="0">
                <a:solidFill>
                  <a:schemeClr val="tx1"/>
                </a:solidFill>
                <a:effectLst/>
                <a:latin typeface="+mn-lt"/>
                <a:ea typeface="+mn-ea"/>
                <a:cs typeface="+mn-cs"/>
              </a:rPr>
              <a:t>n</a:t>
            </a:r>
            <a:r>
              <a:rPr lang="en-GB" sz="1200" kern="1200" dirty="0" err="1" smtClean="0">
                <a:solidFill>
                  <a:schemeClr val="tx1"/>
                </a:solidFill>
                <a:effectLst/>
                <a:latin typeface="+mn-lt"/>
                <a:ea typeface="+mn-ea"/>
                <a:cs typeface="+mn-cs"/>
              </a:rPr>
              <a:t>tary</a:t>
            </a:r>
            <a:r>
              <a:rPr lang="en-GB" sz="1200" kern="1200" dirty="0" smtClean="0">
                <a:solidFill>
                  <a:schemeClr val="tx1"/>
                </a:solidFill>
                <a:effectLst/>
                <a:latin typeface="+mn-lt"/>
                <a:ea typeface="+mn-ea"/>
                <a:cs typeface="+mn-cs"/>
              </a:rPr>
              <a:t> focus groups and send you an anonymous evaluation survey. </a:t>
            </a:r>
          </a:p>
          <a:p>
            <a:endParaRPr lang="en-GB" dirty="0"/>
          </a:p>
        </p:txBody>
      </p:sp>
      <p:sp>
        <p:nvSpPr>
          <p:cNvPr id="4" name="Slide Number Placeholder 3"/>
          <p:cNvSpPr>
            <a:spLocks noGrp="1"/>
          </p:cNvSpPr>
          <p:nvPr>
            <p:ph type="sldNum" sz="quarter" idx="10"/>
          </p:nvPr>
        </p:nvSpPr>
        <p:spPr/>
        <p:txBody>
          <a:bodyPr/>
          <a:lstStyle/>
          <a:p>
            <a:fld id="{8A478A9A-ADE8-49A2-AF0A-1FE9A88297B5}" type="slidenum">
              <a:rPr lang="en-GB" smtClean="0"/>
              <a:pPr/>
              <a:t>9</a:t>
            </a:fld>
            <a:endParaRPr lang="en-GB"/>
          </a:p>
        </p:txBody>
      </p:sp>
    </p:spTree>
    <p:extLst>
      <p:ext uri="{BB962C8B-B14F-4D97-AF65-F5344CB8AC3E}">
        <p14:creationId xmlns:p14="http://schemas.microsoft.com/office/powerpoint/2010/main" val="385708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customXml" Target="../../customXml/item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Start">
    <p:spTree>
      <p:nvGrpSpPr>
        <p:cNvPr id="1" name=""/>
        <p:cNvGrpSpPr/>
        <p:nvPr/>
      </p:nvGrpSpPr>
      <p:grpSpPr>
        <a:xfrm>
          <a:off x="0" y="0"/>
          <a:ext cx="0" cy="0"/>
          <a:chOff x="0" y="0"/>
          <a:chExt cx="0" cy="0"/>
        </a:xfrm>
      </p:grpSpPr>
      <p:sp>
        <p:nvSpPr>
          <p:cNvPr id="19" name="Text Placeholder 18"/>
          <p:cNvSpPr>
            <a:spLocks noGrp="1"/>
          </p:cNvSpPr>
          <p:nvPr userDrawn="1">
            <p:ph type="body" sz="quarter" idx="10" hasCustomPrompt="1"/>
          </p:nvPr>
        </p:nvSpPr>
        <p:spPr>
          <a:xfrm>
            <a:off x="611694" y="908050"/>
            <a:ext cx="7921119" cy="461665"/>
          </a:xfrm>
          <a:prstGeom prst="rect">
            <a:avLst/>
          </a:prstGeom>
        </p:spPr>
        <p:txBody>
          <a:bodyPr wrap="square">
            <a:normAutofit/>
          </a:bodyPr>
          <a:lstStyle>
            <a:lvl1pPr marL="0" indent="0">
              <a:buNone/>
              <a:defRPr sz="2400" b="1" baseline="0">
                <a:latin typeface="Arial" pitchFamily="34" charset="0"/>
                <a:cs typeface="Arial" pitchFamily="34" charset="0"/>
              </a:defRPr>
            </a:lvl1pPr>
          </a:lstStyle>
          <a:p>
            <a:pPr lvl="0"/>
            <a:r>
              <a:rPr lang="en-GB" sz="2400" b="1" dirty="0">
                <a:latin typeface="Arial" pitchFamily="34" charset="0"/>
                <a:cs typeface="Arial" pitchFamily="34" charset="0"/>
              </a:rPr>
              <a:t>Presenter Name</a:t>
            </a:r>
            <a:endParaRPr lang="en-GB" dirty="0"/>
          </a:p>
        </p:txBody>
      </p:sp>
      <p:sp>
        <p:nvSpPr>
          <p:cNvPr id="23" name="Text Placeholder 22"/>
          <p:cNvSpPr>
            <a:spLocks noGrp="1"/>
          </p:cNvSpPr>
          <p:nvPr userDrawn="1">
            <p:ph type="body" sz="quarter" idx="12" hasCustomPrompt="1"/>
          </p:nvPr>
        </p:nvSpPr>
        <p:spPr>
          <a:xfrm>
            <a:off x="611694" y="1628775"/>
            <a:ext cx="7921119" cy="461665"/>
          </a:xfrm>
          <a:prstGeom prst="rect">
            <a:avLst/>
          </a:prstGeom>
        </p:spPr>
        <p:txBody>
          <a:bodyPr wrap="square">
            <a:spAutoFit/>
          </a:bodyPr>
          <a:lstStyle>
            <a:lvl1pPr marL="0" indent="0">
              <a:buNone/>
              <a:defRPr sz="2400">
                <a:solidFill>
                  <a:schemeClr val="bg1">
                    <a:lumMod val="50000"/>
                  </a:schemeClr>
                </a:solidFill>
                <a:latin typeface="+mj-lt"/>
              </a:defRPr>
            </a:lvl1pPr>
          </a:lstStyle>
          <a:p>
            <a:pPr lvl="0"/>
            <a:r>
              <a:rPr lang="en-GB" dirty="0"/>
              <a:t>Presentation Title</a:t>
            </a:r>
          </a:p>
        </p:txBody>
      </p:sp>
    </p:spTree>
    <p:extLst>
      <p:ext uri="{BB962C8B-B14F-4D97-AF65-F5344CB8AC3E}">
        <p14:creationId xmlns:p14="http://schemas.microsoft.com/office/powerpoint/2010/main" val="223462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10" name="Text Placeholder 9"/>
          <p:cNvSpPr>
            <a:spLocks noGrp="1"/>
          </p:cNvSpPr>
          <p:nvPr userDrawn="1">
            <p:ph type="body" sz="quarter" idx="10" hasCustomPrompt="1"/>
          </p:nvPr>
        </p:nvSpPr>
        <p:spPr>
          <a:xfrm>
            <a:off x="613588" y="547688"/>
            <a:ext cx="7920000" cy="830997"/>
          </a:xfrm>
          <a:prstGeom prst="rect">
            <a:avLst/>
          </a:prstGeom>
        </p:spPr>
        <p:txBody>
          <a:bodyPr wrap="square">
            <a:spAutoFit/>
          </a:bodyPr>
          <a:lstStyle>
            <a:lvl1pPr marL="0" indent="0">
              <a:buNone/>
              <a:defRPr sz="4800" baseline="0">
                <a:solidFill>
                  <a:srgbClr val="006CB4"/>
                </a:solidFill>
                <a:latin typeface="Arial" pitchFamily="34" charset="0"/>
                <a:cs typeface="Arial" pitchFamily="34" charset="0"/>
              </a:defRPr>
            </a:lvl1pPr>
          </a:lstStyle>
          <a:p>
            <a:pPr lvl="0"/>
            <a:r>
              <a:rPr lang="en-GB" sz="4800" dirty="0">
                <a:latin typeface="Arial" pitchFamily="34" charset="0"/>
                <a:cs typeface="Arial" pitchFamily="34" charset="0"/>
              </a:rPr>
              <a:t>Presentation Title</a:t>
            </a:r>
            <a:endParaRPr lang="en-GB" dirty="0"/>
          </a:p>
        </p:txBody>
      </p:sp>
      <p:sp>
        <p:nvSpPr>
          <p:cNvPr id="11" name="Text Placeholder 18"/>
          <p:cNvSpPr>
            <a:spLocks noGrp="1"/>
          </p:cNvSpPr>
          <p:nvPr userDrawn="1">
            <p:ph type="body" sz="quarter" idx="11" hasCustomPrompt="1"/>
          </p:nvPr>
        </p:nvSpPr>
        <p:spPr>
          <a:xfrm>
            <a:off x="611188" y="3427413"/>
            <a:ext cx="7921588" cy="461665"/>
          </a:xfrm>
          <a:prstGeom prst="rect">
            <a:avLst/>
          </a:prstGeom>
        </p:spPr>
        <p:txBody>
          <a:bodyPr wrap="square">
            <a:spAutoFit/>
          </a:bodyPr>
          <a:lstStyle>
            <a:lvl1pPr marL="0" indent="0">
              <a:buNone/>
              <a:defRPr sz="2400" b="1" baseline="0">
                <a:latin typeface="Arial" pitchFamily="34" charset="0"/>
                <a:cs typeface="Arial" pitchFamily="34" charset="0"/>
              </a:defRPr>
            </a:lvl1pPr>
          </a:lstStyle>
          <a:p>
            <a:pPr lvl="0"/>
            <a:r>
              <a:rPr lang="en-GB" sz="2400" b="1" dirty="0">
                <a:latin typeface="Arial" pitchFamily="34" charset="0"/>
                <a:cs typeface="Arial" pitchFamily="34" charset="0"/>
              </a:rPr>
              <a:t>Presenter Name</a:t>
            </a:r>
            <a:endParaRPr lang="en-GB" dirty="0"/>
          </a:p>
        </p:txBody>
      </p:sp>
    </p:spTree>
    <p:extLst>
      <p:ext uri="{BB962C8B-B14F-4D97-AF65-F5344CB8AC3E}">
        <p14:creationId xmlns:p14="http://schemas.microsoft.com/office/powerpoint/2010/main" val="150224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Tex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1188" y="547688"/>
            <a:ext cx="7920000" cy="584775"/>
          </a:xfrm>
          <a:prstGeom prst="rect">
            <a:avLst/>
          </a:prstGeom>
        </p:spPr>
        <p:txBody>
          <a:bodyPr wrap="square">
            <a:spAutoFit/>
          </a:bodyPr>
          <a:lstStyle>
            <a:lvl1pPr marL="0" indent="0">
              <a:buNone/>
              <a:defRPr sz="3200" b="1" baseline="0">
                <a:solidFill>
                  <a:srgbClr val="006CB4"/>
                </a:solidFill>
                <a:latin typeface="Arial" pitchFamily="34" charset="0"/>
                <a:cs typeface="Arial" pitchFamily="34" charset="0"/>
              </a:defRPr>
            </a:lvl1pPr>
          </a:lstStyle>
          <a:p>
            <a:pPr lvl="0"/>
            <a:r>
              <a:rPr lang="en-GB" dirty="0"/>
              <a:t>Section Title</a:t>
            </a:r>
          </a:p>
        </p:txBody>
      </p:sp>
      <p:sp>
        <p:nvSpPr>
          <p:cNvPr id="7" name="Text Placeholder 6"/>
          <p:cNvSpPr>
            <a:spLocks noGrp="1"/>
          </p:cNvSpPr>
          <p:nvPr>
            <p:ph type="body" sz="quarter" idx="11" hasCustomPrompt="1"/>
          </p:nvPr>
        </p:nvSpPr>
        <p:spPr>
          <a:xfrm>
            <a:off x="613588" y="2888550"/>
            <a:ext cx="7920000" cy="461665"/>
          </a:xfrm>
          <a:prstGeom prst="rect">
            <a:avLst/>
          </a:prstGeom>
          <a:noFill/>
        </p:spPr>
        <p:txBody>
          <a:bodyPr wrap="square">
            <a:spAutoFit/>
          </a:bodyPr>
          <a:lstStyle>
            <a:lvl1pPr marL="0" indent="0">
              <a:buNone/>
              <a:defRPr sz="2400" baseline="0">
                <a:solidFill>
                  <a:schemeClr val="tx1"/>
                </a:solidFill>
                <a:latin typeface="Arial" pitchFamily="34" charset="0"/>
                <a:cs typeface="Arial" pitchFamily="34" charset="0"/>
              </a:defRPr>
            </a:lvl1pPr>
          </a:lstStyle>
          <a:p>
            <a:pPr lvl="0"/>
            <a:r>
              <a:rPr lang="en-GB" dirty="0"/>
              <a:t>Section Paragraph</a:t>
            </a:r>
          </a:p>
        </p:txBody>
      </p:sp>
      <p:sp>
        <p:nvSpPr>
          <p:cNvPr id="8" name="Text Placeholder 7"/>
          <p:cNvSpPr>
            <a:spLocks noGrp="1"/>
          </p:cNvSpPr>
          <p:nvPr>
            <p:ph type="body" sz="quarter" idx="12" hasCustomPrompt="1"/>
          </p:nvPr>
        </p:nvSpPr>
        <p:spPr>
          <a:xfrm>
            <a:off x="613588" y="1985988"/>
            <a:ext cx="7920000" cy="457200"/>
          </a:xfrm>
          <a:prstGeom prst="rect">
            <a:avLst/>
          </a:prstGeom>
        </p:spPr>
        <p:txBody>
          <a:bodyPr/>
          <a:lstStyle>
            <a:lvl1pPr marL="0" indent="0">
              <a:buNone/>
              <a:defRPr sz="2400" b="1" baseline="0">
                <a:latin typeface="Arial" pitchFamily="34" charset="0"/>
                <a:cs typeface="Arial" pitchFamily="34" charset="0"/>
              </a:defRPr>
            </a:lvl1pPr>
          </a:lstStyle>
          <a:p>
            <a:pPr lvl="0"/>
            <a:r>
              <a:rPr lang="en-GB" dirty="0">
                <a:latin typeface="Arial" pitchFamily="34" charset="0"/>
                <a:cs typeface="Arial" pitchFamily="34" charset="0"/>
              </a:rPr>
              <a:t>Section Subtitle</a:t>
            </a:r>
            <a:endParaRPr lang="en-GB" dirty="0"/>
          </a:p>
        </p:txBody>
      </p:sp>
    </p:spTree>
    <p:extLst>
      <p:ext uri="{BB962C8B-B14F-4D97-AF65-F5344CB8AC3E}">
        <p14:creationId xmlns:p14="http://schemas.microsoft.com/office/powerpoint/2010/main" val="1952159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Objec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1151" y="547688"/>
            <a:ext cx="7920037" cy="584775"/>
          </a:xfrm>
          <a:prstGeom prst="rect">
            <a:avLst/>
          </a:prstGeom>
        </p:spPr>
        <p:txBody>
          <a:bodyPr wrap="square">
            <a:spAutoFit/>
          </a:bodyPr>
          <a:lstStyle>
            <a:lvl1pPr marL="0" indent="0">
              <a:buNone/>
              <a:defRPr sz="3200" b="1" baseline="0">
                <a:solidFill>
                  <a:srgbClr val="006CB4"/>
                </a:solidFill>
                <a:latin typeface="Arial" pitchFamily="34" charset="0"/>
                <a:cs typeface="Arial" pitchFamily="34" charset="0"/>
              </a:defRPr>
            </a:lvl1pPr>
          </a:lstStyle>
          <a:p>
            <a:pPr lvl="0"/>
            <a:r>
              <a:rPr lang="en-GB" dirty="0"/>
              <a:t>Section Title</a:t>
            </a:r>
          </a:p>
        </p:txBody>
      </p:sp>
      <p:sp>
        <p:nvSpPr>
          <p:cNvPr id="8" name="Text Placeholder 7"/>
          <p:cNvSpPr>
            <a:spLocks noGrp="1"/>
          </p:cNvSpPr>
          <p:nvPr>
            <p:ph type="body" sz="quarter" idx="12" hasCustomPrompt="1"/>
          </p:nvPr>
        </p:nvSpPr>
        <p:spPr>
          <a:xfrm>
            <a:off x="611151" y="1987200"/>
            <a:ext cx="7920037" cy="457200"/>
          </a:xfrm>
          <a:prstGeom prst="rect">
            <a:avLst/>
          </a:prstGeom>
        </p:spPr>
        <p:txBody>
          <a:bodyPr/>
          <a:lstStyle>
            <a:lvl1pPr marL="0" indent="0">
              <a:buNone/>
              <a:defRPr sz="2400" b="1" baseline="0">
                <a:latin typeface="Arial" pitchFamily="34" charset="0"/>
                <a:cs typeface="Arial" pitchFamily="34" charset="0"/>
              </a:defRPr>
            </a:lvl1pPr>
          </a:lstStyle>
          <a:p>
            <a:pPr lvl="0"/>
            <a:r>
              <a:rPr lang="en-GB" dirty="0">
                <a:latin typeface="Arial" pitchFamily="34" charset="0"/>
                <a:cs typeface="Arial" pitchFamily="34" charset="0"/>
              </a:rPr>
              <a:t>Section Subtitle</a:t>
            </a:r>
            <a:endParaRPr lang="en-GB" dirty="0"/>
          </a:p>
        </p:txBody>
      </p:sp>
      <p:sp>
        <p:nvSpPr>
          <p:cNvPr id="12" name="Content Placeholder 11"/>
          <p:cNvSpPr>
            <a:spLocks noGrp="1"/>
          </p:cNvSpPr>
          <p:nvPr>
            <p:ph sz="quarter" idx="13" hasCustomPrompt="1"/>
          </p:nvPr>
        </p:nvSpPr>
        <p:spPr>
          <a:xfrm>
            <a:off x="611188" y="2887200"/>
            <a:ext cx="7920000" cy="3060000"/>
          </a:xfrm>
          <a:prstGeom prst="rect">
            <a:avLst/>
          </a:prstGeom>
        </p:spPr>
        <p:txBody>
          <a:bodyPr/>
          <a:lstStyle>
            <a:lvl1pPr marL="0" indent="0">
              <a:buNone/>
              <a:defRPr sz="2400">
                <a:latin typeface="Arial" pitchFamily="34" charset="0"/>
                <a:cs typeface="Arial" pitchFamily="34" charset="0"/>
              </a:defRPr>
            </a:lvl1pPr>
          </a:lstStyle>
          <a:p>
            <a:pPr lvl="0"/>
            <a:r>
              <a:rPr lang="en-GB" dirty="0"/>
              <a:t>Object (Click an icon below)</a:t>
            </a:r>
          </a:p>
        </p:txBody>
      </p:sp>
    </p:spTree>
    <p:extLst>
      <p:ext uri="{BB962C8B-B14F-4D97-AF65-F5344CB8AC3E}">
        <p14:creationId xmlns:p14="http://schemas.microsoft.com/office/powerpoint/2010/main" val="61673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3569" y="547688"/>
            <a:ext cx="7920037" cy="584775"/>
          </a:xfrm>
          <a:prstGeom prst="rect">
            <a:avLst/>
          </a:prstGeom>
        </p:spPr>
        <p:txBody>
          <a:bodyPr wrap="square">
            <a:spAutoFit/>
          </a:bodyPr>
          <a:lstStyle>
            <a:lvl1pPr marL="0" indent="0">
              <a:buNone/>
              <a:defRPr sz="3200" b="1" baseline="0">
                <a:solidFill>
                  <a:srgbClr val="006CB4"/>
                </a:solidFill>
                <a:latin typeface="Arial" pitchFamily="34" charset="0"/>
                <a:cs typeface="Arial" pitchFamily="34" charset="0"/>
              </a:defRPr>
            </a:lvl1pPr>
          </a:lstStyle>
          <a:p>
            <a:pPr lvl="0"/>
            <a:r>
              <a:rPr lang="en-GB" dirty="0"/>
              <a:t>Section Title</a:t>
            </a:r>
          </a:p>
        </p:txBody>
      </p:sp>
      <p:sp>
        <p:nvSpPr>
          <p:cNvPr id="7" name="Text Placeholder 6"/>
          <p:cNvSpPr>
            <a:spLocks noGrp="1"/>
          </p:cNvSpPr>
          <p:nvPr>
            <p:ph type="body" sz="quarter" idx="11" hasCustomPrompt="1"/>
          </p:nvPr>
        </p:nvSpPr>
        <p:spPr>
          <a:xfrm>
            <a:off x="611188" y="1987200"/>
            <a:ext cx="7920037" cy="461665"/>
          </a:xfrm>
          <a:prstGeom prst="rect">
            <a:avLst/>
          </a:prstGeom>
          <a:noFill/>
        </p:spPr>
        <p:txBody>
          <a:bodyPr wrap="square">
            <a:spAutoFit/>
          </a:bodyPr>
          <a:lstStyle>
            <a:lvl1pPr marL="0" indent="0">
              <a:buNone/>
              <a:defRPr sz="2400" baseline="0">
                <a:solidFill>
                  <a:schemeClr val="tx1"/>
                </a:solidFill>
                <a:latin typeface="Arial" pitchFamily="34" charset="0"/>
                <a:cs typeface="Arial" pitchFamily="34" charset="0"/>
              </a:defRPr>
            </a:lvl1pPr>
          </a:lstStyle>
          <a:p>
            <a:pPr lvl="0"/>
            <a:r>
              <a:rPr lang="en-GB" dirty="0"/>
              <a:t>Section Paragraph</a:t>
            </a:r>
          </a:p>
        </p:txBody>
      </p:sp>
    </p:spTree>
    <p:extLst>
      <p:ext uri="{BB962C8B-B14F-4D97-AF65-F5344CB8AC3E}">
        <p14:creationId xmlns:p14="http://schemas.microsoft.com/office/powerpoint/2010/main" val="1230099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bjec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3570" y="547688"/>
            <a:ext cx="7920036" cy="584775"/>
          </a:xfrm>
          <a:prstGeom prst="rect">
            <a:avLst/>
          </a:prstGeom>
        </p:spPr>
        <p:txBody>
          <a:bodyPr wrap="square">
            <a:spAutoFit/>
          </a:bodyPr>
          <a:lstStyle>
            <a:lvl1pPr marL="0" indent="0">
              <a:buNone/>
              <a:defRPr sz="3200" b="1" baseline="0">
                <a:solidFill>
                  <a:srgbClr val="006CB4"/>
                </a:solidFill>
                <a:latin typeface="Arial" pitchFamily="34" charset="0"/>
                <a:cs typeface="Arial" pitchFamily="34" charset="0"/>
              </a:defRPr>
            </a:lvl1pPr>
          </a:lstStyle>
          <a:p>
            <a:pPr lvl="0"/>
            <a:r>
              <a:rPr lang="en-GB" dirty="0"/>
              <a:t>Section Title</a:t>
            </a:r>
          </a:p>
        </p:txBody>
      </p:sp>
      <p:sp>
        <p:nvSpPr>
          <p:cNvPr id="8" name="Content Placeholder 7"/>
          <p:cNvSpPr>
            <a:spLocks noGrp="1"/>
          </p:cNvSpPr>
          <p:nvPr>
            <p:ph sz="quarter" idx="11" hasCustomPrompt="1"/>
          </p:nvPr>
        </p:nvSpPr>
        <p:spPr>
          <a:xfrm>
            <a:off x="612776" y="1987199"/>
            <a:ext cx="7920036" cy="3952800"/>
          </a:xfrm>
          <a:prstGeom prst="rect">
            <a:avLst/>
          </a:prstGeom>
        </p:spPr>
        <p:txBody>
          <a:bodyPr/>
          <a:lstStyle>
            <a:lvl1pPr marL="0" indent="0">
              <a:buNone/>
              <a:defRPr sz="2400">
                <a:latin typeface="Arial" pitchFamily="34" charset="0"/>
                <a:cs typeface="Arial" pitchFamily="34" charset="0"/>
              </a:defRPr>
            </a:lvl1pPr>
          </a:lstStyle>
          <a:p>
            <a:pPr lvl="0"/>
            <a:r>
              <a:rPr lang="en-GB" dirty="0"/>
              <a:t>Object (Click an icon below)</a:t>
            </a:r>
          </a:p>
        </p:txBody>
      </p:sp>
    </p:spTree>
    <p:extLst>
      <p:ext uri="{BB962C8B-B14F-4D97-AF65-F5344CB8AC3E}">
        <p14:creationId xmlns:p14="http://schemas.microsoft.com/office/powerpoint/2010/main" val="398899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11188" y="547200"/>
            <a:ext cx="7920038" cy="461665"/>
          </a:xfrm>
          <a:prstGeom prst="rect">
            <a:avLst/>
          </a:prstGeom>
          <a:noFill/>
        </p:spPr>
        <p:txBody>
          <a:bodyPr wrap="square">
            <a:spAutoFit/>
          </a:bodyPr>
          <a:lstStyle>
            <a:lvl1pPr marL="0" indent="0">
              <a:buNone/>
              <a:defRPr sz="2400" baseline="0">
                <a:solidFill>
                  <a:schemeClr val="tx1"/>
                </a:solidFill>
                <a:latin typeface="Arial" pitchFamily="34" charset="0"/>
                <a:cs typeface="Arial" pitchFamily="34" charset="0"/>
              </a:defRPr>
            </a:lvl1pPr>
          </a:lstStyle>
          <a:p>
            <a:pPr lvl="0"/>
            <a:r>
              <a:rPr lang="en-GB" dirty="0"/>
              <a:t>Section Paragraph</a:t>
            </a:r>
          </a:p>
        </p:txBody>
      </p:sp>
    </p:spTree>
    <p:extLst>
      <p:ext uri="{BB962C8B-B14F-4D97-AF65-F5344CB8AC3E}">
        <p14:creationId xmlns:p14="http://schemas.microsoft.com/office/powerpoint/2010/main" val="1156513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Rectangle 2"/>
          <p:cNvSpPr/>
          <p:nvPr userDrawn="1"/>
        </p:nvSpPr>
        <p:spPr>
          <a:xfrm>
            <a:off x="612775" y="540000"/>
            <a:ext cx="7920037" cy="5400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Content Placeholder 7"/>
          <p:cNvSpPr>
            <a:spLocks noGrp="1"/>
          </p:cNvSpPr>
          <p:nvPr>
            <p:ph sz="quarter" idx="10" hasCustomPrompt="1"/>
          </p:nvPr>
        </p:nvSpPr>
        <p:spPr>
          <a:xfrm>
            <a:off x="612776" y="547688"/>
            <a:ext cx="7920036" cy="5392988"/>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Object (Click an icon below)</a:t>
            </a:r>
          </a:p>
        </p:txBody>
      </p:sp>
    </p:spTree>
    <p:extLst>
      <p:ext uri="{BB962C8B-B14F-4D97-AF65-F5344CB8AC3E}">
        <p14:creationId xmlns:p14="http://schemas.microsoft.com/office/powerpoint/2010/main" val="178202694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 Overlay (top right)">
    <p:spTree>
      <p:nvGrpSpPr>
        <p:cNvPr id="1" name=""/>
        <p:cNvGrpSpPr/>
        <p:nvPr/>
      </p:nvGrpSpPr>
      <p:grpSpPr>
        <a:xfrm>
          <a:off x="0" y="0"/>
          <a:ext cx="0" cy="0"/>
          <a:chOff x="0" y="0"/>
          <a:chExt cx="0" cy="0"/>
        </a:xfrm>
      </p:grpSpPr>
      <p:sp>
        <p:nvSpPr>
          <p:cNvPr id="11" name="Content Placeholder 7"/>
          <p:cNvSpPr>
            <a:spLocks noGrp="1"/>
          </p:cNvSpPr>
          <p:nvPr>
            <p:ph sz="quarter" idx="13" hasCustomPrompt="1"/>
          </p:nvPr>
        </p:nvSpPr>
        <p:spPr>
          <a:xfrm>
            <a:off x="612776" y="547688"/>
            <a:ext cx="7920036" cy="5392988"/>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Object (Click an icon below)</a:t>
            </a:r>
          </a:p>
        </p:txBody>
      </p:sp>
      <p:sp>
        <p:nvSpPr>
          <p:cNvPr id="13" name="Text Placeholder 12"/>
          <p:cNvSpPr>
            <a:spLocks noGrp="1"/>
          </p:cNvSpPr>
          <p:nvPr>
            <p:ph type="body" sz="quarter" idx="11" hasCustomPrompt="1"/>
          </p:nvPr>
        </p:nvSpPr>
        <p:spPr>
          <a:xfrm>
            <a:off x="4932363" y="900000"/>
            <a:ext cx="3600450" cy="496805"/>
          </a:xfrm>
          <a:prstGeom prst="rect">
            <a:avLst/>
          </a:prstGeom>
          <a:solidFill>
            <a:schemeClr val="bg1">
              <a:alpha val="88000"/>
            </a:schemeClr>
          </a:solidFill>
        </p:spPr>
        <p:txBody>
          <a:bodyPr lIns="180000" tIns="93600" rIns="180000" bIns="93600">
            <a:normAutofit/>
          </a:bodyPr>
          <a:lstStyle>
            <a:lvl1pPr marL="0" indent="0">
              <a:buNone/>
              <a:defRPr sz="2000" b="1" baseline="0">
                <a:latin typeface="Arial" pitchFamily="34" charset="0"/>
                <a:cs typeface="Arial" pitchFamily="34" charset="0"/>
              </a:defRPr>
            </a:lvl1pPr>
          </a:lstStyle>
          <a:p>
            <a:pPr lvl="0"/>
            <a:r>
              <a:rPr lang="en-GB" sz="2000" b="1" dirty="0">
                <a:latin typeface="Arial" pitchFamily="34" charset="0"/>
                <a:cs typeface="Arial" pitchFamily="34" charset="0"/>
              </a:rPr>
              <a:t>Subtitle</a:t>
            </a:r>
            <a:endParaRPr lang="en-GB" sz="2400" b="1" dirty="0">
              <a:latin typeface="Arial" pitchFamily="34" charset="0"/>
              <a:cs typeface="Arial" pitchFamily="34" charset="0"/>
            </a:endParaRPr>
          </a:p>
        </p:txBody>
      </p:sp>
      <p:sp>
        <p:nvSpPr>
          <p:cNvPr id="15" name="Text Placeholder 14"/>
          <p:cNvSpPr>
            <a:spLocks noGrp="1"/>
          </p:cNvSpPr>
          <p:nvPr>
            <p:ph type="body" sz="quarter" idx="12" hasCustomPrompt="1"/>
          </p:nvPr>
        </p:nvSpPr>
        <p:spPr>
          <a:xfrm>
            <a:off x="4932362" y="1396800"/>
            <a:ext cx="3599637" cy="2030613"/>
          </a:xfrm>
          <a:prstGeom prst="rect">
            <a:avLst/>
          </a:prstGeom>
          <a:solidFill>
            <a:schemeClr val="bg1">
              <a:alpha val="88000"/>
            </a:schemeClr>
          </a:solidFill>
        </p:spPr>
        <p:txBody>
          <a:bodyPr lIns="180000" tIns="93600" rIns="180000" bIns="93600">
            <a:normAutofit/>
          </a:bodyPr>
          <a:lstStyle>
            <a:lvl1pPr marL="0" indent="0">
              <a:buNone/>
              <a:defRPr sz="2000" baseline="0">
                <a:latin typeface="Arial" pitchFamily="34" charset="0"/>
                <a:cs typeface="Arial" pitchFamily="34" charset="0"/>
              </a:defRPr>
            </a:lvl1pPr>
          </a:lstStyle>
          <a:p>
            <a:pPr lvl="0"/>
            <a:r>
              <a:rPr lang="en-GB" dirty="0"/>
              <a:t>Paragraph</a:t>
            </a:r>
          </a:p>
        </p:txBody>
      </p:sp>
    </p:spTree>
    <p:extLst>
      <p:ext uri="{BB962C8B-B14F-4D97-AF65-F5344CB8AC3E}">
        <p14:creationId xmlns:p14="http://schemas.microsoft.com/office/powerpoint/2010/main" val="80011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Overlay (bottom left)">
    <p:spTree>
      <p:nvGrpSpPr>
        <p:cNvPr id="1" name=""/>
        <p:cNvGrpSpPr/>
        <p:nvPr/>
      </p:nvGrpSpPr>
      <p:grpSpPr>
        <a:xfrm>
          <a:off x="0" y="0"/>
          <a:ext cx="0" cy="0"/>
          <a:chOff x="0" y="0"/>
          <a:chExt cx="0" cy="0"/>
        </a:xfrm>
      </p:grpSpPr>
      <p:sp>
        <p:nvSpPr>
          <p:cNvPr id="10" name="Content Placeholder 7"/>
          <p:cNvSpPr>
            <a:spLocks noGrp="1" noChangeAspect="1"/>
          </p:cNvSpPr>
          <p:nvPr>
            <p:ph sz="quarter" idx="13" hasCustomPrompt="1"/>
          </p:nvPr>
        </p:nvSpPr>
        <p:spPr>
          <a:xfrm>
            <a:off x="613570" y="547688"/>
            <a:ext cx="7920036" cy="5392988"/>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Object (Click an icon below)</a:t>
            </a:r>
          </a:p>
        </p:txBody>
      </p:sp>
      <p:sp>
        <p:nvSpPr>
          <p:cNvPr id="13" name="Text Placeholder 12"/>
          <p:cNvSpPr>
            <a:spLocks noGrp="1"/>
          </p:cNvSpPr>
          <p:nvPr>
            <p:ph type="body" sz="quarter" idx="11" hasCustomPrompt="1"/>
          </p:nvPr>
        </p:nvSpPr>
        <p:spPr>
          <a:xfrm>
            <a:off x="613570" y="3059995"/>
            <a:ext cx="3601226" cy="496805"/>
          </a:xfrm>
          <a:prstGeom prst="rect">
            <a:avLst/>
          </a:prstGeom>
          <a:solidFill>
            <a:srgbClr val="006CB4">
              <a:alpha val="88000"/>
            </a:srgbClr>
          </a:solidFill>
        </p:spPr>
        <p:txBody>
          <a:bodyPr lIns="180000" tIns="93600" rIns="180000" bIns="93600">
            <a:normAutofit/>
          </a:bodyPr>
          <a:lstStyle>
            <a:lvl1pPr marL="0" indent="0">
              <a:buNone/>
              <a:defRPr sz="2000" b="1" baseline="0">
                <a:solidFill>
                  <a:schemeClr val="bg1"/>
                </a:solidFill>
                <a:latin typeface="Arial" pitchFamily="34" charset="0"/>
                <a:cs typeface="Arial" pitchFamily="34" charset="0"/>
              </a:defRPr>
            </a:lvl1pPr>
          </a:lstStyle>
          <a:p>
            <a:pPr lvl="0"/>
            <a:r>
              <a:rPr lang="en-GB" dirty="0"/>
              <a:t>Subtitle</a:t>
            </a:r>
          </a:p>
        </p:txBody>
      </p:sp>
      <p:sp>
        <p:nvSpPr>
          <p:cNvPr id="15" name="Text Placeholder 14"/>
          <p:cNvSpPr>
            <a:spLocks noGrp="1"/>
          </p:cNvSpPr>
          <p:nvPr>
            <p:ph type="body" sz="quarter" idx="12" hasCustomPrompt="1"/>
          </p:nvPr>
        </p:nvSpPr>
        <p:spPr>
          <a:xfrm>
            <a:off x="612000" y="3556800"/>
            <a:ext cx="3601225" cy="2022559"/>
          </a:xfrm>
          <a:prstGeom prst="rect">
            <a:avLst/>
          </a:prstGeom>
          <a:solidFill>
            <a:srgbClr val="006CB4">
              <a:alpha val="88000"/>
            </a:srgbClr>
          </a:solidFill>
        </p:spPr>
        <p:txBody>
          <a:bodyPr lIns="180000" tIns="93600" rIns="180000" bIns="93600">
            <a:normAutofit/>
          </a:bodyPr>
          <a:lstStyle>
            <a:lvl1pPr marL="0" indent="0">
              <a:buNone/>
              <a:defRPr sz="2000" baseline="0">
                <a:solidFill>
                  <a:schemeClr val="bg1"/>
                </a:solidFill>
                <a:latin typeface="Arial" pitchFamily="34" charset="0"/>
                <a:cs typeface="Arial" pitchFamily="34" charset="0"/>
              </a:defRPr>
            </a:lvl1pPr>
          </a:lstStyle>
          <a:p>
            <a:pPr lvl="0"/>
            <a:r>
              <a:rPr lang="en-GB" dirty="0"/>
              <a:t>Paragraph</a:t>
            </a:r>
          </a:p>
        </p:txBody>
      </p:sp>
    </p:spTree>
    <p:extLst>
      <p:ext uri="{BB962C8B-B14F-4D97-AF65-F5344CB8AC3E}">
        <p14:creationId xmlns:p14="http://schemas.microsoft.com/office/powerpoint/2010/main" val="1415256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left), Object (righ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611187" y="547687"/>
            <a:ext cx="3600000" cy="400110"/>
          </a:xfrm>
          <a:prstGeom prst="rect">
            <a:avLst/>
          </a:prstGeom>
        </p:spPr>
        <p:txBody>
          <a:bodyPr wrap="square">
            <a:spAutoFit/>
          </a:bodyPr>
          <a:lstStyle>
            <a:lvl1pPr marL="0" indent="0">
              <a:buNone/>
              <a:defRPr sz="2000" baseline="0">
                <a:solidFill>
                  <a:schemeClr val="tx1"/>
                </a:solidFill>
                <a:latin typeface="Arial" pitchFamily="34" charset="0"/>
                <a:cs typeface="Arial" pitchFamily="34" charset="0"/>
              </a:defRPr>
            </a:lvl1pPr>
          </a:lstStyle>
          <a:p>
            <a:pPr lvl="0"/>
            <a:r>
              <a:rPr lang="en-GB" dirty="0"/>
              <a:t>Paragraph Text</a:t>
            </a:r>
          </a:p>
        </p:txBody>
      </p:sp>
      <p:sp>
        <p:nvSpPr>
          <p:cNvPr id="7" name="Content Placeholder 6"/>
          <p:cNvSpPr>
            <a:spLocks noGrp="1"/>
          </p:cNvSpPr>
          <p:nvPr>
            <p:ph sz="quarter" idx="12" hasCustomPrompt="1"/>
          </p:nvPr>
        </p:nvSpPr>
        <p:spPr>
          <a:xfrm>
            <a:off x="4932363" y="547687"/>
            <a:ext cx="3600450" cy="5400676"/>
          </a:xfrm>
          <a:prstGeom prst="rect">
            <a:avLst/>
          </a:prstGeom>
        </p:spPr>
        <p:txBody>
          <a:bodyPr/>
          <a:lstStyle>
            <a:lvl1pPr marL="0" indent="0">
              <a:buNone/>
              <a:defRPr/>
            </a:lvl1pPr>
          </a:lstStyle>
          <a:p>
            <a:pPr lvl="0"/>
            <a:r>
              <a:rPr lang="en-GB" dirty="0"/>
              <a:t>Object (Click an icon below)</a:t>
            </a:r>
          </a:p>
        </p:txBody>
      </p:sp>
    </p:spTree>
    <p:extLst>
      <p:ext uri="{BB962C8B-B14F-4D97-AF65-F5344CB8AC3E}">
        <p14:creationId xmlns:p14="http://schemas.microsoft.com/office/powerpoint/2010/main" val="177991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End">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3588" y="2347913"/>
            <a:ext cx="7920000" cy="484397"/>
          </a:xfrm>
          <a:prstGeom prst="rect">
            <a:avLst/>
          </a:prstGeom>
        </p:spPr>
        <p:txBody>
          <a:bodyPr>
            <a:normAutofit/>
          </a:bodyPr>
          <a:lstStyle>
            <a:lvl1pPr marL="0" indent="0">
              <a:buNone/>
              <a:defRPr sz="2400"/>
            </a:lvl1pPr>
          </a:lstStyle>
          <a:p>
            <a:pPr lvl="0"/>
            <a:r>
              <a:rPr lang="en-US" dirty="0"/>
              <a:t>Thank You</a:t>
            </a:r>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1033" y="3941378"/>
            <a:ext cx="2854440" cy="235491"/>
          </a:xfrm>
          <a:prstGeom prst="rect">
            <a:avLst/>
          </a:prstGeom>
        </p:spPr>
      </p:pic>
    </p:spTree>
    <p:extLst>
      <p:ext uri="{BB962C8B-B14F-4D97-AF65-F5344CB8AC3E}">
        <p14:creationId xmlns:p14="http://schemas.microsoft.com/office/powerpoint/2010/main" val="677409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 (left), Object (right)">
    <p:spTree>
      <p:nvGrpSpPr>
        <p:cNvPr id="1" name=""/>
        <p:cNvGrpSpPr/>
        <p:nvPr/>
      </p:nvGrpSpPr>
      <p:grpSpPr>
        <a:xfrm>
          <a:off x="0" y="0"/>
          <a:ext cx="0" cy="0"/>
          <a:chOff x="0" y="0"/>
          <a:chExt cx="0" cy="0"/>
        </a:xfrm>
      </p:grpSpPr>
      <p:sp>
        <p:nvSpPr>
          <p:cNvPr id="3" name="Content Placeholder 2"/>
          <p:cNvSpPr>
            <a:spLocks noGrp="1"/>
          </p:cNvSpPr>
          <p:nvPr>
            <p:ph sz="quarter" idx="12" hasCustomPrompt="1"/>
          </p:nvPr>
        </p:nvSpPr>
        <p:spPr>
          <a:xfrm>
            <a:off x="612775" y="547688"/>
            <a:ext cx="3598775" cy="5392988"/>
          </a:xfrm>
          <a:prstGeom prst="rect">
            <a:avLst/>
          </a:prstGeom>
        </p:spPr>
        <p:txBody>
          <a:bodyPr/>
          <a:lstStyle>
            <a:lvl1pPr marL="0" indent="0">
              <a:buNone/>
              <a:defRPr/>
            </a:lvl1pPr>
          </a:lstStyle>
          <a:p>
            <a:pPr lvl="0"/>
            <a:r>
              <a:rPr lang="en-GB" dirty="0"/>
              <a:t>Object (Click an icon below)</a:t>
            </a:r>
          </a:p>
        </p:txBody>
      </p:sp>
      <p:sp>
        <p:nvSpPr>
          <p:cNvPr id="11" name="Content Placeholder 2"/>
          <p:cNvSpPr>
            <a:spLocks noGrp="1"/>
          </p:cNvSpPr>
          <p:nvPr>
            <p:ph sz="quarter" idx="13" hasCustomPrompt="1"/>
          </p:nvPr>
        </p:nvSpPr>
        <p:spPr>
          <a:xfrm>
            <a:off x="4932363" y="547200"/>
            <a:ext cx="3598775" cy="5392988"/>
          </a:xfrm>
          <a:prstGeom prst="rect">
            <a:avLst/>
          </a:prstGeom>
        </p:spPr>
        <p:txBody>
          <a:bodyPr/>
          <a:lstStyle>
            <a:lvl1pPr marL="0" indent="0">
              <a:buNone/>
              <a:defRPr/>
            </a:lvl1pPr>
          </a:lstStyle>
          <a:p>
            <a:pPr lvl="0"/>
            <a:r>
              <a:rPr lang="en-GB" dirty="0"/>
              <a:t>Object (Click an icon below)</a:t>
            </a:r>
          </a:p>
        </p:txBody>
      </p:sp>
    </p:spTree>
    <p:extLst>
      <p:ext uri="{BB962C8B-B14F-4D97-AF65-F5344CB8AC3E}">
        <p14:creationId xmlns:p14="http://schemas.microsoft.com/office/powerpoint/2010/main" val="518473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ejct  (left), Text (right)">
    <p:spTree>
      <p:nvGrpSpPr>
        <p:cNvPr id="1" name=""/>
        <p:cNvGrpSpPr/>
        <p:nvPr/>
      </p:nvGrpSpPr>
      <p:grpSpPr>
        <a:xfrm>
          <a:off x="0" y="0"/>
          <a:ext cx="0" cy="0"/>
          <a:chOff x="0" y="0"/>
          <a:chExt cx="0" cy="0"/>
        </a:xfrm>
      </p:grpSpPr>
      <p:sp>
        <p:nvSpPr>
          <p:cNvPr id="10" name="Text Placeholder 12"/>
          <p:cNvSpPr>
            <a:spLocks noGrp="1"/>
          </p:cNvSpPr>
          <p:nvPr>
            <p:ph type="body" sz="quarter" idx="14" hasCustomPrompt="1"/>
          </p:nvPr>
        </p:nvSpPr>
        <p:spPr>
          <a:xfrm>
            <a:off x="4931999" y="547200"/>
            <a:ext cx="3600813" cy="400110"/>
          </a:xfrm>
          <a:prstGeom prst="rect">
            <a:avLst/>
          </a:prstGeom>
        </p:spPr>
        <p:txBody>
          <a:bodyPr wrap="square">
            <a:spAutoFit/>
          </a:bodyPr>
          <a:lstStyle>
            <a:lvl1pPr marL="0" indent="0">
              <a:buNone/>
              <a:defRPr sz="2000" baseline="0">
                <a:solidFill>
                  <a:schemeClr val="tx1"/>
                </a:solidFill>
                <a:latin typeface="Arial" pitchFamily="34" charset="0"/>
                <a:cs typeface="Arial" pitchFamily="34" charset="0"/>
              </a:defRPr>
            </a:lvl1pPr>
          </a:lstStyle>
          <a:p>
            <a:pPr lvl="0"/>
            <a:r>
              <a:rPr lang="en-GB" dirty="0"/>
              <a:t>Paragraph Text</a:t>
            </a:r>
          </a:p>
        </p:txBody>
      </p:sp>
      <p:sp>
        <p:nvSpPr>
          <p:cNvPr id="11" name="Content Placeholder 2"/>
          <p:cNvSpPr>
            <a:spLocks noGrp="1"/>
          </p:cNvSpPr>
          <p:nvPr>
            <p:ph sz="quarter" idx="12" hasCustomPrompt="1"/>
          </p:nvPr>
        </p:nvSpPr>
        <p:spPr>
          <a:xfrm>
            <a:off x="611188" y="547200"/>
            <a:ext cx="3598775" cy="5392988"/>
          </a:xfrm>
          <a:prstGeom prst="rect">
            <a:avLst/>
          </a:prstGeom>
        </p:spPr>
        <p:txBody>
          <a:bodyPr/>
          <a:lstStyle>
            <a:lvl1pPr marL="0" indent="0">
              <a:buNone/>
              <a:defRPr/>
            </a:lvl1pPr>
          </a:lstStyle>
          <a:p>
            <a:pPr lvl="0"/>
            <a:r>
              <a:rPr lang="en-GB" dirty="0"/>
              <a:t>Object (Click an icon below)</a:t>
            </a:r>
          </a:p>
        </p:txBody>
      </p:sp>
    </p:spTree>
    <p:extLst>
      <p:ext uri="{BB962C8B-B14F-4D97-AF65-F5344CB8AC3E}">
        <p14:creationId xmlns:p14="http://schemas.microsoft.com/office/powerpoint/2010/main" val="3755309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left), Text (righ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custDataLst>
              <p:custData r:id="rId1"/>
            </p:custDataLst>
          </p:nvPr>
        </p:nvSpPr>
        <p:spPr>
          <a:xfrm>
            <a:off x="612776" y="547688"/>
            <a:ext cx="3600449" cy="400110"/>
          </a:xfrm>
          <a:prstGeom prst="rect">
            <a:avLst/>
          </a:prstGeom>
        </p:spPr>
        <p:txBody>
          <a:bodyPr wrap="square">
            <a:spAutoFit/>
          </a:bodyPr>
          <a:lstStyle>
            <a:lvl1pPr marL="0" indent="0">
              <a:buNone/>
              <a:defRPr sz="2000" baseline="0">
                <a:solidFill>
                  <a:schemeClr val="tx1"/>
                </a:solidFill>
                <a:latin typeface="Arial" pitchFamily="34" charset="0"/>
                <a:cs typeface="Arial" pitchFamily="34" charset="0"/>
              </a:defRPr>
            </a:lvl1pPr>
          </a:lstStyle>
          <a:p>
            <a:pPr lvl="0"/>
            <a:r>
              <a:rPr lang="en-GB" dirty="0"/>
              <a:t>Paragraph Text</a:t>
            </a:r>
          </a:p>
        </p:txBody>
      </p:sp>
      <p:sp>
        <p:nvSpPr>
          <p:cNvPr id="11" name="Text Placeholder 12"/>
          <p:cNvSpPr>
            <a:spLocks noGrp="1"/>
          </p:cNvSpPr>
          <p:nvPr>
            <p:ph type="body" sz="quarter" idx="12" hasCustomPrompt="1"/>
          </p:nvPr>
        </p:nvSpPr>
        <p:spPr>
          <a:xfrm>
            <a:off x="4932363" y="547688"/>
            <a:ext cx="3600450" cy="400110"/>
          </a:xfrm>
          <a:prstGeom prst="rect">
            <a:avLst/>
          </a:prstGeom>
        </p:spPr>
        <p:txBody>
          <a:bodyPr wrap="square">
            <a:spAutoFit/>
          </a:bodyPr>
          <a:lstStyle>
            <a:lvl1pPr marL="0" indent="0">
              <a:buNone/>
              <a:defRPr sz="2000" baseline="0">
                <a:solidFill>
                  <a:schemeClr val="tx1"/>
                </a:solidFill>
                <a:latin typeface="Arial" pitchFamily="34" charset="0"/>
                <a:cs typeface="Arial" pitchFamily="34" charset="0"/>
              </a:defRPr>
            </a:lvl1pPr>
          </a:lstStyle>
          <a:p>
            <a:pPr lvl="0"/>
            <a:r>
              <a:rPr lang="en-GB" dirty="0"/>
              <a:t>Paragraph Text</a:t>
            </a:r>
          </a:p>
        </p:txBody>
      </p:sp>
    </p:spTree>
    <p:extLst>
      <p:ext uri="{BB962C8B-B14F-4D97-AF65-F5344CB8AC3E}">
        <p14:creationId xmlns:p14="http://schemas.microsoft.com/office/powerpoint/2010/main" val="1937393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eft), Object (righ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611188" y="547688"/>
            <a:ext cx="3600362" cy="400110"/>
          </a:xfrm>
          <a:prstGeom prst="rect">
            <a:avLst/>
          </a:prstGeom>
        </p:spPr>
        <p:txBody>
          <a:bodyPr wrap="square">
            <a:spAutoFit/>
          </a:bodyPr>
          <a:lstStyle>
            <a:lvl1pPr marL="0" indent="0">
              <a:buNone/>
              <a:defRPr sz="2000" baseline="0">
                <a:solidFill>
                  <a:srgbClr val="641C67"/>
                </a:solidFill>
                <a:latin typeface="Arial" pitchFamily="34" charset="0"/>
                <a:cs typeface="Arial" pitchFamily="34" charset="0"/>
              </a:defRPr>
            </a:lvl1pPr>
          </a:lstStyle>
          <a:p>
            <a:pPr lvl="0"/>
            <a:r>
              <a:rPr lang="en-GB" dirty="0"/>
              <a:t>“Quote”</a:t>
            </a:r>
          </a:p>
        </p:txBody>
      </p:sp>
      <p:sp>
        <p:nvSpPr>
          <p:cNvPr id="15" name="Text Placeholder 14"/>
          <p:cNvSpPr>
            <a:spLocks noGrp="1"/>
          </p:cNvSpPr>
          <p:nvPr>
            <p:ph type="body" sz="quarter" idx="12" hasCustomPrompt="1"/>
          </p:nvPr>
        </p:nvSpPr>
        <p:spPr>
          <a:xfrm>
            <a:off x="612775" y="4687888"/>
            <a:ext cx="3600450" cy="338554"/>
          </a:xfrm>
          <a:prstGeom prst="rect">
            <a:avLst/>
          </a:prstGeom>
        </p:spPr>
        <p:txBody>
          <a:bodyPr wrap="square">
            <a:spAutoFit/>
          </a:bodyPr>
          <a:lstStyle>
            <a:lvl1pPr marL="0" indent="0">
              <a:buNone/>
              <a:defRPr sz="1600" b="1" baseline="0">
                <a:latin typeface="Arial" pitchFamily="34" charset="0"/>
                <a:cs typeface="Arial" pitchFamily="34" charset="0"/>
              </a:defRPr>
            </a:lvl1pPr>
          </a:lstStyle>
          <a:p>
            <a:pPr lvl="0"/>
            <a:r>
              <a:rPr lang="en-GB" sz="1600" dirty="0">
                <a:latin typeface="Arial" pitchFamily="34" charset="0"/>
                <a:cs typeface="Arial" pitchFamily="34" charset="0"/>
              </a:rPr>
              <a:t>Quote Reference</a:t>
            </a:r>
            <a:endParaRPr lang="en-GB" dirty="0"/>
          </a:p>
        </p:txBody>
      </p:sp>
      <p:sp>
        <p:nvSpPr>
          <p:cNvPr id="17" name="Text Placeholder 16"/>
          <p:cNvSpPr>
            <a:spLocks noGrp="1"/>
          </p:cNvSpPr>
          <p:nvPr>
            <p:ph type="body" sz="quarter" idx="13" hasCustomPrompt="1"/>
          </p:nvPr>
        </p:nvSpPr>
        <p:spPr>
          <a:xfrm>
            <a:off x="612775" y="5227637"/>
            <a:ext cx="3598776" cy="338554"/>
          </a:xfrm>
          <a:prstGeom prst="rect">
            <a:avLst/>
          </a:prstGeom>
        </p:spPr>
        <p:txBody>
          <a:bodyPr wrap="square">
            <a:spAutoFit/>
          </a:bodyPr>
          <a:lstStyle>
            <a:lvl1pPr marL="0" indent="0">
              <a:buNone/>
              <a:defRPr sz="1600">
                <a:latin typeface="Arial" pitchFamily="34" charset="0"/>
                <a:cs typeface="Arial" pitchFamily="34" charset="0"/>
              </a:defRPr>
            </a:lvl1pPr>
          </a:lstStyle>
          <a:p>
            <a:pPr lvl="0"/>
            <a:r>
              <a:rPr lang="en-GB" sz="1600" dirty="0">
                <a:latin typeface="Arial" pitchFamily="34" charset="0"/>
                <a:cs typeface="Arial" pitchFamily="34" charset="0"/>
              </a:rPr>
              <a:t>Date</a:t>
            </a:r>
            <a:endParaRPr lang="en-GB" dirty="0"/>
          </a:p>
        </p:txBody>
      </p:sp>
      <p:sp>
        <p:nvSpPr>
          <p:cNvPr id="11" name="Content Placeholder 7"/>
          <p:cNvSpPr>
            <a:spLocks noGrp="1"/>
          </p:cNvSpPr>
          <p:nvPr>
            <p:ph sz="quarter" idx="14" hasCustomPrompt="1"/>
          </p:nvPr>
        </p:nvSpPr>
        <p:spPr>
          <a:xfrm>
            <a:off x="4932813" y="547200"/>
            <a:ext cx="3600000" cy="5392737"/>
          </a:xfrm>
          <a:prstGeom prst="rect">
            <a:avLst/>
          </a:prstGeom>
        </p:spPr>
        <p:txBody>
          <a:bodyPr/>
          <a:lstStyle>
            <a:lvl1pPr marL="0" indent="0">
              <a:buNone/>
              <a:defRPr baseline="0"/>
            </a:lvl1pPr>
          </a:lstStyle>
          <a:p>
            <a:pPr lvl="0"/>
            <a:r>
              <a:rPr lang="en-GB" dirty="0"/>
              <a:t>Object (Click an icon below)</a:t>
            </a:r>
          </a:p>
        </p:txBody>
      </p:sp>
    </p:spTree>
    <p:extLst>
      <p:ext uri="{BB962C8B-B14F-4D97-AF65-F5344CB8AC3E}">
        <p14:creationId xmlns:p14="http://schemas.microsoft.com/office/powerpoint/2010/main" val="420088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left), Quote (right)">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4932363" y="547688"/>
            <a:ext cx="3600813" cy="400110"/>
          </a:xfrm>
          <a:prstGeom prst="rect">
            <a:avLst/>
          </a:prstGeom>
        </p:spPr>
        <p:txBody>
          <a:bodyPr wrap="square">
            <a:spAutoFit/>
          </a:bodyPr>
          <a:lstStyle>
            <a:lvl1pPr marL="0" indent="0">
              <a:buNone/>
              <a:defRPr sz="2000" baseline="0">
                <a:solidFill>
                  <a:srgbClr val="641C67"/>
                </a:solidFill>
                <a:latin typeface="Arial" pitchFamily="34" charset="0"/>
                <a:cs typeface="Arial" pitchFamily="34" charset="0"/>
              </a:defRPr>
            </a:lvl1pPr>
          </a:lstStyle>
          <a:p>
            <a:pPr lvl="0"/>
            <a:r>
              <a:rPr lang="en-GB" dirty="0"/>
              <a:t>“Quote”</a:t>
            </a:r>
          </a:p>
        </p:txBody>
      </p:sp>
      <p:sp>
        <p:nvSpPr>
          <p:cNvPr id="15" name="Text Placeholder 14"/>
          <p:cNvSpPr>
            <a:spLocks noGrp="1"/>
          </p:cNvSpPr>
          <p:nvPr>
            <p:ph type="body" sz="quarter" idx="12" hasCustomPrompt="1"/>
          </p:nvPr>
        </p:nvSpPr>
        <p:spPr>
          <a:xfrm>
            <a:off x="4932363" y="4687200"/>
            <a:ext cx="3601176" cy="338554"/>
          </a:xfrm>
          <a:prstGeom prst="rect">
            <a:avLst/>
          </a:prstGeom>
        </p:spPr>
        <p:txBody>
          <a:bodyPr wrap="square">
            <a:spAutoFit/>
          </a:bodyPr>
          <a:lstStyle>
            <a:lvl1pPr marL="0" indent="0">
              <a:buNone/>
              <a:defRPr sz="1600" b="1" baseline="0">
                <a:latin typeface="Arial" pitchFamily="34" charset="0"/>
                <a:cs typeface="Arial" pitchFamily="34" charset="0"/>
              </a:defRPr>
            </a:lvl1pPr>
          </a:lstStyle>
          <a:p>
            <a:pPr lvl="0"/>
            <a:r>
              <a:rPr lang="en-GB" sz="1600" dirty="0">
                <a:latin typeface="Arial" pitchFamily="34" charset="0"/>
                <a:cs typeface="Arial" pitchFamily="34" charset="0"/>
              </a:rPr>
              <a:t>Quote Reference</a:t>
            </a:r>
            <a:endParaRPr lang="en-GB" dirty="0"/>
          </a:p>
        </p:txBody>
      </p:sp>
      <p:sp>
        <p:nvSpPr>
          <p:cNvPr id="17" name="Text Placeholder 16"/>
          <p:cNvSpPr>
            <a:spLocks noGrp="1"/>
          </p:cNvSpPr>
          <p:nvPr>
            <p:ph type="body" sz="quarter" idx="13" hasCustomPrompt="1"/>
          </p:nvPr>
        </p:nvSpPr>
        <p:spPr>
          <a:xfrm>
            <a:off x="4932363" y="5227638"/>
            <a:ext cx="3601176" cy="338554"/>
          </a:xfrm>
          <a:prstGeom prst="rect">
            <a:avLst/>
          </a:prstGeom>
        </p:spPr>
        <p:txBody>
          <a:bodyPr wrap="square">
            <a:spAutoFit/>
          </a:bodyPr>
          <a:lstStyle>
            <a:lvl1pPr marL="0" indent="0">
              <a:buNone/>
              <a:defRPr sz="1600">
                <a:latin typeface="Arial" pitchFamily="34" charset="0"/>
                <a:cs typeface="Arial" pitchFamily="34" charset="0"/>
              </a:defRPr>
            </a:lvl1pPr>
          </a:lstStyle>
          <a:p>
            <a:pPr lvl="0"/>
            <a:r>
              <a:rPr lang="en-GB" sz="1600" dirty="0">
                <a:latin typeface="Arial" pitchFamily="34" charset="0"/>
                <a:cs typeface="Arial" pitchFamily="34" charset="0"/>
              </a:rPr>
              <a:t>Date</a:t>
            </a:r>
            <a:endParaRPr lang="en-GB" dirty="0"/>
          </a:p>
        </p:txBody>
      </p:sp>
      <p:sp>
        <p:nvSpPr>
          <p:cNvPr id="8" name="Content Placeholder 7"/>
          <p:cNvSpPr>
            <a:spLocks noGrp="1"/>
          </p:cNvSpPr>
          <p:nvPr>
            <p:ph sz="quarter" idx="14" hasCustomPrompt="1"/>
          </p:nvPr>
        </p:nvSpPr>
        <p:spPr>
          <a:xfrm>
            <a:off x="611188" y="547688"/>
            <a:ext cx="3600000" cy="5392737"/>
          </a:xfrm>
          <a:prstGeom prst="rect">
            <a:avLst/>
          </a:prstGeom>
        </p:spPr>
        <p:txBody>
          <a:bodyPr/>
          <a:lstStyle>
            <a:lvl1pPr marL="0" indent="0">
              <a:buNone/>
              <a:defRPr baseline="0"/>
            </a:lvl1pPr>
          </a:lstStyle>
          <a:p>
            <a:pPr lvl="0"/>
            <a:r>
              <a:rPr lang="en-GB" dirty="0"/>
              <a:t>Object (Click an icon below)</a:t>
            </a:r>
          </a:p>
        </p:txBody>
      </p:sp>
    </p:spTree>
    <p:extLst>
      <p:ext uri="{BB962C8B-B14F-4D97-AF65-F5344CB8AC3E}">
        <p14:creationId xmlns:p14="http://schemas.microsoft.com/office/powerpoint/2010/main" val="2555006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613965" y="547688"/>
            <a:ext cx="7919245" cy="646331"/>
          </a:xfrm>
          <a:prstGeom prst="rect">
            <a:avLst/>
          </a:prstGeom>
        </p:spPr>
        <p:txBody>
          <a:bodyPr wrap="square">
            <a:spAutoFit/>
          </a:bodyPr>
          <a:lstStyle>
            <a:lvl1pPr marL="0" indent="0">
              <a:buNone/>
              <a:defRPr sz="3600" b="1" baseline="0">
                <a:solidFill>
                  <a:srgbClr val="641C67"/>
                </a:solidFill>
                <a:latin typeface="Arial" pitchFamily="34" charset="0"/>
                <a:cs typeface="Arial" pitchFamily="34" charset="0"/>
              </a:defRPr>
            </a:lvl1pPr>
          </a:lstStyle>
          <a:p>
            <a:pPr lvl="0"/>
            <a:r>
              <a:rPr lang="en-GB" dirty="0"/>
              <a:t>“Quote”</a:t>
            </a:r>
          </a:p>
        </p:txBody>
      </p:sp>
    </p:spTree>
    <p:extLst>
      <p:ext uri="{BB962C8B-B14F-4D97-AF65-F5344CB8AC3E}">
        <p14:creationId xmlns:p14="http://schemas.microsoft.com/office/powerpoint/2010/main" val="139468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34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Blue Bg)">
    <p:spTree>
      <p:nvGrpSpPr>
        <p:cNvPr id="1" name=""/>
        <p:cNvGrpSpPr/>
        <p:nvPr/>
      </p:nvGrpSpPr>
      <p:grpSpPr>
        <a:xfrm>
          <a:off x="0" y="0"/>
          <a:ext cx="0" cy="0"/>
          <a:chOff x="0" y="0"/>
          <a:chExt cx="0" cy="0"/>
        </a:xfrm>
      </p:grpSpPr>
      <p:sp>
        <p:nvSpPr>
          <p:cNvPr id="3" name="Rectangle 2"/>
          <p:cNvSpPr/>
          <p:nvPr userDrawn="1"/>
        </p:nvSpPr>
        <p:spPr>
          <a:xfrm>
            <a:off x="612775" y="540000"/>
            <a:ext cx="7920037" cy="5400676"/>
          </a:xfrm>
          <a:prstGeom prst="rect">
            <a:avLst/>
          </a:prstGeom>
          <a:solidFill>
            <a:srgbClr val="006C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972000" y="900000"/>
            <a:ext cx="7200000" cy="584775"/>
          </a:xfrm>
          <a:prstGeom prst="rect">
            <a:avLst/>
          </a:prstGeom>
        </p:spPr>
        <p:txBody>
          <a:bodyPr wrap="square">
            <a:spAutoFit/>
          </a:bodyPr>
          <a:lstStyle>
            <a:lvl1pPr marL="0" indent="0">
              <a:buNone/>
              <a:defRPr sz="3200" b="1" baseline="0">
                <a:solidFill>
                  <a:schemeClr val="bg1"/>
                </a:solidFill>
                <a:latin typeface="Arial" pitchFamily="34" charset="0"/>
                <a:cs typeface="Arial" pitchFamily="34" charset="0"/>
              </a:defRPr>
            </a:lvl1pPr>
          </a:lstStyle>
          <a:p>
            <a:pPr lvl="0"/>
            <a:r>
              <a:rPr lang="en-GB" dirty="0"/>
              <a:t>Section Divider Title</a:t>
            </a:r>
          </a:p>
        </p:txBody>
      </p:sp>
      <p:sp>
        <p:nvSpPr>
          <p:cNvPr id="7" name="Text Placeholder 6"/>
          <p:cNvSpPr>
            <a:spLocks noGrp="1"/>
          </p:cNvSpPr>
          <p:nvPr>
            <p:ph type="body" sz="quarter" idx="11" hasCustomPrompt="1"/>
          </p:nvPr>
        </p:nvSpPr>
        <p:spPr>
          <a:xfrm>
            <a:off x="972000" y="2340000"/>
            <a:ext cx="7200000" cy="461665"/>
          </a:xfrm>
          <a:prstGeom prst="rect">
            <a:avLst/>
          </a:prstGeom>
          <a:noFill/>
        </p:spPr>
        <p:txBody>
          <a:bodyPr>
            <a:spAutoFit/>
          </a:bodyPr>
          <a:lstStyle>
            <a:lvl1pPr marL="0" indent="0">
              <a:buNone/>
              <a:defRPr sz="2400" baseline="0">
                <a:solidFill>
                  <a:schemeClr val="bg1"/>
                </a:solidFill>
                <a:latin typeface="Arial" pitchFamily="34" charset="0"/>
                <a:cs typeface="Arial" pitchFamily="34" charset="0"/>
              </a:defRPr>
            </a:lvl1pPr>
          </a:lstStyle>
          <a:p>
            <a:pPr lvl="0"/>
            <a:r>
              <a:rPr lang="en-GB" dirty="0"/>
              <a:t>Section Intro Paragraph</a:t>
            </a:r>
          </a:p>
        </p:txBody>
      </p:sp>
    </p:spTree>
    <p:extLst>
      <p:ext uri="{BB962C8B-B14F-4D97-AF65-F5344CB8AC3E}">
        <p14:creationId xmlns:p14="http://schemas.microsoft.com/office/powerpoint/2010/main" val="56943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urple Bg)">
    <p:spTree>
      <p:nvGrpSpPr>
        <p:cNvPr id="1" name=""/>
        <p:cNvGrpSpPr/>
        <p:nvPr/>
      </p:nvGrpSpPr>
      <p:grpSpPr>
        <a:xfrm>
          <a:off x="0" y="0"/>
          <a:ext cx="0" cy="0"/>
          <a:chOff x="0" y="0"/>
          <a:chExt cx="0" cy="0"/>
        </a:xfrm>
      </p:grpSpPr>
      <p:sp>
        <p:nvSpPr>
          <p:cNvPr id="3" name="Rectangle 2"/>
          <p:cNvSpPr/>
          <p:nvPr userDrawn="1"/>
        </p:nvSpPr>
        <p:spPr>
          <a:xfrm>
            <a:off x="612775" y="540000"/>
            <a:ext cx="7920037" cy="5400676"/>
          </a:xfrm>
          <a:prstGeom prst="rect">
            <a:avLst/>
          </a:prstGeom>
          <a:solidFill>
            <a:srgbClr val="753B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972000" y="900000"/>
            <a:ext cx="7200000" cy="584775"/>
          </a:xfrm>
          <a:prstGeom prst="rect">
            <a:avLst/>
          </a:prstGeom>
        </p:spPr>
        <p:txBody>
          <a:bodyPr wrap="square">
            <a:spAutoFit/>
          </a:bodyPr>
          <a:lstStyle>
            <a:lvl1pPr marL="0" indent="0">
              <a:buNone/>
              <a:defRPr sz="3200" b="1" baseline="0">
                <a:solidFill>
                  <a:schemeClr val="bg1"/>
                </a:solidFill>
                <a:latin typeface="Arial" pitchFamily="34" charset="0"/>
                <a:cs typeface="Arial" pitchFamily="34" charset="0"/>
              </a:defRPr>
            </a:lvl1pPr>
          </a:lstStyle>
          <a:p>
            <a:pPr lvl="0"/>
            <a:r>
              <a:rPr lang="en-GB" dirty="0"/>
              <a:t>Section Divider Title</a:t>
            </a:r>
          </a:p>
        </p:txBody>
      </p:sp>
      <p:sp>
        <p:nvSpPr>
          <p:cNvPr id="7" name="Text Placeholder 6"/>
          <p:cNvSpPr>
            <a:spLocks noGrp="1"/>
          </p:cNvSpPr>
          <p:nvPr>
            <p:ph type="body" sz="quarter" idx="11" hasCustomPrompt="1"/>
          </p:nvPr>
        </p:nvSpPr>
        <p:spPr>
          <a:xfrm>
            <a:off x="971999" y="2340000"/>
            <a:ext cx="7200000" cy="461665"/>
          </a:xfrm>
          <a:prstGeom prst="rect">
            <a:avLst/>
          </a:prstGeom>
          <a:noFill/>
        </p:spPr>
        <p:txBody>
          <a:bodyPr>
            <a:spAutoFit/>
          </a:bodyPr>
          <a:lstStyle>
            <a:lvl1pPr marL="0" indent="0">
              <a:buNone/>
              <a:defRPr sz="2400" baseline="0">
                <a:solidFill>
                  <a:schemeClr val="bg1"/>
                </a:solidFill>
                <a:latin typeface="Arial" pitchFamily="34" charset="0"/>
                <a:cs typeface="Arial" pitchFamily="34" charset="0"/>
              </a:defRPr>
            </a:lvl1pPr>
          </a:lstStyle>
          <a:p>
            <a:pPr lvl="0"/>
            <a:r>
              <a:rPr lang="en-GB" dirty="0"/>
              <a:t>Section Intro Paragraph</a:t>
            </a:r>
          </a:p>
        </p:txBody>
      </p:sp>
    </p:spTree>
    <p:extLst>
      <p:ext uri="{BB962C8B-B14F-4D97-AF65-F5344CB8AC3E}">
        <p14:creationId xmlns:p14="http://schemas.microsoft.com/office/powerpoint/2010/main" val="180579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Green Bg)">
    <p:spTree>
      <p:nvGrpSpPr>
        <p:cNvPr id="1" name=""/>
        <p:cNvGrpSpPr/>
        <p:nvPr/>
      </p:nvGrpSpPr>
      <p:grpSpPr>
        <a:xfrm>
          <a:off x="0" y="0"/>
          <a:ext cx="0" cy="0"/>
          <a:chOff x="0" y="0"/>
          <a:chExt cx="0" cy="0"/>
        </a:xfrm>
      </p:grpSpPr>
      <p:sp>
        <p:nvSpPr>
          <p:cNvPr id="3" name="Rectangle 2"/>
          <p:cNvSpPr/>
          <p:nvPr userDrawn="1"/>
        </p:nvSpPr>
        <p:spPr>
          <a:xfrm>
            <a:off x="612775" y="540000"/>
            <a:ext cx="7920037" cy="5400676"/>
          </a:xfrm>
          <a:prstGeom prst="rect">
            <a:avLst/>
          </a:prstGeom>
          <a:solidFill>
            <a:srgbClr val="97D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972000" y="900000"/>
            <a:ext cx="7200000" cy="584775"/>
          </a:xfrm>
          <a:prstGeom prst="rect">
            <a:avLst/>
          </a:prstGeom>
        </p:spPr>
        <p:txBody>
          <a:bodyPr wrap="square">
            <a:spAutoFit/>
          </a:bodyPr>
          <a:lstStyle>
            <a:lvl1pPr marL="0" indent="0">
              <a:buNone/>
              <a:defRPr sz="3200" b="1" baseline="0">
                <a:solidFill>
                  <a:schemeClr val="bg1"/>
                </a:solidFill>
                <a:latin typeface="Arial" pitchFamily="34" charset="0"/>
                <a:cs typeface="Arial" pitchFamily="34" charset="0"/>
              </a:defRPr>
            </a:lvl1pPr>
          </a:lstStyle>
          <a:p>
            <a:pPr lvl="0"/>
            <a:r>
              <a:rPr lang="en-GB" dirty="0"/>
              <a:t>Section Divider Title</a:t>
            </a:r>
          </a:p>
        </p:txBody>
      </p:sp>
      <p:sp>
        <p:nvSpPr>
          <p:cNvPr id="7" name="Text Placeholder 6"/>
          <p:cNvSpPr>
            <a:spLocks noGrp="1"/>
          </p:cNvSpPr>
          <p:nvPr>
            <p:ph type="body" sz="quarter" idx="11" hasCustomPrompt="1"/>
          </p:nvPr>
        </p:nvSpPr>
        <p:spPr>
          <a:xfrm>
            <a:off x="972000" y="2340000"/>
            <a:ext cx="7200000" cy="461665"/>
          </a:xfrm>
          <a:prstGeom prst="rect">
            <a:avLst/>
          </a:prstGeom>
          <a:noFill/>
        </p:spPr>
        <p:txBody>
          <a:bodyPr>
            <a:spAutoFit/>
          </a:bodyPr>
          <a:lstStyle>
            <a:lvl1pPr marL="0" indent="0">
              <a:buNone/>
              <a:defRPr sz="2400" baseline="0">
                <a:solidFill>
                  <a:schemeClr val="bg1"/>
                </a:solidFill>
                <a:latin typeface="Arial" pitchFamily="34" charset="0"/>
                <a:cs typeface="Arial" pitchFamily="34" charset="0"/>
              </a:defRPr>
            </a:lvl1pPr>
          </a:lstStyle>
          <a:p>
            <a:pPr lvl="0"/>
            <a:r>
              <a:rPr lang="en-GB" dirty="0"/>
              <a:t>Section Intro Paragraph</a:t>
            </a:r>
          </a:p>
        </p:txBody>
      </p:sp>
    </p:spTree>
    <p:extLst>
      <p:ext uri="{BB962C8B-B14F-4D97-AF65-F5344CB8AC3E}">
        <p14:creationId xmlns:p14="http://schemas.microsoft.com/office/powerpoint/2010/main" val="287077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Red Bg)">
    <p:spTree>
      <p:nvGrpSpPr>
        <p:cNvPr id="1" name=""/>
        <p:cNvGrpSpPr/>
        <p:nvPr/>
      </p:nvGrpSpPr>
      <p:grpSpPr>
        <a:xfrm>
          <a:off x="0" y="0"/>
          <a:ext cx="0" cy="0"/>
          <a:chOff x="0" y="0"/>
          <a:chExt cx="0" cy="0"/>
        </a:xfrm>
      </p:grpSpPr>
      <p:sp>
        <p:nvSpPr>
          <p:cNvPr id="3" name="Rectangle 2"/>
          <p:cNvSpPr/>
          <p:nvPr userDrawn="1"/>
        </p:nvSpPr>
        <p:spPr>
          <a:xfrm>
            <a:off x="612775" y="540000"/>
            <a:ext cx="7920037" cy="5400676"/>
          </a:xfrm>
          <a:prstGeom prst="rect">
            <a:avLst/>
          </a:prstGeom>
          <a:solidFill>
            <a:srgbClr val="AF1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972000" y="900000"/>
            <a:ext cx="7200000" cy="584775"/>
          </a:xfrm>
          <a:prstGeom prst="rect">
            <a:avLst/>
          </a:prstGeom>
        </p:spPr>
        <p:txBody>
          <a:bodyPr wrap="square">
            <a:spAutoFit/>
          </a:bodyPr>
          <a:lstStyle>
            <a:lvl1pPr marL="0" indent="0">
              <a:buNone/>
              <a:defRPr sz="3200" b="1" baseline="0">
                <a:solidFill>
                  <a:schemeClr val="bg1"/>
                </a:solidFill>
                <a:latin typeface="Arial" pitchFamily="34" charset="0"/>
                <a:cs typeface="Arial" pitchFamily="34" charset="0"/>
              </a:defRPr>
            </a:lvl1pPr>
          </a:lstStyle>
          <a:p>
            <a:pPr lvl="0"/>
            <a:r>
              <a:rPr lang="en-GB" dirty="0"/>
              <a:t>Section Divider Title</a:t>
            </a:r>
          </a:p>
        </p:txBody>
      </p:sp>
      <p:sp>
        <p:nvSpPr>
          <p:cNvPr id="7" name="Text Placeholder 6"/>
          <p:cNvSpPr>
            <a:spLocks noGrp="1"/>
          </p:cNvSpPr>
          <p:nvPr>
            <p:ph type="body" sz="quarter" idx="11" hasCustomPrompt="1"/>
          </p:nvPr>
        </p:nvSpPr>
        <p:spPr>
          <a:xfrm>
            <a:off x="971999" y="2340000"/>
            <a:ext cx="7200000" cy="461665"/>
          </a:xfrm>
          <a:prstGeom prst="rect">
            <a:avLst/>
          </a:prstGeom>
          <a:noFill/>
        </p:spPr>
        <p:txBody>
          <a:bodyPr>
            <a:spAutoFit/>
          </a:bodyPr>
          <a:lstStyle>
            <a:lvl1pPr marL="0" indent="0">
              <a:buNone/>
              <a:defRPr sz="2400" baseline="0">
                <a:solidFill>
                  <a:schemeClr val="bg1"/>
                </a:solidFill>
                <a:latin typeface="Arial" pitchFamily="34" charset="0"/>
                <a:cs typeface="Arial" pitchFamily="34" charset="0"/>
              </a:defRPr>
            </a:lvl1pPr>
          </a:lstStyle>
          <a:p>
            <a:pPr lvl="0"/>
            <a:r>
              <a:rPr lang="en-GB" dirty="0"/>
              <a:t>Section Intro Paragraph</a:t>
            </a:r>
          </a:p>
        </p:txBody>
      </p:sp>
    </p:spTree>
    <p:extLst>
      <p:ext uri="{BB962C8B-B14F-4D97-AF65-F5344CB8AC3E}">
        <p14:creationId xmlns:p14="http://schemas.microsoft.com/office/powerpoint/2010/main" val="58149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611B370-B261-1E4A-BEEF-2877B1CBC7DF}" type="datetimeFigureOut">
              <a:rPr lang="en-US" smtClean="0"/>
              <a:t>13-Apr-22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6515C51-386E-C747-9026-9352C1E0D942}" type="slidenum">
              <a:rPr lang="en-US" smtClean="0"/>
              <a:t>‹#›</a:t>
            </a:fld>
            <a:endParaRPr lang="en-US"/>
          </a:p>
        </p:txBody>
      </p:sp>
    </p:spTree>
    <p:extLst>
      <p:ext uri="{BB962C8B-B14F-4D97-AF65-F5344CB8AC3E}">
        <p14:creationId xmlns:p14="http://schemas.microsoft.com/office/powerpoint/2010/main" val="225364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3569" y="547688"/>
            <a:ext cx="7920037" cy="584775"/>
          </a:xfrm>
          <a:prstGeom prst="rect">
            <a:avLst/>
          </a:prstGeom>
        </p:spPr>
        <p:txBody>
          <a:bodyPr wrap="square">
            <a:spAutoFit/>
          </a:bodyPr>
          <a:lstStyle>
            <a:lvl1pPr marL="0" indent="0">
              <a:buNone/>
              <a:defRPr sz="3200" b="1" baseline="0">
                <a:solidFill>
                  <a:srgbClr val="006CB4"/>
                </a:solidFill>
                <a:latin typeface="Arial" pitchFamily="34" charset="0"/>
                <a:cs typeface="Arial" pitchFamily="34" charset="0"/>
              </a:defRPr>
            </a:lvl1pPr>
          </a:lstStyle>
          <a:p>
            <a:pPr lvl="0"/>
            <a:r>
              <a:rPr lang="en-GB" dirty="0"/>
              <a:t>Section Title</a:t>
            </a:r>
          </a:p>
        </p:txBody>
      </p:sp>
      <p:sp>
        <p:nvSpPr>
          <p:cNvPr id="7" name="Text Placeholder 6"/>
          <p:cNvSpPr>
            <a:spLocks noGrp="1"/>
          </p:cNvSpPr>
          <p:nvPr>
            <p:ph type="body" sz="quarter" idx="11" hasCustomPrompt="1"/>
          </p:nvPr>
        </p:nvSpPr>
        <p:spPr>
          <a:xfrm>
            <a:off x="611188" y="1987200"/>
            <a:ext cx="7920037" cy="461665"/>
          </a:xfrm>
          <a:prstGeom prst="rect">
            <a:avLst/>
          </a:prstGeom>
          <a:noFill/>
        </p:spPr>
        <p:txBody>
          <a:bodyPr wrap="square">
            <a:spAutoFit/>
          </a:bodyPr>
          <a:lstStyle>
            <a:lvl1pPr marL="0" indent="0">
              <a:buNone/>
              <a:defRPr sz="2400" baseline="0">
                <a:solidFill>
                  <a:schemeClr val="tx1"/>
                </a:solidFill>
                <a:latin typeface="Arial" pitchFamily="34" charset="0"/>
                <a:cs typeface="Arial" pitchFamily="34" charset="0"/>
              </a:defRPr>
            </a:lvl1pPr>
          </a:lstStyle>
          <a:p>
            <a:pPr lvl="0"/>
            <a:r>
              <a:rPr lang="en-GB" dirty="0"/>
              <a:t>Section Paragraph</a:t>
            </a:r>
          </a:p>
        </p:txBody>
      </p:sp>
    </p:spTree>
    <p:extLst>
      <p:ext uri="{BB962C8B-B14F-4D97-AF65-F5344CB8AC3E}">
        <p14:creationId xmlns:p14="http://schemas.microsoft.com/office/powerpoint/2010/main" val="3503902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0875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1.png"/><Relationship Id="rId4" Type="http://schemas.openxmlformats.org/officeDocument/2006/relationships/slideLayout" Target="../slideLayouts/slideLayout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188" y="5091271"/>
            <a:ext cx="2160000" cy="1217454"/>
          </a:xfrm>
          <a:prstGeom prst="rect">
            <a:avLst/>
          </a:prstGeom>
        </p:spPr>
      </p:pic>
      <p:pic>
        <p:nvPicPr>
          <p:cNvPr id="3" name="Picture 2"/>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0" y="3067775"/>
            <a:ext cx="9142410" cy="720000"/>
          </a:xfrm>
          <a:prstGeom prst="rect">
            <a:avLst/>
          </a:prstGeom>
        </p:spPr>
      </p:pic>
    </p:spTree>
    <p:extLst>
      <p:ext uri="{BB962C8B-B14F-4D97-AF65-F5344CB8AC3E}">
        <p14:creationId xmlns:p14="http://schemas.microsoft.com/office/powerpoint/2010/main" val="2453088881"/>
      </p:ext>
    </p:extLst>
  </p:cSld>
  <p:clrMap bg1="lt1" tx1="dk1" bg2="lt2" tx2="dk2" accent1="accent1" accent2="accent2" accent3="accent3" accent4="accent4" accent5="accent5" accent6="accent6" hlink="hlink" folHlink="folHlink"/>
  <p:sldLayoutIdLst>
    <p:sldLayoutId id="2147483649" r:id="rId1"/>
    <p:sldLayoutId id="214748368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011706" y="6283613"/>
            <a:ext cx="2519447" cy="385475"/>
          </a:xfrm>
          <a:prstGeom prst="rect">
            <a:avLst/>
          </a:prstGeom>
        </p:spPr>
      </p:pic>
      <p:pic>
        <p:nvPicPr>
          <p:cNvPr id="5" name="Picture 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11186" y="6059714"/>
            <a:ext cx="1079778" cy="608728"/>
          </a:xfrm>
          <a:prstGeom prst="rect">
            <a:avLst/>
          </a:prstGeom>
        </p:spPr>
      </p:pic>
    </p:spTree>
    <p:extLst>
      <p:ext uri="{BB962C8B-B14F-4D97-AF65-F5344CB8AC3E}">
        <p14:creationId xmlns:p14="http://schemas.microsoft.com/office/powerpoint/2010/main" val="37705618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712" r:id="rId5"/>
    <p:sldLayoutId id="2147483714" r:id="rId6"/>
    <p:sldLayoutId id="2147483715"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011706" y="6283613"/>
            <a:ext cx="2519447" cy="385475"/>
          </a:xfrm>
          <a:prstGeom prst="rect">
            <a:avLst/>
          </a:prstGeom>
        </p:spPr>
      </p:pic>
      <p:pic>
        <p:nvPicPr>
          <p:cNvPr id="6" name="Picture 5"/>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11186" y="6059714"/>
            <a:ext cx="1079778" cy="608728"/>
          </a:xfrm>
          <a:prstGeom prst="rect">
            <a:avLst/>
          </a:prstGeom>
        </p:spPr>
      </p:pic>
    </p:spTree>
    <p:extLst>
      <p:ext uri="{BB962C8B-B14F-4D97-AF65-F5344CB8AC3E}">
        <p14:creationId xmlns:p14="http://schemas.microsoft.com/office/powerpoint/2010/main" val="2490096690"/>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90" r:id="rId3"/>
    <p:sldLayoutId id="2147483691" r:id="rId4"/>
    <p:sldLayoutId id="2147483692" r:id="rId5"/>
    <p:sldLayoutId id="2147483693" r:id="rId6"/>
    <p:sldLayoutId id="2147483694" r:id="rId7"/>
    <p:sldLayoutId id="2147483697" r:id="rId8"/>
    <p:sldLayoutId id="2147483698" r:id="rId9"/>
    <p:sldLayoutId id="2147483699" r:id="rId10"/>
    <p:sldLayoutId id="2147483700" r:id="rId11"/>
    <p:sldLayoutId id="2147483701" r:id="rId12"/>
    <p:sldLayoutId id="2147483703" r:id="rId13"/>
    <p:sldLayoutId id="2147483707" r:id="rId14"/>
    <p:sldLayoutId id="2147483708" r:id="rId15"/>
    <p:sldLayoutId id="2147483709" r:id="rId16"/>
    <p:sldLayoutId id="2147483710" r:id="rId1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mailto:karen.coyle@gcu.ac.uk" TargetMode="External"/><Relationship Id="rId2" Type="http://schemas.openxmlformats.org/officeDocument/2006/relationships/hyperlink" Target="mailto:Amy.cartwright@gcu.ac.uk" TargetMode="External"/><Relationship Id="rId1" Type="http://schemas.openxmlformats.org/officeDocument/2006/relationships/slideLayout" Target="../slideLayouts/slideLayout2.xml"/><Relationship Id="rId4" Type="http://schemas.openxmlformats.org/officeDocument/2006/relationships/hyperlink" Target="https://researcherdevelopmentconcordat.ac.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hyperlink" Target="https://www.gcu.ac.uk/graduateschool/researcherdevelopment/mentoring/" TargetMode="External"/><Relationship Id="rId5" Type="http://schemas.openxmlformats.org/officeDocument/2006/relationships/hyperlink" Target="https://caledonian.onlinesurveys.ac.uk/mentors-and-mentees-for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0"/>
          </p:nvPr>
        </p:nvSpPr>
        <p:spPr>
          <a:xfrm>
            <a:off x="971999" y="900000"/>
            <a:ext cx="7200001" cy="646331"/>
          </a:xfrm>
          <a:prstGeom prst="rect">
            <a:avLst/>
          </a:prstGeom>
        </p:spPr>
        <p:txBody>
          <a:bodyPr/>
          <a:lstStyle/>
          <a:p>
            <a:pPr marL="0" indent="0">
              <a:buNone/>
            </a:pPr>
            <a:r>
              <a:rPr lang="en-US" sz="3600" b="1" dirty="0"/>
              <a:t>GCU Mentoring Programme</a:t>
            </a:r>
          </a:p>
        </p:txBody>
      </p:sp>
      <p:sp>
        <p:nvSpPr>
          <p:cNvPr id="2" name="TextBox 1"/>
          <p:cNvSpPr txBox="1"/>
          <p:nvPr/>
        </p:nvSpPr>
        <p:spPr>
          <a:xfrm>
            <a:off x="971999" y="3399193"/>
            <a:ext cx="5448466" cy="461665"/>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Dr </a:t>
            </a:r>
            <a:r>
              <a:rPr lang="en-GB" sz="2400" dirty="0" smtClean="0">
                <a:solidFill>
                  <a:schemeClr val="bg1"/>
                </a:solidFill>
                <a:latin typeface="Arial" panose="020B0604020202020204" pitchFamily="34" charset="0"/>
                <a:cs typeface="Arial" panose="020B0604020202020204" pitchFamily="34" charset="0"/>
              </a:rPr>
              <a:t>Amy Cartwright and Karen Coyle  </a:t>
            </a:r>
            <a:endParaRPr lang="en-GB" sz="2400" dirty="0">
              <a:solidFill>
                <a:schemeClr val="bg1"/>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1"/>
          </p:nvPr>
        </p:nvSpPr>
        <p:spPr>
          <a:xfrm>
            <a:off x="971999" y="2340000"/>
            <a:ext cx="7200000" cy="584775"/>
          </a:xfrm>
        </p:spPr>
        <p:txBody>
          <a:bodyPr/>
          <a:lstStyle/>
          <a:p>
            <a:r>
              <a:rPr lang="en-GB" sz="3200" dirty="0" smtClean="0"/>
              <a:t>Research Staff Mentoring</a:t>
            </a:r>
            <a:endParaRPr lang="en-GB" sz="3200" dirty="0"/>
          </a:p>
        </p:txBody>
      </p:sp>
      <p:pic>
        <p:nvPicPr>
          <p:cNvPr id="3" name="slide 1 ">
            <a:hlinkClick r:id="" action="ppaction://media"/>
          </p:cNvPr>
          <p:cNvPicPr>
            <a:picLocks noChangeAspect="1"/>
          </p:cNvPicPr>
          <p:nvPr>
            <a:audioFile r:link="rId1"/>
            <p:extLst>
              <p:ext uri="{DAA4B4D4-6D71-4841-9C94-3DE7FCFB9230}">
                <p14:media xmlns:p14="http://schemas.microsoft.com/office/powerpoint/2010/main" r:embed="rId2">
                  <p14:trim st="5481" end="5253.5623"/>
                </p14:media>
              </p:ext>
            </p:extLst>
          </p:nvPr>
        </p:nvPicPr>
        <p:blipFill>
          <a:blip r:embed="rId5"/>
          <a:stretch>
            <a:fillRect/>
          </a:stretch>
        </p:blipFill>
        <p:spPr>
          <a:xfrm>
            <a:off x="127819" y="131253"/>
            <a:ext cx="410160" cy="410160"/>
          </a:xfrm>
          <a:prstGeom prst="rect">
            <a:avLst/>
          </a:prstGeom>
        </p:spPr>
      </p:pic>
    </p:spTree>
    <p:extLst>
      <p:ext uri="{BB962C8B-B14F-4D97-AF65-F5344CB8AC3E}">
        <p14:creationId xmlns:p14="http://schemas.microsoft.com/office/powerpoint/2010/main" val="346524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6530" t="17976" r="26542" b="44478"/>
          <a:stretch/>
        </p:blipFill>
        <p:spPr bwMode="auto">
          <a:xfrm>
            <a:off x="1021976" y="1353671"/>
            <a:ext cx="7162800" cy="444649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842682" y="457200"/>
            <a:ext cx="4661647" cy="584775"/>
          </a:xfrm>
          <a:prstGeom prst="rect">
            <a:avLst/>
          </a:prstGeom>
          <a:noFill/>
        </p:spPr>
        <p:txBody>
          <a:bodyPr wrap="square" rtlCol="0">
            <a:spAutoFit/>
          </a:bodyPr>
          <a:lstStyle/>
          <a:p>
            <a:r>
              <a:rPr lang="en-GB" sz="3200" b="1" dirty="0">
                <a:solidFill>
                  <a:srgbClr val="753BBD"/>
                </a:solidFill>
              </a:rPr>
              <a:t>Any </a:t>
            </a:r>
            <a:r>
              <a:rPr lang="en-GB" sz="3200" b="1" dirty="0" smtClean="0">
                <a:solidFill>
                  <a:srgbClr val="753BBD"/>
                </a:solidFill>
              </a:rPr>
              <a:t>Questions</a:t>
            </a:r>
            <a:r>
              <a:rPr lang="hr-HR" sz="3200" b="1" dirty="0">
                <a:solidFill>
                  <a:srgbClr val="753BBD"/>
                </a:solidFill>
              </a:rPr>
              <a:t>?</a:t>
            </a:r>
            <a:endParaRPr lang="en-GB" sz="3200" b="1" dirty="0">
              <a:solidFill>
                <a:srgbClr val="753BBD"/>
              </a:solidFill>
            </a:endParaRPr>
          </a:p>
        </p:txBody>
      </p:sp>
    </p:spTree>
    <p:extLst>
      <p:ext uri="{BB962C8B-B14F-4D97-AF65-F5344CB8AC3E}">
        <p14:creationId xmlns:p14="http://schemas.microsoft.com/office/powerpoint/2010/main" val="609444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3588" y="896815"/>
            <a:ext cx="7920000" cy="1935495"/>
          </a:xfrm>
        </p:spPr>
        <p:txBody>
          <a:bodyPr>
            <a:normAutofit fontScale="92500" lnSpcReduction="10000"/>
          </a:bodyPr>
          <a:lstStyle/>
          <a:p>
            <a:r>
              <a:rPr lang="hr-HR" dirty="0">
                <a:hlinkClick r:id="rId2"/>
              </a:rPr>
              <a:t>a</a:t>
            </a:r>
            <a:r>
              <a:rPr lang="en-GB" dirty="0" smtClean="0">
                <a:hlinkClick r:id="rId2"/>
              </a:rPr>
              <a:t>my.cartwright@gcu.ac.uk</a:t>
            </a:r>
            <a:r>
              <a:rPr lang="en-GB" dirty="0" smtClean="0"/>
              <a:t>   </a:t>
            </a:r>
            <a:r>
              <a:rPr lang="en-GB" dirty="0" smtClean="0">
                <a:hlinkClick r:id="rId3"/>
              </a:rPr>
              <a:t>karen.coyle@gcu.ac.uk</a:t>
            </a:r>
            <a:r>
              <a:rPr lang="en-GB" dirty="0" smtClean="0"/>
              <a:t> </a:t>
            </a:r>
          </a:p>
          <a:p>
            <a:endParaRPr lang="en-GB" dirty="0"/>
          </a:p>
          <a:p>
            <a:endParaRPr lang="en-GB" dirty="0" smtClean="0"/>
          </a:p>
          <a:p>
            <a:r>
              <a:rPr lang="en-GB" dirty="0" smtClean="0"/>
              <a:t>Researcher </a:t>
            </a:r>
            <a:r>
              <a:rPr lang="en-GB" dirty="0"/>
              <a:t>Development Concordat: </a:t>
            </a:r>
            <a:r>
              <a:rPr lang="en-GB" dirty="0">
                <a:hlinkClick r:id="rId4"/>
              </a:rPr>
              <a:t>https://researcherdevelopmentconcordat.ac.uk</a:t>
            </a:r>
            <a:r>
              <a:rPr lang="en-GB" dirty="0" smtClean="0">
                <a:hlinkClick r:id="rId4"/>
              </a:rPr>
              <a:t>/</a:t>
            </a:r>
            <a:r>
              <a:rPr lang="en-GB" dirty="0" smtClean="0"/>
              <a:t> </a:t>
            </a:r>
            <a:endParaRPr lang="en-GB" dirty="0"/>
          </a:p>
        </p:txBody>
      </p:sp>
    </p:spTree>
    <p:extLst>
      <p:ext uri="{BB962C8B-B14F-4D97-AF65-F5344CB8AC3E}">
        <p14:creationId xmlns:p14="http://schemas.microsoft.com/office/powerpoint/2010/main" val="3905383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72000" y="2340000"/>
            <a:ext cx="7200000" cy="1754326"/>
          </a:xfrm>
        </p:spPr>
        <p:txBody>
          <a:bodyPr/>
          <a:lstStyle/>
          <a:p>
            <a:r>
              <a:rPr lang="en-GB" sz="3600" dirty="0"/>
              <a:t>Why might researchers </a:t>
            </a:r>
            <a:r>
              <a:rPr lang="en-GB" sz="3600" dirty="0" smtClean="0"/>
              <a:t>want </a:t>
            </a:r>
            <a:r>
              <a:rPr lang="en-GB" sz="3600" dirty="0"/>
              <a:t>a mentor? What topics might </a:t>
            </a:r>
            <a:r>
              <a:rPr lang="en-GB" sz="3600" dirty="0" smtClean="0"/>
              <a:t>be raised?</a:t>
            </a:r>
            <a:endParaRPr lang="en-GB" sz="3600" dirty="0"/>
          </a:p>
        </p:txBody>
      </p:sp>
      <p:pic>
        <p:nvPicPr>
          <p:cNvPr id="2" name="slide 2">
            <a:hlinkClick r:id="" action="ppaction://media"/>
          </p:cNvPr>
          <p:cNvPicPr>
            <a:picLocks noChangeAspect="1"/>
          </p:cNvPicPr>
          <p:nvPr>
            <a:audioFile r:link="rId1"/>
            <p:extLst>
              <p:ext uri="{DAA4B4D4-6D71-4841-9C94-3DE7FCFB9230}">
                <p14:media xmlns:p14="http://schemas.microsoft.com/office/powerpoint/2010/main" r:embed="rId2">
                  <p14:trim st="2255" end="1507.3424"/>
                </p14:media>
              </p:ext>
            </p:extLst>
          </p:nvPr>
        </p:nvPicPr>
        <p:blipFill>
          <a:blip r:embed="rId5"/>
          <a:stretch>
            <a:fillRect/>
          </a:stretch>
        </p:blipFill>
        <p:spPr>
          <a:xfrm>
            <a:off x="114925" y="99498"/>
            <a:ext cx="371964" cy="371964"/>
          </a:xfrm>
          <a:prstGeom prst="rect">
            <a:avLst/>
          </a:prstGeom>
        </p:spPr>
      </p:pic>
    </p:spTree>
    <p:extLst>
      <p:ext uri="{BB962C8B-B14F-4D97-AF65-F5344CB8AC3E}">
        <p14:creationId xmlns:p14="http://schemas.microsoft.com/office/powerpoint/2010/main" val="356599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3569" y="547688"/>
            <a:ext cx="7920037" cy="584776"/>
          </a:xfrm>
        </p:spPr>
        <p:txBody>
          <a:bodyPr/>
          <a:lstStyle/>
          <a:p>
            <a:r>
              <a:rPr lang="en-US" dirty="0"/>
              <a:t>Typical researcher mentoring topics</a:t>
            </a:r>
          </a:p>
        </p:txBody>
      </p:sp>
      <p:sp>
        <p:nvSpPr>
          <p:cNvPr id="3" name="Text Placeholder 2"/>
          <p:cNvSpPr>
            <a:spLocks noGrp="1"/>
          </p:cNvSpPr>
          <p:nvPr>
            <p:ph type="body" sz="quarter" idx="11"/>
          </p:nvPr>
        </p:nvSpPr>
        <p:spPr>
          <a:xfrm>
            <a:off x="613569" y="1340187"/>
            <a:ext cx="7772674" cy="5309146"/>
          </a:xfrm>
        </p:spPr>
        <p:txBody>
          <a:bodyPr/>
          <a:lstStyle/>
          <a:p>
            <a:pPr marL="342900" indent="-342900">
              <a:spcBef>
                <a:spcPts val="1000"/>
              </a:spcBef>
              <a:buFont typeface="Arial" panose="020B0604020202020204" pitchFamily="34" charset="0"/>
              <a:buChar char="•"/>
            </a:pPr>
            <a:r>
              <a:rPr lang="en-GB" sz="2000" dirty="0" smtClean="0"/>
              <a:t>Publishing </a:t>
            </a:r>
            <a:r>
              <a:rPr lang="en-GB" sz="2000" dirty="0"/>
              <a:t>and funding</a:t>
            </a:r>
          </a:p>
          <a:p>
            <a:pPr marL="342900" indent="-342900">
              <a:spcBef>
                <a:spcPts val="1000"/>
              </a:spcBef>
              <a:buFont typeface="Arial" panose="020B0604020202020204" pitchFamily="34" charset="0"/>
              <a:buChar char="•"/>
            </a:pPr>
            <a:r>
              <a:rPr lang="en-GB" sz="2000" dirty="0" smtClean="0"/>
              <a:t>Progression </a:t>
            </a:r>
            <a:r>
              <a:rPr lang="en-GB" sz="2000" dirty="0"/>
              <a:t>from early career researcher: gaining independence</a:t>
            </a:r>
          </a:p>
          <a:p>
            <a:pPr marL="342900" indent="-342900">
              <a:spcBef>
                <a:spcPts val="1000"/>
              </a:spcBef>
              <a:buFont typeface="Arial" panose="020B0604020202020204" pitchFamily="34" charset="0"/>
              <a:buChar char="•"/>
            </a:pPr>
            <a:r>
              <a:rPr lang="en-GB" sz="2000" dirty="0" smtClean="0"/>
              <a:t>Practical </a:t>
            </a:r>
            <a:r>
              <a:rPr lang="en-GB" sz="2000" dirty="0"/>
              <a:t>advice: CVs, interviews </a:t>
            </a:r>
            <a:r>
              <a:rPr lang="en-GB" sz="2000" dirty="0" smtClean="0"/>
              <a:t>etc.</a:t>
            </a:r>
            <a:endParaRPr lang="en-GB" sz="2000" dirty="0"/>
          </a:p>
          <a:p>
            <a:pPr marL="342900" indent="-342900">
              <a:spcBef>
                <a:spcPts val="1000"/>
              </a:spcBef>
              <a:buFont typeface="Arial" panose="020B0604020202020204" pitchFamily="34" charset="0"/>
              <a:buChar char="•"/>
            </a:pPr>
            <a:r>
              <a:rPr lang="en-GB" sz="2000" dirty="0" smtClean="0"/>
              <a:t>Networking</a:t>
            </a:r>
            <a:endParaRPr lang="en-GB" sz="2000" dirty="0"/>
          </a:p>
          <a:p>
            <a:pPr marL="342900" indent="-342900">
              <a:spcBef>
                <a:spcPts val="1000"/>
              </a:spcBef>
              <a:buFont typeface="Arial" panose="020B0604020202020204" pitchFamily="34" charset="0"/>
              <a:buChar char="•"/>
            </a:pPr>
            <a:r>
              <a:rPr lang="en-GB" sz="2000" dirty="0" smtClean="0"/>
              <a:t>Confidence </a:t>
            </a:r>
            <a:r>
              <a:rPr lang="en-GB" sz="2000" dirty="0"/>
              <a:t>(saying no)</a:t>
            </a:r>
          </a:p>
          <a:p>
            <a:pPr marL="342900" indent="-342900">
              <a:spcBef>
                <a:spcPts val="1000"/>
              </a:spcBef>
              <a:buFont typeface="Arial" panose="020B0604020202020204" pitchFamily="34" charset="0"/>
              <a:buChar char="•"/>
            </a:pPr>
            <a:r>
              <a:rPr lang="en-GB" sz="2000" dirty="0" smtClean="0"/>
              <a:t>Work-life </a:t>
            </a:r>
            <a:r>
              <a:rPr lang="en-GB" sz="2000" dirty="0"/>
              <a:t>balance</a:t>
            </a:r>
          </a:p>
          <a:p>
            <a:pPr marL="342900" indent="-342900">
              <a:spcBef>
                <a:spcPts val="1000"/>
              </a:spcBef>
              <a:buFont typeface="Arial" panose="020B0604020202020204" pitchFamily="34" charset="0"/>
              <a:buChar char="•"/>
            </a:pPr>
            <a:r>
              <a:rPr lang="en-GB" sz="2000" dirty="0" smtClean="0"/>
              <a:t>Relationships </a:t>
            </a:r>
            <a:r>
              <a:rPr lang="en-GB" sz="2000" dirty="0"/>
              <a:t>(PI, manager, supervisor, students, senior management</a:t>
            </a:r>
          </a:p>
          <a:p>
            <a:pPr marL="342900" indent="-342900">
              <a:spcBef>
                <a:spcPts val="1000"/>
              </a:spcBef>
              <a:buFont typeface="Arial" panose="020B0604020202020204" pitchFamily="34" charset="0"/>
              <a:buChar char="•"/>
            </a:pPr>
            <a:r>
              <a:rPr lang="en-GB" sz="2000" dirty="0" smtClean="0"/>
              <a:t>Engagement</a:t>
            </a:r>
            <a:r>
              <a:rPr lang="en-GB" sz="2000" dirty="0"/>
              <a:t>, influence and impact</a:t>
            </a:r>
          </a:p>
          <a:p>
            <a:pPr marL="342900" indent="-342900">
              <a:spcBef>
                <a:spcPts val="1000"/>
              </a:spcBef>
              <a:buFont typeface="Arial" panose="020B0604020202020204" pitchFamily="34" charset="0"/>
              <a:buChar char="•"/>
            </a:pPr>
            <a:r>
              <a:rPr lang="en-GB" sz="2000" dirty="0" smtClean="0"/>
              <a:t>Research </a:t>
            </a:r>
            <a:r>
              <a:rPr lang="en-GB" sz="2000" dirty="0"/>
              <a:t>management</a:t>
            </a:r>
          </a:p>
          <a:p>
            <a:pPr>
              <a:spcBef>
                <a:spcPts val="1000"/>
              </a:spcBef>
            </a:pPr>
            <a:r>
              <a:rPr lang="en-GB" sz="2000" dirty="0"/>
              <a:t> </a:t>
            </a:r>
            <a:endParaRPr lang="en-US" sz="2000" dirty="0"/>
          </a:p>
          <a:p>
            <a:endParaRPr lang="en-US" sz="2000" dirty="0"/>
          </a:p>
        </p:txBody>
      </p:sp>
      <p:pic>
        <p:nvPicPr>
          <p:cNvPr id="4" name="slide 3">
            <a:hlinkClick r:id="" action="ppaction://media"/>
          </p:cNvPr>
          <p:cNvPicPr>
            <a:picLocks noChangeAspect="1"/>
          </p:cNvPicPr>
          <p:nvPr>
            <a:audioFile r:link="rId1"/>
            <p:extLst>
              <p:ext uri="{DAA4B4D4-6D71-4841-9C94-3DE7FCFB9230}">
                <p14:media xmlns:p14="http://schemas.microsoft.com/office/powerpoint/2010/main" r:embed="rId2">
                  <p14:trim st="2241" end="1985.6507"/>
                </p14:media>
              </p:ext>
            </p:extLst>
          </p:nvPr>
        </p:nvPicPr>
        <p:blipFill>
          <a:blip r:embed="rId5"/>
          <a:stretch>
            <a:fillRect/>
          </a:stretch>
        </p:blipFill>
        <p:spPr>
          <a:xfrm>
            <a:off x="210798" y="144917"/>
            <a:ext cx="402771" cy="402771"/>
          </a:xfrm>
          <a:prstGeom prst="rect">
            <a:avLst/>
          </a:prstGeom>
        </p:spPr>
      </p:pic>
    </p:spTree>
    <p:extLst>
      <p:ext uri="{BB962C8B-B14F-4D97-AF65-F5344CB8AC3E}">
        <p14:creationId xmlns:p14="http://schemas.microsoft.com/office/powerpoint/2010/main" val="342568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613570" y="547688"/>
            <a:ext cx="7920036" cy="58477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200" b="1" dirty="0" smtClean="0">
                <a:solidFill>
                  <a:srgbClr val="006CB4"/>
                </a:solidFill>
                <a:latin typeface="Arial"/>
                <a:cs typeface="Arial"/>
              </a:rPr>
              <a:t> </a:t>
            </a:r>
            <a:endParaRPr lang="en-GB" sz="3200" b="1" dirty="0">
              <a:solidFill>
                <a:srgbClr val="006CB4"/>
              </a:solidFill>
              <a:latin typeface="Arial"/>
              <a:cs typeface="Arial"/>
            </a:endParaRPr>
          </a:p>
        </p:txBody>
      </p:sp>
      <p:pic>
        <p:nvPicPr>
          <p:cNvPr id="11" name="Picture 10"/>
          <p:cNvPicPr>
            <a:picLocks noChangeAspect="1"/>
          </p:cNvPicPr>
          <p:nvPr/>
        </p:nvPicPr>
        <p:blipFill>
          <a:blip r:embed="rId5"/>
          <a:stretch>
            <a:fillRect/>
          </a:stretch>
        </p:blipFill>
        <p:spPr>
          <a:xfrm>
            <a:off x="2655277" y="33764"/>
            <a:ext cx="4668715" cy="6418734"/>
          </a:xfrm>
          <a:prstGeom prst="rect">
            <a:avLst/>
          </a:prstGeom>
        </p:spPr>
      </p:pic>
      <p:pic>
        <p:nvPicPr>
          <p:cNvPr id="2" name="slide 4">
            <a:hlinkClick r:id="" action="ppaction://media"/>
          </p:cNvPr>
          <p:cNvPicPr>
            <a:picLocks noChangeAspect="1"/>
          </p:cNvPicPr>
          <p:nvPr>
            <a:audioFile r:link="rId1"/>
            <p:extLst>
              <p:ext uri="{DAA4B4D4-6D71-4841-9C94-3DE7FCFB9230}">
                <p14:media xmlns:p14="http://schemas.microsoft.com/office/powerpoint/2010/main" r:embed="rId2">
                  <p14:trim st="2526" end="1250.2063"/>
                </p14:media>
              </p:ext>
            </p:extLst>
          </p:nvPr>
        </p:nvPicPr>
        <p:blipFill>
          <a:blip r:embed="rId6"/>
          <a:stretch>
            <a:fillRect/>
          </a:stretch>
        </p:blipFill>
        <p:spPr>
          <a:xfrm>
            <a:off x="308770" y="165793"/>
            <a:ext cx="506504" cy="506504"/>
          </a:xfrm>
          <a:prstGeom prst="rect">
            <a:avLst/>
          </a:prstGeom>
        </p:spPr>
      </p:pic>
    </p:spTree>
    <p:extLst>
      <p:ext uri="{BB962C8B-B14F-4D97-AF65-F5344CB8AC3E}">
        <p14:creationId xmlns:p14="http://schemas.microsoft.com/office/powerpoint/2010/main" val="28369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3569" y="547688"/>
            <a:ext cx="7920037" cy="584775"/>
          </a:xfrm>
        </p:spPr>
        <p:txBody>
          <a:bodyPr/>
          <a:lstStyle/>
          <a:p>
            <a:r>
              <a:rPr lang="en-US" dirty="0"/>
              <a:t>Expectations and roles</a:t>
            </a:r>
          </a:p>
        </p:txBody>
      </p:sp>
      <p:sp>
        <p:nvSpPr>
          <p:cNvPr id="4" name="Rectangle 3"/>
          <p:cNvSpPr/>
          <p:nvPr/>
        </p:nvSpPr>
        <p:spPr>
          <a:xfrm>
            <a:off x="613570" y="4974231"/>
            <a:ext cx="2896672" cy="1169551"/>
          </a:xfrm>
          <a:prstGeom prst="rect">
            <a:avLst/>
          </a:prstGeom>
        </p:spPr>
        <p:txBody>
          <a:bodyPr wrap="square">
            <a:spAutoFit/>
          </a:bodyPr>
          <a:lstStyle/>
          <a:p>
            <a:r>
              <a:rPr lang="en-US" sz="1400" i="1" u="sng" dirty="0">
                <a:solidFill>
                  <a:srgbClr val="68478D"/>
                </a:solidFill>
                <a:latin typeface="Arial" panose="020B0604020202020204" pitchFamily="34" charset="0"/>
                <a:cs typeface="Arial" panose="020B0604020202020204" pitchFamily="34" charset="0"/>
              </a:rPr>
              <a:t>http://</a:t>
            </a:r>
            <a:r>
              <a:rPr lang="en-US" sz="1400" i="1" u="sng" dirty="0" err="1">
                <a:solidFill>
                  <a:srgbClr val="68478D"/>
                </a:solidFill>
                <a:latin typeface="Arial" panose="020B0604020202020204" pitchFamily="34" charset="0"/>
                <a:cs typeface="Arial" panose="020B0604020202020204" pitchFamily="34" charset="0"/>
              </a:rPr>
              <a:t>pcaddick.com</a:t>
            </a:r>
            <a:r>
              <a:rPr lang="en-US" sz="1400" i="1" u="sng" dirty="0">
                <a:solidFill>
                  <a:srgbClr val="68478D"/>
                </a:solidFill>
                <a:latin typeface="Arial" panose="020B0604020202020204" pitchFamily="34" charset="0"/>
                <a:cs typeface="Arial" panose="020B0604020202020204" pitchFamily="34" charset="0"/>
              </a:rPr>
              <a:t>/</a:t>
            </a:r>
            <a:r>
              <a:rPr lang="en-US" sz="1400" i="1" u="sng" dirty="0" err="1">
                <a:solidFill>
                  <a:srgbClr val="68478D"/>
                </a:solidFill>
                <a:latin typeface="Arial" panose="020B0604020202020204" pitchFamily="34" charset="0"/>
                <a:cs typeface="Arial" panose="020B0604020202020204" pitchFamily="34" charset="0"/>
              </a:rPr>
              <a:t>index.html</a:t>
            </a:r>
            <a:endParaRPr lang="en-US" sz="1400" i="1" u="sng" dirty="0">
              <a:solidFill>
                <a:srgbClr val="68478D"/>
              </a:solidFill>
              <a:latin typeface="Arial" panose="020B0604020202020204" pitchFamily="34" charset="0"/>
              <a:cs typeface="Arial" panose="020B0604020202020204" pitchFamily="34" charset="0"/>
            </a:endParaRPr>
          </a:p>
          <a:p>
            <a:endParaRPr lang="en-US" sz="1400" i="1" u="sng" dirty="0">
              <a:solidFill>
                <a:srgbClr val="68478D"/>
              </a:solidFill>
              <a:latin typeface="Arial" panose="020B0604020202020204" pitchFamily="34" charset="0"/>
              <a:cs typeface="Arial" panose="020B0604020202020204" pitchFamily="34" charset="0"/>
            </a:endParaRPr>
          </a:p>
          <a:p>
            <a:r>
              <a:rPr lang="en-US" sz="1400" i="1" u="sng" dirty="0">
                <a:solidFill>
                  <a:srgbClr val="68478D"/>
                </a:solidFill>
                <a:latin typeface="Arial" panose="020B0604020202020204" pitchFamily="34" charset="0"/>
                <a:cs typeface="Arial" panose="020B0604020202020204" pitchFamily="34" charset="0"/>
              </a:rPr>
              <a:t>http://theundercoverrecruiter.com/be-great-mentor-leader/</a:t>
            </a:r>
          </a:p>
          <a:p>
            <a:endParaRPr lang="en-US" sz="1400" i="1" dirty="0">
              <a:solidFill>
                <a:srgbClr val="68478D"/>
              </a:solidFill>
            </a:endParaRPr>
          </a:p>
        </p:txBody>
      </p:sp>
      <p:sp>
        <p:nvSpPr>
          <p:cNvPr id="6" name="TextBox 5"/>
          <p:cNvSpPr txBox="1"/>
          <p:nvPr/>
        </p:nvSpPr>
        <p:spPr>
          <a:xfrm>
            <a:off x="613569" y="1592826"/>
            <a:ext cx="3830367" cy="2523768"/>
          </a:xfrm>
          <a:prstGeom prst="rect">
            <a:avLst/>
          </a:prstGeom>
          <a:noFill/>
        </p:spPr>
        <p:txBody>
          <a:bodyPr wrap="square" rtlCol="0">
            <a:spAutoFit/>
          </a:bodyPr>
          <a:lstStyle/>
          <a:p>
            <a:r>
              <a:rPr lang="en-US" sz="2000" dirty="0" smtClean="0">
                <a:solidFill>
                  <a:srgbClr val="4F81BD"/>
                </a:solidFill>
                <a:latin typeface="Arial" panose="020B0604020202020204" pitchFamily="34" charset="0"/>
                <a:cs typeface="Arial" panose="020B0604020202020204" pitchFamily="34" charset="0"/>
              </a:rPr>
              <a:t>Mentors:</a:t>
            </a:r>
            <a:endParaRPr lang="en-US" sz="2000" dirty="0">
              <a:solidFill>
                <a:srgbClr val="4F81BD"/>
              </a:solidFill>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Be clear about the purpose</a:t>
            </a:r>
          </a:p>
          <a:p>
            <a:pPr marL="457200" indent="-457200">
              <a:buFont typeface="+mj-lt"/>
              <a:buAutoNum type="arabicPeriod"/>
            </a:pPr>
            <a:r>
              <a:rPr lang="en-US" sz="2000" dirty="0">
                <a:latin typeface="Arial" panose="020B0604020202020204" pitchFamily="34" charset="0"/>
                <a:cs typeface="Arial" panose="020B0604020202020204" pitchFamily="34" charset="0"/>
              </a:rPr>
              <a:t>Listen</a:t>
            </a:r>
          </a:p>
          <a:p>
            <a:pPr marL="457200" indent="-457200">
              <a:buFont typeface="+mj-lt"/>
              <a:buAutoNum type="arabicPeriod"/>
            </a:pPr>
            <a:r>
              <a:rPr lang="en-US" sz="2000" dirty="0">
                <a:latin typeface="Arial" panose="020B0604020202020204" pitchFamily="34" charset="0"/>
                <a:cs typeface="Arial" panose="020B0604020202020204" pitchFamily="34" charset="0"/>
              </a:rPr>
              <a:t>Meet regularly</a:t>
            </a:r>
          </a:p>
          <a:p>
            <a:pPr marL="457200" indent="-457200">
              <a:buFont typeface="+mj-lt"/>
              <a:buAutoNum type="arabicPeriod"/>
            </a:pPr>
            <a:r>
              <a:rPr lang="en-US" sz="2000" dirty="0">
                <a:latin typeface="Arial" panose="020B0604020202020204" pitchFamily="34" charset="0"/>
                <a:cs typeface="Arial" panose="020B0604020202020204" pitchFamily="34" charset="0"/>
              </a:rPr>
              <a:t>Give of yourself </a:t>
            </a:r>
          </a:p>
          <a:p>
            <a:pPr marL="457200" indent="-457200">
              <a:buFont typeface="+mj-lt"/>
              <a:buAutoNum type="arabicPeriod"/>
            </a:pPr>
            <a:r>
              <a:rPr lang="en-US" sz="2000" dirty="0">
                <a:latin typeface="Arial" panose="020B0604020202020204" pitchFamily="34" charset="0"/>
                <a:cs typeface="Arial" panose="020B0604020202020204" pitchFamily="34" charset="0"/>
              </a:rPr>
              <a:t>Be a role model</a:t>
            </a:r>
          </a:p>
          <a:p>
            <a:pPr marL="457200" indent="-457200">
              <a:buFont typeface="+mj-lt"/>
              <a:buAutoNum type="arabicPeriod"/>
            </a:pPr>
            <a:r>
              <a:rPr lang="en-US" sz="2000" dirty="0" smtClean="0">
                <a:latin typeface="Arial" panose="020B0604020202020204" pitchFamily="34" charset="0"/>
                <a:cs typeface="Arial" panose="020B0604020202020204" pitchFamily="34" charset="0"/>
              </a:rPr>
              <a:t>Confidentiality </a:t>
            </a:r>
            <a:endParaRPr lang="en-US" sz="2000" dirty="0">
              <a:latin typeface="Arial" panose="020B0604020202020204" pitchFamily="34" charset="0"/>
              <a:cs typeface="Arial" panose="020B0604020202020204" pitchFamily="34" charset="0"/>
            </a:endParaRPr>
          </a:p>
          <a:p>
            <a:endParaRPr lang="en-US" dirty="0"/>
          </a:p>
        </p:txBody>
      </p:sp>
      <p:sp>
        <p:nvSpPr>
          <p:cNvPr id="7" name="TextBox 6"/>
          <p:cNvSpPr txBox="1"/>
          <p:nvPr/>
        </p:nvSpPr>
        <p:spPr>
          <a:xfrm>
            <a:off x="4443936" y="1592826"/>
            <a:ext cx="3952811" cy="3754874"/>
          </a:xfrm>
          <a:prstGeom prst="rect">
            <a:avLst/>
          </a:prstGeom>
          <a:noFill/>
        </p:spPr>
        <p:txBody>
          <a:bodyPr wrap="square" rtlCol="0">
            <a:spAutoFit/>
          </a:bodyPr>
          <a:lstStyle/>
          <a:p>
            <a:r>
              <a:rPr lang="en-US" sz="2000" dirty="0" smtClean="0">
                <a:solidFill>
                  <a:srgbClr val="4F81BD"/>
                </a:solidFill>
                <a:latin typeface="Arial" panose="020B0604020202020204" pitchFamily="34" charset="0"/>
                <a:cs typeface="Arial" panose="020B0604020202020204" pitchFamily="34" charset="0"/>
              </a:rPr>
              <a:t>Mentees:</a:t>
            </a:r>
            <a:endParaRPr lang="en-US" sz="2000" dirty="0">
              <a:solidFill>
                <a:srgbClr val="4F81BD"/>
              </a:solidFill>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Be very clear about </a:t>
            </a:r>
            <a:r>
              <a:rPr lang="en-US" sz="2000" dirty="0" smtClean="0">
                <a:latin typeface="Arial" panose="020B0604020202020204" pitchFamily="34" charset="0"/>
                <a:cs typeface="Arial" panose="020B0604020202020204" pitchFamily="34" charset="0"/>
              </a:rPr>
              <a:t>expectations</a:t>
            </a: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Take </a:t>
            </a:r>
            <a:r>
              <a:rPr lang="en-US" sz="2000" dirty="0" smtClean="0">
                <a:latin typeface="Arial" panose="020B0604020202020204" pitchFamily="34" charset="0"/>
                <a:cs typeface="Arial" panose="020B0604020202020204" pitchFamily="34" charset="0"/>
              </a:rPr>
              <a:t>responsibility </a:t>
            </a:r>
            <a:r>
              <a:rPr lang="en-US" sz="2000" dirty="0">
                <a:latin typeface="Arial" panose="020B0604020202020204" pitchFamily="34" charset="0"/>
                <a:cs typeface="Arial" panose="020B0604020202020204" pitchFamily="34" charset="0"/>
              </a:rPr>
              <a:t>for your goals</a:t>
            </a:r>
          </a:p>
          <a:p>
            <a:pPr marL="457200" indent="-457200">
              <a:buFont typeface="+mj-lt"/>
              <a:buAutoNum type="arabicPeriod"/>
            </a:pPr>
            <a:r>
              <a:rPr lang="en-US" sz="2000" dirty="0">
                <a:latin typeface="Arial" panose="020B0604020202020204" pitchFamily="34" charset="0"/>
                <a:cs typeface="Arial" panose="020B0604020202020204" pitchFamily="34" charset="0"/>
              </a:rPr>
              <a:t>Be prepared to listen</a:t>
            </a:r>
          </a:p>
          <a:p>
            <a:pPr marL="457200" indent="-457200">
              <a:buFont typeface="+mj-lt"/>
              <a:buAutoNum type="arabicPeriod"/>
            </a:pPr>
            <a:r>
              <a:rPr lang="en-US" sz="2000" dirty="0">
                <a:latin typeface="Arial" panose="020B0604020202020204" pitchFamily="34" charset="0"/>
                <a:cs typeface="Arial" panose="020B0604020202020204" pitchFamily="34" charset="0"/>
              </a:rPr>
              <a:t>Share ideas and issues</a:t>
            </a:r>
          </a:p>
          <a:p>
            <a:pPr marL="457200" indent="-457200">
              <a:buFont typeface="+mj-lt"/>
              <a:buAutoNum type="arabicPeriod"/>
            </a:pPr>
            <a:r>
              <a:rPr lang="en-US" sz="2000" dirty="0">
                <a:latin typeface="Arial" panose="020B0604020202020204" pitchFamily="34" charset="0"/>
                <a:cs typeface="Arial" panose="020B0604020202020204" pitchFamily="34" charset="0"/>
              </a:rPr>
              <a:t>Accept constructive feedback</a:t>
            </a:r>
          </a:p>
          <a:p>
            <a:pPr marL="457200" indent="-457200">
              <a:buFont typeface="+mj-lt"/>
              <a:buAutoNum type="arabicPeriod"/>
            </a:pPr>
            <a:r>
              <a:rPr lang="en-US" sz="2000" dirty="0">
                <a:latin typeface="Arial" panose="020B0604020202020204" pitchFamily="34" charset="0"/>
                <a:cs typeface="Arial" panose="020B0604020202020204" pitchFamily="34" charset="0"/>
              </a:rPr>
              <a:t>Accept that some things will fail in order for you to succeed</a:t>
            </a:r>
          </a:p>
          <a:p>
            <a:endParaRPr lang="en-US" dirty="0"/>
          </a:p>
        </p:txBody>
      </p:sp>
      <p:sp>
        <p:nvSpPr>
          <p:cNvPr id="8" name="TextBox 7"/>
          <p:cNvSpPr txBox="1"/>
          <p:nvPr/>
        </p:nvSpPr>
        <p:spPr>
          <a:xfrm>
            <a:off x="874565" y="5595433"/>
            <a:ext cx="184666" cy="369332"/>
          </a:xfrm>
          <a:prstGeom prst="rect">
            <a:avLst/>
          </a:prstGeom>
          <a:noFill/>
        </p:spPr>
        <p:txBody>
          <a:bodyPr wrap="none" rtlCol="0">
            <a:spAutoFit/>
          </a:bodyPr>
          <a:lstStyle/>
          <a:p>
            <a:endParaRPr lang="en-US" dirty="0"/>
          </a:p>
        </p:txBody>
      </p:sp>
      <p:pic>
        <p:nvPicPr>
          <p:cNvPr id="3" name="slide 5">
            <a:hlinkClick r:id="" action="ppaction://media"/>
          </p:cNvPr>
          <p:cNvPicPr>
            <a:picLocks noChangeAspect="1"/>
          </p:cNvPicPr>
          <p:nvPr>
            <a:audioFile r:link="rId1"/>
            <p:extLst>
              <p:ext uri="{DAA4B4D4-6D71-4841-9C94-3DE7FCFB9230}">
                <p14:media xmlns:p14="http://schemas.microsoft.com/office/powerpoint/2010/main" r:embed="rId2">
                  <p14:trim st="2262" end="4222.4603"/>
                </p14:media>
              </p:ext>
            </p:extLst>
          </p:nvPr>
        </p:nvPicPr>
        <p:blipFill>
          <a:blip r:embed="rId5"/>
          <a:stretch>
            <a:fillRect/>
          </a:stretch>
        </p:blipFill>
        <p:spPr>
          <a:xfrm>
            <a:off x="232435" y="125589"/>
            <a:ext cx="422099" cy="422099"/>
          </a:xfrm>
          <a:prstGeom prst="rect">
            <a:avLst/>
          </a:prstGeom>
        </p:spPr>
      </p:pic>
    </p:spTree>
    <p:extLst>
      <p:ext uri="{BB962C8B-B14F-4D97-AF65-F5344CB8AC3E}">
        <p14:creationId xmlns:p14="http://schemas.microsoft.com/office/powerpoint/2010/main" val="230803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72000" y="900000"/>
            <a:ext cx="7200000" cy="1668149"/>
          </a:xfrm>
        </p:spPr>
        <p:txBody>
          <a:bodyPr/>
          <a:lstStyle/>
          <a:p>
            <a:r>
              <a:rPr lang="en-GB" dirty="0"/>
              <a:t>GCU Research Staff Mentoring Scheme Administration</a:t>
            </a:r>
          </a:p>
          <a:p>
            <a:endParaRPr lang="en-GB" dirty="0"/>
          </a:p>
        </p:txBody>
      </p:sp>
      <p:sp>
        <p:nvSpPr>
          <p:cNvPr id="3" name="Text Placeholder 2"/>
          <p:cNvSpPr>
            <a:spLocks noGrp="1"/>
          </p:cNvSpPr>
          <p:nvPr>
            <p:ph type="body" sz="quarter" idx="11"/>
          </p:nvPr>
        </p:nvSpPr>
        <p:spPr>
          <a:xfrm>
            <a:off x="971999" y="2340000"/>
            <a:ext cx="7200000" cy="1791260"/>
          </a:xfrm>
        </p:spPr>
        <p:txBody>
          <a:bodyPr/>
          <a:lstStyle/>
          <a:p>
            <a:r>
              <a:rPr lang="en-GB" dirty="0" smtClean="0"/>
              <a:t>Karen Coyle, Researcher Developer</a:t>
            </a:r>
            <a:endParaRPr lang="en-GB" dirty="0"/>
          </a:p>
          <a:p>
            <a:r>
              <a:rPr lang="en-GB" dirty="0"/>
              <a:t>The Graduate School</a:t>
            </a:r>
          </a:p>
          <a:p>
            <a:endParaRPr lang="en-GB" dirty="0"/>
          </a:p>
          <a:p>
            <a:endParaRPr lang="en-GB" dirty="0"/>
          </a:p>
        </p:txBody>
      </p:sp>
      <p:pic>
        <p:nvPicPr>
          <p:cNvPr id="5" name="Slide 6">
            <a:hlinkClick r:id="" action="ppaction://media"/>
          </p:cNvPr>
          <p:cNvPicPr>
            <a:picLocks noChangeAspect="1"/>
          </p:cNvPicPr>
          <p:nvPr>
            <a:audioFile r:link="rId1"/>
            <p:extLst>
              <p:ext uri="{DAA4B4D4-6D71-4841-9C94-3DE7FCFB9230}">
                <p14:media xmlns:p14="http://schemas.microsoft.com/office/powerpoint/2010/main" r:embed="rId2">
                  <p14:trim st="4028" end="341.8185"/>
                </p14:media>
              </p:ext>
            </p:extLst>
          </p:nvPr>
        </p:nvPicPr>
        <p:blipFill>
          <a:blip r:embed="rId5"/>
          <a:stretch>
            <a:fillRect/>
          </a:stretch>
        </p:blipFill>
        <p:spPr>
          <a:xfrm>
            <a:off x="151642" y="100463"/>
            <a:ext cx="406400" cy="406400"/>
          </a:xfrm>
          <a:prstGeom prst="rect">
            <a:avLst/>
          </a:prstGeom>
        </p:spPr>
      </p:pic>
    </p:spTree>
    <p:extLst>
      <p:ext uri="{BB962C8B-B14F-4D97-AF65-F5344CB8AC3E}">
        <p14:creationId xmlns:p14="http://schemas.microsoft.com/office/powerpoint/2010/main" val="344401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006CB4"/>
                </a:solidFill>
                <a:latin typeface="Arial" pitchFamily="34" charset="0"/>
                <a:ea typeface="+mn-ea"/>
                <a:cs typeface="Arial" pitchFamily="34" charset="0"/>
              </a:rPr>
              <a:t/>
            </a:r>
            <a:br>
              <a:rPr lang="en-US" sz="3200" b="1" dirty="0" smtClean="0">
                <a:solidFill>
                  <a:srgbClr val="006CB4"/>
                </a:solidFill>
                <a:latin typeface="Arial" pitchFamily="34" charset="0"/>
                <a:ea typeface="+mn-ea"/>
                <a:cs typeface="Arial" pitchFamily="34" charset="0"/>
              </a:rPr>
            </a:br>
            <a:r>
              <a:rPr lang="en-US" sz="3200" b="1" dirty="0" smtClean="0">
                <a:solidFill>
                  <a:srgbClr val="006CB4"/>
                </a:solidFill>
                <a:latin typeface="Arial" pitchFamily="34" charset="0"/>
                <a:ea typeface="+mn-ea"/>
                <a:cs typeface="Arial" pitchFamily="34" charset="0"/>
              </a:rPr>
              <a:t>Mentoring timeline</a:t>
            </a:r>
            <a:endParaRPr lang="en-GB" dirty="0"/>
          </a:p>
        </p:txBody>
      </p:sp>
      <p:graphicFrame>
        <p:nvGraphicFramePr>
          <p:cNvPr id="4" name="Diagram 3"/>
          <p:cNvGraphicFramePr/>
          <p:nvPr>
            <p:extLst>
              <p:ext uri="{D42A27DB-BD31-4B8C-83A1-F6EECF244321}">
                <p14:modId xmlns:p14="http://schemas.microsoft.com/office/powerpoint/2010/main" val="1748410037"/>
              </p:ext>
            </p:extLst>
          </p:nvPr>
        </p:nvGraphicFramePr>
        <p:xfrm>
          <a:off x="573740" y="1828800"/>
          <a:ext cx="7835153" cy="320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7 ">
            <a:hlinkClick r:id="" action="ppaction://media"/>
          </p:cNvPr>
          <p:cNvPicPr>
            <a:picLocks noChangeAspect="1"/>
          </p:cNvPicPr>
          <p:nvPr>
            <a:audioFile r:link="rId1"/>
            <p:extLst>
              <p:ext uri="{DAA4B4D4-6D71-4841-9C94-3DE7FCFB9230}">
                <p14:media xmlns:p14="http://schemas.microsoft.com/office/powerpoint/2010/main" r:embed="rId2">
                  <p14:trim st="3864" end="864.4058"/>
                </p14:media>
              </p:ext>
            </p:extLst>
          </p:nvPr>
        </p:nvPicPr>
        <p:blipFill>
          <a:blip r:embed="rId10"/>
          <a:stretch>
            <a:fillRect/>
          </a:stretch>
        </p:blipFill>
        <p:spPr>
          <a:xfrm>
            <a:off x="167340" y="100416"/>
            <a:ext cx="406400" cy="406400"/>
          </a:xfrm>
          <a:prstGeom prst="rect">
            <a:avLst/>
          </a:prstGeom>
        </p:spPr>
      </p:pic>
    </p:spTree>
    <p:extLst>
      <p:ext uri="{BB962C8B-B14F-4D97-AF65-F5344CB8AC3E}">
        <p14:creationId xmlns:p14="http://schemas.microsoft.com/office/powerpoint/2010/main" val="8034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solidFill>
                  <a:srgbClr val="006CB4"/>
                </a:solidFill>
                <a:latin typeface="Arial" pitchFamily="34" charset="0"/>
                <a:cs typeface="Arial" pitchFamily="34" charset="0"/>
              </a:rPr>
              <a:t>P</a:t>
            </a:r>
            <a:r>
              <a:rPr lang="en-US" sz="3200" b="1" dirty="0" smtClean="0">
                <a:solidFill>
                  <a:srgbClr val="006CB4"/>
                </a:solidFill>
                <a:latin typeface="Arial" pitchFamily="34" charset="0"/>
                <a:cs typeface="Arial" pitchFamily="34" charset="0"/>
              </a:rPr>
              <a:t>airing process</a:t>
            </a:r>
            <a:endParaRPr lang="en-GB" dirty="0"/>
          </a:p>
        </p:txBody>
      </p:sp>
      <p:sp>
        <p:nvSpPr>
          <p:cNvPr id="5" name="Content Placeholder 4"/>
          <p:cNvSpPr>
            <a:spLocks noGrp="1"/>
          </p:cNvSpPr>
          <p:nvPr>
            <p:ph idx="1"/>
          </p:nvPr>
        </p:nvSpPr>
        <p:spPr/>
        <p:txBody>
          <a:bodyPr/>
          <a:lstStyle/>
          <a:p>
            <a:pPr marL="0" lvl="0" indent="0">
              <a:buNone/>
            </a:pPr>
            <a:endParaRPr lang="en-GB" sz="2000" dirty="0">
              <a:solidFill>
                <a:prstClr val="black"/>
              </a:solidFill>
              <a:latin typeface="Arial" panose="020B0604020202020204" pitchFamily="34" charset="0"/>
              <a:cs typeface="Arial" panose="020B0604020202020204" pitchFamily="34" charset="0"/>
            </a:endParaRPr>
          </a:p>
          <a:p>
            <a:pPr lvl="0"/>
            <a:r>
              <a:rPr lang="en-GB" sz="2000" dirty="0" smtClean="0">
                <a:solidFill>
                  <a:prstClr val="black"/>
                </a:solidFill>
                <a:latin typeface="Arial" panose="020B0604020202020204" pitchFamily="34" charset="0"/>
                <a:cs typeface="Arial" panose="020B0604020202020204" pitchFamily="34" charset="0"/>
              </a:rPr>
              <a:t>Advertise programme and invite applications: </a:t>
            </a:r>
            <a:r>
              <a:rPr lang="en-GB" sz="2000" u="sng" dirty="0">
                <a:solidFill>
                  <a:prstClr val="black"/>
                </a:solidFill>
                <a:latin typeface="Arial" panose="020B0604020202020204" pitchFamily="34" charset="0"/>
                <a:cs typeface="Arial" panose="020B0604020202020204" pitchFamily="34" charset="0"/>
                <a:hlinkClick r:id="rId5"/>
              </a:rPr>
              <a:t>https://caledonian.onlinesurveys.ac.uk/mentors-and-mentees-form</a:t>
            </a:r>
            <a:r>
              <a:rPr lang="en-GB" sz="2000" u="sng" dirty="0">
                <a:solidFill>
                  <a:prstClr val="black"/>
                </a:solidFill>
                <a:latin typeface="Arial" panose="020B0604020202020204" pitchFamily="34" charset="0"/>
                <a:cs typeface="Arial" panose="020B0604020202020204" pitchFamily="34" charset="0"/>
              </a:rPr>
              <a:t> </a:t>
            </a:r>
            <a:endParaRPr lang="en-GB" sz="2000" u="sng" dirty="0" smtClean="0">
              <a:solidFill>
                <a:prstClr val="black"/>
              </a:solidFill>
              <a:latin typeface="Arial" panose="020B0604020202020204" pitchFamily="34" charset="0"/>
              <a:cs typeface="Arial" panose="020B0604020202020204" pitchFamily="34" charset="0"/>
            </a:endParaRPr>
          </a:p>
          <a:p>
            <a:pPr marL="0" lvl="0" indent="0">
              <a:buNone/>
            </a:pPr>
            <a:endParaRPr lang="en-GB" sz="2000" dirty="0" smtClean="0">
              <a:solidFill>
                <a:prstClr val="black"/>
              </a:solidFill>
              <a:latin typeface="Arial" panose="020B0604020202020204" pitchFamily="34" charset="0"/>
              <a:cs typeface="Arial" panose="020B0604020202020204" pitchFamily="34" charset="0"/>
            </a:endParaRPr>
          </a:p>
          <a:p>
            <a:r>
              <a:rPr lang="en-GB" sz="2000" dirty="0" smtClean="0">
                <a:solidFill>
                  <a:prstClr val="black"/>
                </a:solidFill>
                <a:latin typeface="Arial" panose="020B0604020202020204" pitchFamily="34" charset="0"/>
                <a:cs typeface="Arial" panose="020B0604020202020204" pitchFamily="34" charset="0"/>
              </a:rPr>
              <a:t>Pairing </a:t>
            </a:r>
            <a:r>
              <a:rPr lang="en-GB" sz="2000" dirty="0">
                <a:solidFill>
                  <a:prstClr val="black"/>
                </a:solidFill>
                <a:latin typeface="Arial" panose="020B0604020202020204" pitchFamily="34" charset="0"/>
                <a:cs typeface="Arial" panose="020B0604020202020204" pitchFamily="34" charset="0"/>
              </a:rPr>
              <a:t>process: Use Jisc Survey tool and </a:t>
            </a:r>
            <a:r>
              <a:rPr lang="en-GB" sz="2000" dirty="0" smtClean="0">
                <a:solidFill>
                  <a:prstClr val="black"/>
                </a:solidFill>
                <a:latin typeface="Arial" panose="020B0604020202020204" pitchFamily="34" charset="0"/>
                <a:cs typeface="Arial" panose="020B0604020202020204" pitchFamily="34" charset="0"/>
              </a:rPr>
              <a:t>pair mentors and mentees </a:t>
            </a:r>
            <a:r>
              <a:rPr lang="en-GB" sz="2000" dirty="0">
                <a:solidFill>
                  <a:prstClr val="black"/>
                </a:solidFill>
                <a:latin typeface="Arial" panose="020B0604020202020204" pitchFamily="34" charset="0"/>
                <a:cs typeface="Arial" panose="020B0604020202020204" pitchFamily="34" charset="0"/>
              </a:rPr>
              <a:t>based on </a:t>
            </a:r>
            <a:r>
              <a:rPr lang="en-GB" sz="2000" dirty="0" smtClean="0">
                <a:solidFill>
                  <a:prstClr val="black"/>
                </a:solidFill>
                <a:latin typeface="Arial" panose="020B0604020202020204" pitchFamily="34" charset="0"/>
                <a:cs typeface="Arial" panose="020B0604020202020204" pitchFamily="34" charset="0"/>
              </a:rPr>
              <a:t>the information provided</a:t>
            </a:r>
            <a:r>
              <a:rPr lang="en-GB" sz="2000" dirty="0">
                <a:solidFill>
                  <a:prstClr val="black"/>
                </a:solidFill>
                <a:latin typeface="Arial" panose="020B0604020202020204" pitchFamily="34" charset="0"/>
                <a:cs typeface="Arial" panose="020B0604020202020204" pitchFamily="34" charset="0"/>
              </a:rPr>
              <a:t> </a:t>
            </a:r>
            <a:endParaRPr lang="en-GB" sz="2000" dirty="0" smtClean="0">
              <a:solidFill>
                <a:prstClr val="black"/>
              </a:solidFill>
              <a:latin typeface="Arial" panose="020B0604020202020204" pitchFamily="34" charset="0"/>
              <a:cs typeface="Arial" panose="020B0604020202020204" pitchFamily="34" charset="0"/>
            </a:endParaRPr>
          </a:p>
          <a:p>
            <a:pPr marL="0" indent="0">
              <a:buNone/>
            </a:pPr>
            <a:endParaRPr lang="en-GB" sz="2000" dirty="0">
              <a:solidFill>
                <a:prstClr val="black"/>
              </a:solidFill>
              <a:latin typeface="Arial" panose="020B0604020202020204" pitchFamily="34" charset="0"/>
              <a:cs typeface="Arial" panose="020B0604020202020204" pitchFamily="34" charset="0"/>
            </a:endParaRPr>
          </a:p>
          <a:p>
            <a:pPr lvl="0"/>
            <a:r>
              <a:rPr lang="en-US" sz="2000" dirty="0" smtClean="0">
                <a:solidFill>
                  <a:prstClr val="black"/>
                </a:solidFill>
                <a:latin typeface="Arial" panose="020B0604020202020204" pitchFamily="34" charset="0"/>
                <a:cs typeface="Arial" panose="020B0604020202020204" pitchFamily="34" charset="0"/>
              </a:rPr>
              <a:t>Useful </a:t>
            </a:r>
            <a:r>
              <a:rPr lang="en-US" sz="2000" dirty="0">
                <a:solidFill>
                  <a:prstClr val="black"/>
                </a:solidFill>
                <a:latin typeface="Arial" panose="020B0604020202020204" pitchFamily="34" charset="0"/>
                <a:cs typeface="Arial" panose="020B0604020202020204" pitchFamily="34" charset="0"/>
              </a:rPr>
              <a:t>resources as a guide to </a:t>
            </a:r>
            <a:r>
              <a:rPr lang="en-US" sz="2000" dirty="0" smtClean="0">
                <a:solidFill>
                  <a:prstClr val="black"/>
                </a:solidFill>
                <a:latin typeface="Arial" panose="020B0604020202020204" pitchFamily="34" charset="0"/>
                <a:cs typeface="Arial" panose="020B0604020202020204" pitchFamily="34" charset="0"/>
              </a:rPr>
              <a:t>mentoring: </a:t>
            </a:r>
            <a:r>
              <a:rPr lang="en-GB" sz="2000" u="sng" dirty="0">
                <a:solidFill>
                  <a:srgbClr val="212121"/>
                </a:solidFill>
                <a:latin typeface="Calibri" panose="020F0502020204030204" pitchFamily="34" charset="0"/>
                <a:ea typeface="Calibri" panose="020F0502020204030204" pitchFamily="34" charset="0"/>
                <a:hlinkClick r:id="rId6"/>
              </a:rPr>
              <a:t>https://www.gcu.ac.uk/graduateschool/researcherdevelopment/mentoring/</a:t>
            </a:r>
            <a:endParaRPr lang="en-GB" sz="2000" dirty="0">
              <a:solidFill>
                <a:prstClr val="black"/>
              </a:solidFill>
              <a:latin typeface="Arial" panose="020B0604020202020204" pitchFamily="34" charset="0"/>
              <a:cs typeface="Arial" panose="020B0604020202020204" pitchFamily="34" charset="0"/>
            </a:endParaRPr>
          </a:p>
        </p:txBody>
      </p:sp>
      <p:pic>
        <p:nvPicPr>
          <p:cNvPr id="2" name="Slide 8">
            <a:hlinkClick r:id="" action="ppaction://media"/>
          </p:cNvPr>
          <p:cNvPicPr>
            <a:picLocks noChangeAspect="1"/>
          </p:cNvPicPr>
          <p:nvPr>
            <a:audioFile r:link="rId1"/>
            <p:extLst>
              <p:ext uri="{DAA4B4D4-6D71-4841-9C94-3DE7FCFB9230}">
                <p14:media xmlns:p14="http://schemas.microsoft.com/office/powerpoint/2010/main" r:embed="rId2">
                  <p14:trim st="3040" end="657.1746"/>
                </p14:media>
              </p:ext>
            </p:extLst>
          </p:nvPr>
        </p:nvPicPr>
        <p:blipFill>
          <a:blip r:embed="rId7"/>
          <a:stretch>
            <a:fillRect/>
          </a:stretch>
        </p:blipFill>
        <p:spPr>
          <a:xfrm>
            <a:off x="254000" y="235377"/>
            <a:ext cx="406400" cy="406400"/>
          </a:xfrm>
          <a:prstGeom prst="rect">
            <a:avLst/>
          </a:prstGeom>
        </p:spPr>
      </p:pic>
    </p:spTree>
    <p:extLst>
      <p:ext uri="{BB962C8B-B14F-4D97-AF65-F5344CB8AC3E}">
        <p14:creationId xmlns:p14="http://schemas.microsoft.com/office/powerpoint/2010/main" val="5880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72000" y="900000"/>
            <a:ext cx="7200000" cy="584775"/>
          </a:xfrm>
        </p:spPr>
        <p:txBody>
          <a:bodyPr/>
          <a:lstStyle/>
          <a:p>
            <a:r>
              <a:rPr lang="en-GB" dirty="0"/>
              <a:t>What next?</a:t>
            </a:r>
          </a:p>
        </p:txBody>
      </p:sp>
      <p:sp>
        <p:nvSpPr>
          <p:cNvPr id="3" name="Text Placeholder 2"/>
          <p:cNvSpPr>
            <a:spLocks noGrp="1"/>
          </p:cNvSpPr>
          <p:nvPr>
            <p:ph type="body" sz="quarter" idx="11"/>
          </p:nvPr>
        </p:nvSpPr>
        <p:spPr>
          <a:xfrm>
            <a:off x="971999" y="1775012"/>
            <a:ext cx="7200000" cy="2603790"/>
          </a:xfrm>
        </p:spPr>
        <p:txBody>
          <a:bodyPr lIns="91440" tIns="45720" rIns="91440" bIns="45720" anchor="t">
            <a:spAutoFit/>
          </a:bodyPr>
          <a:lstStyle/>
          <a:p>
            <a:pPr marL="342900" indent="-342900">
              <a:buFont typeface="Arial" pitchFamily="34" charset="0"/>
              <a:buChar char="•"/>
            </a:pPr>
            <a:r>
              <a:rPr lang="en-GB" dirty="0" smtClean="0">
                <a:latin typeface="Arial"/>
                <a:cs typeface="Arial"/>
              </a:rPr>
              <a:t>Deadline to apply will be Friday 25 March </a:t>
            </a:r>
          </a:p>
          <a:p>
            <a:pPr marL="342900" indent="-342900">
              <a:buFont typeface="Arial" pitchFamily="34" charset="0"/>
              <a:buChar char="•"/>
            </a:pPr>
            <a:r>
              <a:rPr lang="en-GB" dirty="0" smtClean="0">
                <a:latin typeface="Arial"/>
                <a:cs typeface="Arial"/>
              </a:rPr>
              <a:t>Pairing process will take place</a:t>
            </a:r>
          </a:p>
          <a:p>
            <a:pPr marL="342900" indent="-342900">
              <a:buFont typeface="Arial" pitchFamily="34" charset="0"/>
              <a:buChar char="•"/>
            </a:pPr>
            <a:r>
              <a:rPr lang="en-GB" dirty="0" smtClean="0">
                <a:latin typeface="Arial"/>
                <a:cs typeface="Arial"/>
              </a:rPr>
              <a:t>Mentors and mentees will be introduced and mentoring agreements sent</a:t>
            </a:r>
          </a:p>
          <a:p>
            <a:pPr marL="342900" indent="-342900">
              <a:buFont typeface="Arial" pitchFamily="34" charset="0"/>
              <a:buChar char="•"/>
            </a:pPr>
            <a:r>
              <a:rPr lang="en-GB" dirty="0" smtClean="0">
                <a:latin typeface="Arial"/>
                <a:cs typeface="Arial"/>
              </a:rPr>
              <a:t>One-to-one meetings</a:t>
            </a:r>
          </a:p>
          <a:p>
            <a:pPr marL="342900" indent="-342900">
              <a:buFont typeface="Arial" pitchFamily="34" charset="0"/>
              <a:buChar char="•"/>
            </a:pPr>
            <a:r>
              <a:rPr lang="en-GB" dirty="0" smtClean="0">
                <a:latin typeface="Arial"/>
                <a:cs typeface="Arial"/>
              </a:rPr>
              <a:t>Monitoring and evaluation </a:t>
            </a:r>
            <a:endParaRPr lang="en-US" dirty="0"/>
          </a:p>
        </p:txBody>
      </p:sp>
      <p:pic>
        <p:nvPicPr>
          <p:cNvPr id="5" name="Slide 9">
            <a:hlinkClick r:id="" action="ppaction://media"/>
          </p:cNvPr>
          <p:cNvPicPr>
            <a:picLocks noChangeAspect="1"/>
          </p:cNvPicPr>
          <p:nvPr>
            <a:audioFile r:link="rId1"/>
            <p:extLst>
              <p:ext uri="{DAA4B4D4-6D71-4841-9C94-3DE7FCFB9230}">
                <p14:media xmlns:p14="http://schemas.microsoft.com/office/powerpoint/2010/main" r:embed="rId2">
                  <p14:trim st="3225" end="950.4897"/>
                </p14:media>
              </p:ext>
            </p:extLst>
          </p:nvPr>
        </p:nvPicPr>
        <p:blipFill>
          <a:blip r:embed="rId5"/>
          <a:stretch>
            <a:fillRect/>
          </a:stretch>
        </p:blipFill>
        <p:spPr>
          <a:xfrm>
            <a:off x="124346" y="141406"/>
            <a:ext cx="406400" cy="406400"/>
          </a:xfrm>
          <a:prstGeom prst="rect">
            <a:avLst/>
          </a:prstGeom>
        </p:spPr>
      </p:pic>
    </p:spTree>
    <p:extLst>
      <p:ext uri="{BB962C8B-B14F-4D97-AF65-F5344CB8AC3E}">
        <p14:creationId xmlns:p14="http://schemas.microsoft.com/office/powerpoint/2010/main" val="21303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ra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s">
  <a:themeElements>
    <a:clrScheme name="GCU">
      <a:dk1>
        <a:sysClr val="windowText" lastClr="000000"/>
      </a:dk1>
      <a:lt1>
        <a:srgbClr val="FFFFFF"/>
      </a:lt1>
      <a:dk2>
        <a:srgbClr val="006CB4"/>
      </a:dk2>
      <a:lt2>
        <a:srgbClr val="EFEEED"/>
      </a:lt2>
      <a:accent1>
        <a:srgbClr val="0092BC"/>
      </a:accent1>
      <a:accent2>
        <a:srgbClr val="64A70B"/>
      </a:accent2>
      <a:accent3>
        <a:srgbClr val="AA0061"/>
      </a:accent3>
      <a:accent4>
        <a:srgbClr val="642667"/>
      </a:accent4>
      <a:accent5>
        <a:srgbClr val="B5BD00"/>
      </a:accent5>
      <a:accent6>
        <a:srgbClr val="00A9E0"/>
      </a:accent6>
      <a:hlink>
        <a:srgbClr val="64A70B"/>
      </a:hlink>
      <a:folHlink>
        <a:srgbClr val="DAAA00"/>
      </a:folHlink>
    </a:clrScheme>
    <a:fontScheme name="GC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ontrol xmlns="http://schemas.microsoft.com/VisualStudio/2011/storyboarding/control">
  <Id Name="7aaf3e30-a572-49b8-a5e0-5d62b09ae263" Revision="1" Stencil="System.MyShapes" StencilVersion="1.0"/>
</Control>
</file>

<file path=customXml/item3.xml><?xml version="1.0" encoding="utf-8"?>
<ct:contentTypeSchema xmlns:ct="http://schemas.microsoft.com/office/2006/metadata/contentType" xmlns:ma="http://schemas.microsoft.com/office/2006/metadata/properties/metaAttributes" ct:_="" ma:_="" ma:contentTypeName="Document" ma:contentTypeID="0x01010074F4FD9E18FE734CB800803A266E7F7D" ma:contentTypeVersion="2" ma:contentTypeDescription="Create a new document." ma:contentTypeScope="" ma:versionID="40f212e63bcc6e08f7d23d91f06da2e2">
  <xsd:schema xmlns:xsd="http://www.w3.org/2001/XMLSchema" xmlns:xs="http://www.w3.org/2001/XMLSchema" xmlns:p="http://schemas.microsoft.com/office/2006/metadata/properties" xmlns:ns2="4a739c33-5667-4ea8-86cc-282286c7df2d" targetNamespace="http://schemas.microsoft.com/office/2006/metadata/properties" ma:root="true" ma:fieldsID="8654f5e27d88fda0ff03a06d355a8cbb" ns2:_="">
    <xsd:import namespace="4a739c33-5667-4ea8-86cc-282286c7df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39c33-5667-4ea8-86cc-282286c7df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C4E112-DBE5-41E7-B216-F36EC708E75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a739c33-5667-4ea8-86cc-282286c7df2d"/>
    <ds:schemaRef ds:uri="http://www.w3.org/XML/1998/namespace"/>
    <ds:schemaRef ds:uri="http://purl.org/dc/dcmitype/"/>
  </ds:schemaRefs>
</ds:datastoreItem>
</file>

<file path=customXml/itemProps2.xml><?xml version="1.0" encoding="utf-8"?>
<ds:datastoreItem xmlns:ds="http://schemas.openxmlformats.org/officeDocument/2006/customXml" ds:itemID="{C9673F26-29CD-42FD-B75B-CA256A6BA79B}">
  <ds:schemaRefs>
    <ds:schemaRef ds:uri="http://schemas.microsoft.com/VisualStudio/2011/storyboarding/control"/>
  </ds:schemaRefs>
</ds:datastoreItem>
</file>

<file path=customXml/itemProps3.xml><?xml version="1.0" encoding="utf-8"?>
<ds:datastoreItem xmlns:ds="http://schemas.openxmlformats.org/officeDocument/2006/customXml" ds:itemID="{73E60707-6F06-4A37-84A3-35B81F1FB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739c33-5667-4ea8-86cc-282286c7d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7AA5F4-7CA4-409F-81CD-0425649062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GCU Template v8</Template>
  <TotalTime>0</TotalTime>
  <Words>1462</Words>
  <Application>Microsoft Office PowerPoint</Application>
  <PresentationFormat>On-screen Show (4:3)</PresentationFormat>
  <Paragraphs>119</Paragraphs>
  <Slides>11</Slides>
  <Notes>9</Notes>
  <HiddenSlides>0</HiddenSlides>
  <MMClips>9</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11</vt:i4>
      </vt:variant>
    </vt:vector>
  </HeadingPairs>
  <TitlesOfParts>
    <vt:vector size="16" baseType="lpstr">
      <vt:lpstr>Arial</vt:lpstr>
      <vt:lpstr>Calibri</vt:lpstr>
      <vt:lpstr>Frame</vt:lpstr>
      <vt:lpstr>Section Dividers</vt:lpstr>
      <vt:lpstr>Slides</vt:lpstr>
      <vt:lpstr>PowerPoint Presentation</vt:lpstr>
      <vt:lpstr>PowerPoint Presentation</vt:lpstr>
      <vt:lpstr>PowerPoint Presentation</vt:lpstr>
      <vt:lpstr>PowerPoint Presentation</vt:lpstr>
      <vt:lpstr>PowerPoint Presentation</vt:lpstr>
      <vt:lpstr>PowerPoint Presentation</vt:lpstr>
      <vt:lpstr> Mentoring timeline</vt:lpstr>
      <vt:lpstr>Pairing process</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33</cp:revision>
  <dcterms:created xsi:type="dcterms:W3CDTF">2013-06-18T15:06:41Z</dcterms:created>
  <dcterms:modified xsi:type="dcterms:W3CDTF">2022-04-13T10:00:05Z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\\enterprise.gcal.ac.uk\gcu\Staff\CSV\MPR\Common\Marketing\Brand\Powerpoint templates\GCU Template v10.pptx</vt:lpwstr>
  </property>
  <property fmtid="{D5CDD505-2E9C-101B-9397-08002B2CF9AE}" pid="4" name="ContentTypeId">
    <vt:lpwstr>0x01010074F4FD9E18FE734CB800803A266E7F7D</vt:lpwstr>
  </property>
</Properties>
</file>