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924" r:id="rId1"/>
  </p:sldMasterIdLst>
  <p:notesMasterIdLst>
    <p:notesMasterId r:id="rId17"/>
  </p:notesMasterIdLst>
  <p:sldIdLst>
    <p:sldId id="256" r:id="rId2"/>
    <p:sldId id="263" r:id="rId3"/>
    <p:sldId id="261" r:id="rId4"/>
    <p:sldId id="264" r:id="rId5"/>
    <p:sldId id="268" r:id="rId6"/>
    <p:sldId id="277" r:id="rId7"/>
    <p:sldId id="286" r:id="rId8"/>
    <p:sldId id="284" r:id="rId9"/>
    <p:sldId id="287" r:id="rId10"/>
    <p:sldId id="288" r:id="rId11"/>
    <p:sldId id="276" r:id="rId12"/>
    <p:sldId id="271" r:id="rId13"/>
    <p:sldId id="289" r:id="rId14"/>
    <p:sldId id="290" r:id="rId15"/>
    <p:sldId id="29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032" autoAdjust="0"/>
  </p:normalViewPr>
  <p:slideViewPr>
    <p:cSldViewPr>
      <p:cViewPr varScale="1">
        <p:scale>
          <a:sx n="64" d="100"/>
          <a:sy n="64" d="100"/>
        </p:scale>
        <p:origin x="-49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inda\Dropbox\BL%20Survey%202015\DigitalSurvey2015_Collated%20resul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inda\Dropbox\BL%20Survey%202015\DigitalSurvey2015_Collated%20resul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inda\Dropbox\BL%20Survey%202015\DigitalSurvey2015_Collated%20result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inda\Dropbox\BL%20Survey%202015\DigitalSurvey2015_Collated%20resul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Creating module </a:t>
            </a:r>
            <a:r>
              <a:rPr lang="en-US" dirty="0" smtClean="0"/>
              <a:t>content in </a:t>
            </a:r>
            <a:r>
              <a:rPr lang="en-US" dirty="0" err="1" smtClean="0"/>
              <a:t>GCULearn</a:t>
            </a:r>
            <a:endParaRPr lang="en-US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'Collated Results '!$A$183</c:f>
              <c:strCache>
                <c:ptCount val="1"/>
                <c:pt idx="0">
                  <c:v>Creating module content</c:v>
                </c:pt>
              </c:strCache>
            </c:strRef>
          </c:tx>
          <c:cat>
            <c:strRef>
              <c:f>'Collated Results '!$B$182:$F$182</c:f>
              <c:strCache>
                <c:ptCount val="5"/>
                <c:pt idx="0">
                  <c:v>Not very confident</c:v>
                </c:pt>
                <c:pt idx="1">
                  <c:v>Slightly confident</c:v>
                </c:pt>
                <c:pt idx="2">
                  <c:v>moderately confident</c:v>
                </c:pt>
                <c:pt idx="3">
                  <c:v>very confident </c:v>
                </c:pt>
                <c:pt idx="4">
                  <c:v>extremely confident</c:v>
                </c:pt>
              </c:strCache>
            </c:strRef>
          </c:cat>
          <c:val>
            <c:numRef>
              <c:f>'Collated Results '!$B$183:$F$183</c:f>
              <c:numCache>
                <c:formatCode>0</c:formatCode>
                <c:ptCount val="5"/>
                <c:pt idx="0">
                  <c:v>0.66666666666666663</c:v>
                </c:pt>
                <c:pt idx="1">
                  <c:v>1.9833333333333334</c:v>
                </c:pt>
                <c:pt idx="2">
                  <c:v>22.25333333333333</c:v>
                </c:pt>
                <c:pt idx="3">
                  <c:v>28.888333333333332</c:v>
                </c:pt>
                <c:pt idx="4">
                  <c:v>46.206666666666671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 dirty="0"/>
              <a:t>Creating a logical module </a:t>
            </a:r>
            <a:r>
              <a:rPr lang="en-GB" dirty="0" smtClean="0"/>
              <a:t>structure in </a:t>
            </a:r>
            <a:r>
              <a:rPr lang="en-GB" dirty="0" err="1" smtClean="0"/>
              <a:t>GCULearn</a:t>
            </a:r>
            <a:endParaRPr lang="en-GB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'Collated Results '!$A$182</c:f>
              <c:strCache>
                <c:ptCount val="1"/>
                <c:pt idx="0">
                  <c:v>Creating a logical module structure</c:v>
                </c:pt>
              </c:strCache>
            </c:strRef>
          </c:tx>
          <c:cat>
            <c:strRef>
              <c:f>'Collated Results '!$B$181:$F$181</c:f>
              <c:strCache>
                <c:ptCount val="5"/>
                <c:pt idx="0">
                  <c:v>Not very confident</c:v>
                </c:pt>
                <c:pt idx="1">
                  <c:v>Slightly confident</c:v>
                </c:pt>
                <c:pt idx="2">
                  <c:v>moderately confident</c:v>
                </c:pt>
                <c:pt idx="3">
                  <c:v>very confident </c:v>
                </c:pt>
                <c:pt idx="4">
                  <c:v>extremely confident</c:v>
                </c:pt>
              </c:strCache>
            </c:strRef>
          </c:cat>
          <c:val>
            <c:numRef>
              <c:f>'Collated Results '!$B$182:$F$182</c:f>
              <c:numCache>
                <c:formatCode>0</c:formatCode>
                <c:ptCount val="5"/>
                <c:pt idx="0">
                  <c:v>4.6499999999999995</c:v>
                </c:pt>
                <c:pt idx="1">
                  <c:v>1.19</c:v>
                </c:pt>
                <c:pt idx="2">
                  <c:v>25.824999999999999</c:v>
                </c:pt>
                <c:pt idx="3">
                  <c:v>42.888333333333328</c:v>
                </c:pt>
                <c:pt idx="4">
                  <c:v>25.445000000000004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 dirty="0"/>
              <a:t>Creating </a:t>
            </a:r>
            <a:r>
              <a:rPr lang="en-GB" dirty="0" smtClean="0"/>
              <a:t>Rubrics</a:t>
            </a:r>
            <a:endParaRPr lang="en-GB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'Collated Results '!$A$197</c:f>
              <c:strCache>
                <c:ptCount val="1"/>
                <c:pt idx="0">
                  <c:v>Creating rubrics</c:v>
                </c:pt>
              </c:strCache>
            </c:strRef>
          </c:tx>
          <c:cat>
            <c:strRef>
              <c:f>'Collated Results '!$B$196:$F$196</c:f>
              <c:strCache>
                <c:ptCount val="5"/>
                <c:pt idx="0">
                  <c:v>Not very confident</c:v>
                </c:pt>
                <c:pt idx="1">
                  <c:v>Slightly confident</c:v>
                </c:pt>
                <c:pt idx="2">
                  <c:v>moderately confident</c:v>
                </c:pt>
                <c:pt idx="3">
                  <c:v>very confident </c:v>
                </c:pt>
                <c:pt idx="4">
                  <c:v>extremely confident</c:v>
                </c:pt>
              </c:strCache>
            </c:strRef>
          </c:cat>
          <c:val>
            <c:numRef>
              <c:f>'Collated Results '!$B$197:$F$197</c:f>
              <c:numCache>
                <c:formatCode>0</c:formatCode>
                <c:ptCount val="5"/>
                <c:pt idx="0">
                  <c:v>39.878333333333337</c:v>
                </c:pt>
                <c:pt idx="1">
                  <c:v>14.938333333333333</c:v>
                </c:pt>
                <c:pt idx="2">
                  <c:v>20.211666666666666</c:v>
                </c:pt>
                <c:pt idx="3">
                  <c:v>11.438333333333333</c:v>
                </c:pt>
                <c:pt idx="4">
                  <c:v>13.366666666666667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'Collated Results '!$A$212</c:f>
              <c:strCache>
                <c:ptCount val="1"/>
                <c:pt idx="0">
                  <c:v>Using the Retention Centre</c:v>
                </c:pt>
              </c:strCache>
            </c:strRef>
          </c:tx>
          <c:cat>
            <c:strRef>
              <c:f>'Collated Results '!$B$210:$F$211</c:f>
              <c:strCache>
                <c:ptCount val="5"/>
                <c:pt idx="0">
                  <c:v>Not very confident</c:v>
                </c:pt>
                <c:pt idx="1">
                  <c:v>Slightly confident</c:v>
                </c:pt>
                <c:pt idx="2">
                  <c:v>moderately confident</c:v>
                </c:pt>
                <c:pt idx="3">
                  <c:v>very confident </c:v>
                </c:pt>
                <c:pt idx="4">
                  <c:v>extremely confident</c:v>
                </c:pt>
              </c:strCache>
            </c:strRef>
          </c:cat>
          <c:val>
            <c:numRef>
              <c:f>'Collated Results '!$B$212:$F$212</c:f>
              <c:numCache>
                <c:formatCode>0</c:formatCode>
                <c:ptCount val="5"/>
                <c:pt idx="0">
                  <c:v>70.833333333333329</c:v>
                </c:pt>
                <c:pt idx="1">
                  <c:v>16.083333333333332</c:v>
                </c:pt>
                <c:pt idx="2">
                  <c:v>4.833333333333333</c:v>
                </c:pt>
                <c:pt idx="3">
                  <c:v>5.666666666666667</c:v>
                </c:pt>
                <c:pt idx="4">
                  <c:v>2.75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AF115E-56FC-4118-84A6-119F2AA9F7DC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D18E356-3451-4B78-8823-3B7CA7D72E85}">
      <dgm:prSet phldrT="[Text]" custT="1"/>
      <dgm:spPr>
        <a:solidFill>
          <a:srgbClr val="FF0066"/>
        </a:solidFill>
      </dgm:spPr>
      <dgm:t>
        <a:bodyPr/>
        <a:lstStyle/>
        <a:p>
          <a:r>
            <a:rPr lang="en-GB" sz="1400" b="1" dirty="0" smtClean="0">
              <a:solidFill>
                <a:schemeClr val="tx1"/>
              </a:solidFill>
            </a:rPr>
            <a:t>Enabling our people</a:t>
          </a:r>
          <a:endParaRPr lang="en-GB" sz="1400" b="1" dirty="0"/>
        </a:p>
      </dgm:t>
    </dgm:pt>
    <dgm:pt modelId="{F1792167-2925-4AA6-8583-00B0847783A3}" type="parTrans" cxnId="{E7E5F386-C8AE-4620-A962-171A8A2BDF57}">
      <dgm:prSet/>
      <dgm:spPr/>
      <dgm:t>
        <a:bodyPr/>
        <a:lstStyle/>
        <a:p>
          <a:endParaRPr lang="en-GB"/>
        </a:p>
      </dgm:t>
    </dgm:pt>
    <dgm:pt modelId="{1E30EC78-2F73-4B00-93AA-35623E7F6B44}" type="sibTrans" cxnId="{E7E5F386-C8AE-4620-A962-171A8A2BDF57}">
      <dgm:prSet/>
      <dgm:spPr/>
      <dgm:t>
        <a:bodyPr/>
        <a:lstStyle/>
        <a:p>
          <a:endParaRPr lang="en-GB"/>
        </a:p>
      </dgm:t>
    </dgm:pt>
    <dgm:pt modelId="{0A9CAB5D-D20B-485E-9F26-BF62AD29902C}">
      <dgm:prSet phldrT="[Text]" custT="1"/>
      <dgm:spPr>
        <a:solidFill>
          <a:srgbClr val="006FB6"/>
        </a:solidFill>
      </dgm:spPr>
      <dgm:t>
        <a:bodyPr/>
        <a:lstStyle/>
        <a:p>
          <a:r>
            <a:rPr lang="en-GB" sz="1400" b="1" dirty="0" smtClean="0"/>
            <a:t>Digital development</a:t>
          </a:r>
          <a:endParaRPr lang="en-GB" sz="1400" b="1" dirty="0"/>
        </a:p>
      </dgm:t>
    </dgm:pt>
    <dgm:pt modelId="{9A039939-7233-44FD-81F2-44A88130C60F}" type="parTrans" cxnId="{92E79164-0CC5-4F15-B300-54985993C40D}">
      <dgm:prSet/>
      <dgm:spPr/>
      <dgm:t>
        <a:bodyPr/>
        <a:lstStyle/>
        <a:p>
          <a:endParaRPr lang="en-GB"/>
        </a:p>
      </dgm:t>
    </dgm:pt>
    <dgm:pt modelId="{47BA1BF4-FB0E-4FCD-B3B7-679992A8F63A}" type="sibTrans" cxnId="{92E79164-0CC5-4F15-B300-54985993C40D}">
      <dgm:prSet/>
      <dgm:spPr/>
      <dgm:t>
        <a:bodyPr/>
        <a:lstStyle/>
        <a:p>
          <a:endParaRPr lang="en-GB"/>
        </a:p>
      </dgm:t>
    </dgm:pt>
    <dgm:pt modelId="{FACCEC51-CB29-4101-A6C2-271B7A2CB784}">
      <dgm:prSet phldrT="[Text]" custT="1"/>
      <dgm:spPr>
        <a:solidFill>
          <a:srgbClr val="CC00FF"/>
        </a:solidFill>
      </dgm:spPr>
      <dgm:t>
        <a:bodyPr/>
        <a:lstStyle/>
        <a:p>
          <a:r>
            <a:rPr lang="en-GB" sz="1400" b="1" dirty="0" smtClean="0">
              <a:solidFill>
                <a:schemeClr val="tx1"/>
              </a:solidFill>
            </a:rPr>
            <a:t>Campus development</a:t>
          </a:r>
          <a:endParaRPr lang="en-GB" sz="1400" b="1" dirty="0">
            <a:solidFill>
              <a:schemeClr val="tx1"/>
            </a:solidFill>
          </a:endParaRPr>
        </a:p>
      </dgm:t>
    </dgm:pt>
    <dgm:pt modelId="{F9DFC8BF-19E0-46D3-8DEE-AD1300B2001C}" type="parTrans" cxnId="{3C0D1158-8A1C-4120-B60C-CCD70044A276}">
      <dgm:prSet/>
      <dgm:spPr/>
      <dgm:t>
        <a:bodyPr/>
        <a:lstStyle/>
        <a:p>
          <a:endParaRPr lang="en-GB"/>
        </a:p>
      </dgm:t>
    </dgm:pt>
    <dgm:pt modelId="{029058E6-D1BB-4F3D-8575-F572CF7B4FFB}" type="sibTrans" cxnId="{3C0D1158-8A1C-4120-B60C-CCD70044A276}">
      <dgm:prSet/>
      <dgm:spPr/>
      <dgm:t>
        <a:bodyPr/>
        <a:lstStyle/>
        <a:p>
          <a:endParaRPr lang="en-GB"/>
        </a:p>
      </dgm:t>
    </dgm:pt>
    <dgm:pt modelId="{EDD4D999-2D38-4C22-B3DE-8FCA3F1A939A}">
      <dgm:prSet phldrT="[Text]"/>
      <dgm:spPr>
        <a:solidFill>
          <a:srgbClr val="92D050"/>
        </a:solidFill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Evidence base</a:t>
          </a:r>
          <a:r>
            <a:rPr lang="en-GB" b="1" dirty="0" smtClean="0"/>
            <a:t> </a:t>
          </a:r>
          <a:r>
            <a:rPr lang="en-GB" b="1" dirty="0" smtClean="0">
              <a:solidFill>
                <a:schemeClr val="tx1"/>
              </a:solidFill>
            </a:rPr>
            <a:t>for enhancement</a:t>
          </a:r>
          <a:endParaRPr lang="en-GB" b="1" dirty="0">
            <a:solidFill>
              <a:schemeClr val="tx1"/>
            </a:solidFill>
          </a:endParaRPr>
        </a:p>
      </dgm:t>
    </dgm:pt>
    <dgm:pt modelId="{A7104767-8AFD-430F-8CFD-D4FBF91B3742}" type="parTrans" cxnId="{5AA8C69C-0F82-4DA5-8EFE-CEF5ABA84B41}">
      <dgm:prSet/>
      <dgm:spPr/>
      <dgm:t>
        <a:bodyPr/>
        <a:lstStyle/>
        <a:p>
          <a:endParaRPr lang="en-GB"/>
        </a:p>
      </dgm:t>
    </dgm:pt>
    <dgm:pt modelId="{5C54FF1F-9089-4660-AD9C-84055AAC0B84}" type="sibTrans" cxnId="{5AA8C69C-0F82-4DA5-8EFE-CEF5ABA84B41}">
      <dgm:prSet/>
      <dgm:spPr/>
      <dgm:t>
        <a:bodyPr/>
        <a:lstStyle/>
        <a:p>
          <a:endParaRPr lang="en-GB"/>
        </a:p>
      </dgm:t>
    </dgm:pt>
    <dgm:pt modelId="{B0E3DFB5-7544-4AF4-BB58-3D9E8C63AC66}">
      <dgm:prSet phldrT="[Text]"/>
      <dgm:spPr>
        <a:solidFill>
          <a:srgbClr val="FFC000"/>
        </a:solidFill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Partnership &amp; collaboration</a:t>
          </a:r>
          <a:endParaRPr lang="en-GB" b="1" dirty="0">
            <a:solidFill>
              <a:schemeClr val="tx1"/>
            </a:solidFill>
          </a:endParaRPr>
        </a:p>
      </dgm:t>
    </dgm:pt>
    <dgm:pt modelId="{F7702CF7-5EFA-40FA-A87D-C01F1D12C806}" type="parTrans" cxnId="{ED7CB102-F104-4CF2-A578-521EFF4E4072}">
      <dgm:prSet/>
      <dgm:spPr/>
      <dgm:t>
        <a:bodyPr/>
        <a:lstStyle/>
        <a:p>
          <a:endParaRPr lang="en-GB"/>
        </a:p>
      </dgm:t>
    </dgm:pt>
    <dgm:pt modelId="{1CC2E04E-041C-4E48-8534-AF0CF06AB663}" type="sibTrans" cxnId="{ED7CB102-F104-4CF2-A578-521EFF4E4072}">
      <dgm:prSet/>
      <dgm:spPr/>
      <dgm:t>
        <a:bodyPr/>
        <a:lstStyle/>
        <a:p>
          <a:endParaRPr lang="en-GB"/>
        </a:p>
      </dgm:t>
    </dgm:pt>
    <dgm:pt modelId="{31C50959-737F-4809-9276-4F15DDAE9F3F}">
      <dgm:prSet custT="1"/>
      <dgm:spPr>
        <a:solidFill>
          <a:srgbClr val="66FF66"/>
        </a:solidFill>
      </dgm:spPr>
      <dgm:t>
        <a:bodyPr/>
        <a:lstStyle/>
        <a:p>
          <a:r>
            <a:rPr lang="en-GB" sz="1400" b="1" dirty="0" smtClean="0">
              <a:solidFill>
                <a:schemeClr val="tx1"/>
              </a:solidFill>
            </a:rPr>
            <a:t>Student support systems </a:t>
          </a:r>
          <a:endParaRPr lang="en-GB" sz="1400" b="1" dirty="0">
            <a:solidFill>
              <a:schemeClr val="tx1"/>
            </a:solidFill>
          </a:endParaRPr>
        </a:p>
      </dgm:t>
    </dgm:pt>
    <dgm:pt modelId="{D45839C5-156E-4C39-BCD8-421A4BD2E12A}" type="parTrans" cxnId="{D57F2306-A8E7-4D8F-9129-7FE139870CFE}">
      <dgm:prSet/>
      <dgm:spPr/>
      <dgm:t>
        <a:bodyPr/>
        <a:lstStyle/>
        <a:p>
          <a:endParaRPr lang="en-GB"/>
        </a:p>
      </dgm:t>
    </dgm:pt>
    <dgm:pt modelId="{F868A07D-1C26-4631-B414-328B16837915}" type="sibTrans" cxnId="{D57F2306-A8E7-4D8F-9129-7FE139870CFE}">
      <dgm:prSet/>
      <dgm:spPr/>
      <dgm:t>
        <a:bodyPr/>
        <a:lstStyle/>
        <a:p>
          <a:endParaRPr lang="en-GB"/>
        </a:p>
      </dgm:t>
    </dgm:pt>
    <dgm:pt modelId="{1D54E34C-31E4-40B3-8E7D-B31DEE82B981}">
      <dgm:prSet phldrT="[Text]"/>
      <dgm:spPr>
        <a:solidFill>
          <a:srgbClr val="FF99FF"/>
        </a:solidFill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University systems</a:t>
          </a:r>
          <a:endParaRPr lang="en-GB" b="1" dirty="0">
            <a:solidFill>
              <a:schemeClr val="tx1"/>
            </a:solidFill>
          </a:endParaRPr>
        </a:p>
      </dgm:t>
    </dgm:pt>
    <dgm:pt modelId="{8746DE59-F7BE-4EAA-8494-8024E110D959}" type="parTrans" cxnId="{E87CCDF4-90C1-4BD4-8402-83410E6FD143}">
      <dgm:prSet/>
      <dgm:spPr/>
      <dgm:t>
        <a:bodyPr/>
        <a:lstStyle/>
        <a:p>
          <a:endParaRPr lang="en-GB"/>
        </a:p>
      </dgm:t>
    </dgm:pt>
    <dgm:pt modelId="{979B583F-6E60-4141-AC3B-0F95FA919A5D}" type="sibTrans" cxnId="{E87CCDF4-90C1-4BD4-8402-83410E6FD143}">
      <dgm:prSet/>
      <dgm:spPr/>
      <dgm:t>
        <a:bodyPr/>
        <a:lstStyle/>
        <a:p>
          <a:endParaRPr lang="en-GB"/>
        </a:p>
      </dgm:t>
    </dgm:pt>
    <dgm:pt modelId="{1CF4B2ED-FF3F-4E70-A671-56D2BB0BBB12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sz="1400" b="1" dirty="0" smtClean="0">
              <a:solidFill>
                <a:schemeClr val="tx1"/>
              </a:solidFill>
            </a:rPr>
            <a:t>Students as partners</a:t>
          </a:r>
          <a:endParaRPr lang="en-GB" sz="1400" b="1" dirty="0">
            <a:solidFill>
              <a:schemeClr val="tx1"/>
            </a:solidFill>
          </a:endParaRPr>
        </a:p>
      </dgm:t>
    </dgm:pt>
    <dgm:pt modelId="{334E2DEA-C8F4-480F-92D2-546DF325AD5C}" type="parTrans" cxnId="{1FE43756-EC8F-41FA-994C-3B176DA0ED9A}">
      <dgm:prSet/>
      <dgm:spPr/>
      <dgm:t>
        <a:bodyPr/>
        <a:lstStyle/>
        <a:p>
          <a:endParaRPr lang="en-GB"/>
        </a:p>
      </dgm:t>
    </dgm:pt>
    <dgm:pt modelId="{C0E09871-4685-4297-B4FB-FF223A4E1159}" type="sibTrans" cxnId="{1FE43756-EC8F-41FA-994C-3B176DA0ED9A}">
      <dgm:prSet/>
      <dgm:spPr/>
      <dgm:t>
        <a:bodyPr/>
        <a:lstStyle/>
        <a:p>
          <a:endParaRPr lang="en-GB"/>
        </a:p>
      </dgm:t>
    </dgm:pt>
    <dgm:pt modelId="{9F8538AC-B5E3-49EF-B0C8-D99BBFF1A5BE}" type="pres">
      <dgm:prSet presAssocID="{EEAF115E-56FC-4118-84A6-119F2AA9F7D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A948F6B-FE2A-4F66-857D-2BD37E3215A8}" type="pres">
      <dgm:prSet presAssocID="{0D18E356-3451-4B78-8823-3B7CA7D72E85}" presName="node" presStyleLbl="node1" presStyleIdx="0" presStyleCnt="8" custScaleX="136395" custScaleY="159366" custRadScaleRad="96970" custRadScaleInc="-149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EBD8C7E-6D2B-4F85-A42D-C171B3DA0DF3}" type="pres">
      <dgm:prSet presAssocID="{0D18E356-3451-4B78-8823-3B7CA7D72E85}" presName="spNode" presStyleCnt="0"/>
      <dgm:spPr/>
    </dgm:pt>
    <dgm:pt modelId="{5DF9A8F9-65C7-427B-8EB5-50A53016B096}" type="pres">
      <dgm:prSet presAssocID="{1E30EC78-2F73-4B00-93AA-35623E7F6B44}" presName="sibTrans" presStyleLbl="sibTrans1D1" presStyleIdx="0" presStyleCnt="8"/>
      <dgm:spPr/>
      <dgm:t>
        <a:bodyPr/>
        <a:lstStyle/>
        <a:p>
          <a:endParaRPr lang="en-GB"/>
        </a:p>
      </dgm:t>
    </dgm:pt>
    <dgm:pt modelId="{6FE921B4-34FB-4469-9B97-C7C68D88DC3A}" type="pres">
      <dgm:prSet presAssocID="{1CF4B2ED-FF3F-4E70-A671-56D2BB0BBB12}" presName="node" presStyleLbl="node1" presStyleIdx="1" presStyleCnt="8" custScaleX="148336" custScaleY="151703" custRadScaleRad="93846" custRadScaleInc="4028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09F5865-C8B9-4F3E-BF67-D97434E98157}" type="pres">
      <dgm:prSet presAssocID="{1CF4B2ED-FF3F-4E70-A671-56D2BB0BBB12}" presName="spNode" presStyleCnt="0"/>
      <dgm:spPr/>
    </dgm:pt>
    <dgm:pt modelId="{833CD5F5-48A3-4F08-BFF9-E131F1929F3B}" type="pres">
      <dgm:prSet presAssocID="{C0E09871-4685-4297-B4FB-FF223A4E1159}" presName="sibTrans" presStyleLbl="sibTrans1D1" presStyleIdx="1" presStyleCnt="8"/>
      <dgm:spPr/>
      <dgm:t>
        <a:bodyPr/>
        <a:lstStyle/>
        <a:p>
          <a:endParaRPr lang="en-GB"/>
        </a:p>
      </dgm:t>
    </dgm:pt>
    <dgm:pt modelId="{9B7DD97C-985A-46B9-8425-759A0D230B00}" type="pres">
      <dgm:prSet presAssocID="{0A9CAB5D-D20B-485E-9F26-BF62AD29902C}" presName="node" presStyleLbl="node1" presStyleIdx="2" presStyleCnt="8" custScaleX="157167" custScaleY="145453" custRadScaleRad="91869" custRadScaleInc="-436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45D5F54-6CDB-46CF-A354-9C39259B2D9F}" type="pres">
      <dgm:prSet presAssocID="{0A9CAB5D-D20B-485E-9F26-BF62AD29902C}" presName="spNode" presStyleCnt="0"/>
      <dgm:spPr/>
    </dgm:pt>
    <dgm:pt modelId="{E29197E6-1E81-47F4-B43F-7DD80C997773}" type="pres">
      <dgm:prSet presAssocID="{47BA1BF4-FB0E-4FCD-B3B7-679992A8F63A}" presName="sibTrans" presStyleLbl="sibTrans1D1" presStyleIdx="2" presStyleCnt="8"/>
      <dgm:spPr/>
      <dgm:t>
        <a:bodyPr/>
        <a:lstStyle/>
        <a:p>
          <a:endParaRPr lang="en-GB"/>
        </a:p>
      </dgm:t>
    </dgm:pt>
    <dgm:pt modelId="{747453C1-702E-4130-B974-3420EA38EBBA}" type="pres">
      <dgm:prSet presAssocID="{31C50959-737F-4809-9276-4F15DDAE9F3F}" presName="node" presStyleLbl="node1" presStyleIdx="3" presStyleCnt="8" custScaleX="133946" custScaleY="147140" custRadScaleRad="97664" custRadScaleInc="-4071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B48DA47-F1DD-49E6-A1F2-59E836678178}" type="pres">
      <dgm:prSet presAssocID="{31C50959-737F-4809-9276-4F15DDAE9F3F}" presName="spNode" presStyleCnt="0"/>
      <dgm:spPr/>
    </dgm:pt>
    <dgm:pt modelId="{D4CA5894-3DED-4568-A456-02C0C0CD619C}" type="pres">
      <dgm:prSet presAssocID="{F868A07D-1C26-4631-B414-328B16837915}" presName="sibTrans" presStyleLbl="sibTrans1D1" presStyleIdx="3" presStyleCnt="8"/>
      <dgm:spPr/>
      <dgm:t>
        <a:bodyPr/>
        <a:lstStyle/>
        <a:p>
          <a:endParaRPr lang="en-GB"/>
        </a:p>
      </dgm:t>
    </dgm:pt>
    <dgm:pt modelId="{81EE3660-D40A-420F-BEF8-EEF6CE968150}" type="pres">
      <dgm:prSet presAssocID="{FACCEC51-CB29-4101-A6C2-271B7A2CB784}" presName="node" presStyleLbl="node1" presStyleIdx="4" presStyleCnt="8" custScaleX="154317" custScaleY="161359" custRadScaleRad="99242" custRadScaleInc="-2043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502E610-8B7C-40B1-BF14-AA73A0D8570D}" type="pres">
      <dgm:prSet presAssocID="{FACCEC51-CB29-4101-A6C2-271B7A2CB784}" presName="spNode" presStyleCnt="0"/>
      <dgm:spPr/>
    </dgm:pt>
    <dgm:pt modelId="{F6B7DADD-B171-45CE-9BFC-9FFAE7E72CA2}" type="pres">
      <dgm:prSet presAssocID="{029058E6-D1BB-4F3D-8575-F572CF7B4FFB}" presName="sibTrans" presStyleLbl="sibTrans1D1" presStyleIdx="4" presStyleCnt="8"/>
      <dgm:spPr/>
      <dgm:t>
        <a:bodyPr/>
        <a:lstStyle/>
        <a:p>
          <a:endParaRPr lang="en-GB"/>
        </a:p>
      </dgm:t>
    </dgm:pt>
    <dgm:pt modelId="{AA6A3656-99CB-4B73-8F18-AFEAEBF4972C}" type="pres">
      <dgm:prSet presAssocID="{1D54E34C-31E4-40B3-8E7D-B31DEE82B981}" presName="node" presStyleLbl="node1" presStyleIdx="5" presStyleCnt="8" custScaleX="155268" custScaleY="159366" custRadScaleRad="101297" custRadScaleInc="230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4A9547E-9325-41BB-97BB-CDEE9B58E5D9}" type="pres">
      <dgm:prSet presAssocID="{1D54E34C-31E4-40B3-8E7D-B31DEE82B981}" presName="spNode" presStyleCnt="0"/>
      <dgm:spPr/>
    </dgm:pt>
    <dgm:pt modelId="{F057692F-480B-437A-A29D-0AEB6E39A140}" type="pres">
      <dgm:prSet presAssocID="{979B583F-6E60-4141-AC3B-0F95FA919A5D}" presName="sibTrans" presStyleLbl="sibTrans1D1" presStyleIdx="5" presStyleCnt="8"/>
      <dgm:spPr/>
      <dgm:t>
        <a:bodyPr/>
        <a:lstStyle/>
        <a:p>
          <a:endParaRPr lang="en-GB"/>
        </a:p>
      </dgm:t>
    </dgm:pt>
    <dgm:pt modelId="{739E4303-B910-4B50-BD9B-4428B7777A8E}" type="pres">
      <dgm:prSet presAssocID="{EDD4D999-2D38-4C22-B3DE-8FCA3F1A939A}" presName="node" presStyleLbl="node1" presStyleIdx="6" presStyleCnt="8" custScaleX="151591" custScaleY="156961" custRadScaleRad="99760" custRadScaleInc="3371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715785D-6B4F-4DB0-9A82-3AC5963B1FB3}" type="pres">
      <dgm:prSet presAssocID="{EDD4D999-2D38-4C22-B3DE-8FCA3F1A939A}" presName="spNode" presStyleCnt="0"/>
      <dgm:spPr/>
    </dgm:pt>
    <dgm:pt modelId="{B0DBB8A0-4FCC-4DCD-9C4C-F7BDA8635357}" type="pres">
      <dgm:prSet presAssocID="{5C54FF1F-9089-4660-AD9C-84055AAC0B84}" presName="sibTrans" presStyleLbl="sibTrans1D1" presStyleIdx="6" presStyleCnt="8"/>
      <dgm:spPr/>
      <dgm:t>
        <a:bodyPr/>
        <a:lstStyle/>
        <a:p>
          <a:endParaRPr lang="en-GB"/>
        </a:p>
      </dgm:t>
    </dgm:pt>
    <dgm:pt modelId="{C83A97D9-AB0D-4703-AB27-FC6582747D48}" type="pres">
      <dgm:prSet presAssocID="{B0E3DFB5-7544-4AF4-BB58-3D9E8C63AC66}" presName="node" presStyleLbl="node1" presStyleIdx="7" presStyleCnt="8" custScaleX="139683" custScaleY="159492" custRadScaleRad="100065" custRadScaleInc="-1166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2C535D1-BC4D-4A60-8BD3-8BE6FB5F5D94}" type="pres">
      <dgm:prSet presAssocID="{B0E3DFB5-7544-4AF4-BB58-3D9E8C63AC66}" presName="spNode" presStyleCnt="0"/>
      <dgm:spPr/>
    </dgm:pt>
    <dgm:pt modelId="{A9DED409-A4BD-4B56-B83B-5377CEC0B86E}" type="pres">
      <dgm:prSet presAssocID="{1CC2E04E-041C-4E48-8534-AF0CF06AB663}" presName="sibTrans" presStyleLbl="sibTrans1D1" presStyleIdx="7" presStyleCnt="8"/>
      <dgm:spPr/>
      <dgm:t>
        <a:bodyPr/>
        <a:lstStyle/>
        <a:p>
          <a:endParaRPr lang="en-GB"/>
        </a:p>
      </dgm:t>
    </dgm:pt>
  </dgm:ptLst>
  <dgm:cxnLst>
    <dgm:cxn modelId="{ED7CB102-F104-4CF2-A578-521EFF4E4072}" srcId="{EEAF115E-56FC-4118-84A6-119F2AA9F7DC}" destId="{B0E3DFB5-7544-4AF4-BB58-3D9E8C63AC66}" srcOrd="7" destOrd="0" parTransId="{F7702CF7-5EFA-40FA-A87D-C01F1D12C806}" sibTransId="{1CC2E04E-041C-4E48-8534-AF0CF06AB663}"/>
    <dgm:cxn modelId="{5CBB9EA6-20D9-438C-9C46-4769DF35055E}" type="presOf" srcId="{1CC2E04E-041C-4E48-8534-AF0CF06AB663}" destId="{A9DED409-A4BD-4B56-B83B-5377CEC0B86E}" srcOrd="0" destOrd="0" presId="urn:microsoft.com/office/officeart/2005/8/layout/cycle6"/>
    <dgm:cxn modelId="{3C0D1158-8A1C-4120-B60C-CCD70044A276}" srcId="{EEAF115E-56FC-4118-84A6-119F2AA9F7DC}" destId="{FACCEC51-CB29-4101-A6C2-271B7A2CB784}" srcOrd="4" destOrd="0" parTransId="{F9DFC8BF-19E0-46D3-8DEE-AD1300B2001C}" sibTransId="{029058E6-D1BB-4F3D-8575-F572CF7B4FFB}"/>
    <dgm:cxn modelId="{81645B1F-4C9C-4A20-9361-6FC68AEA969E}" type="presOf" srcId="{029058E6-D1BB-4F3D-8575-F572CF7B4FFB}" destId="{F6B7DADD-B171-45CE-9BFC-9FFAE7E72CA2}" srcOrd="0" destOrd="0" presId="urn:microsoft.com/office/officeart/2005/8/layout/cycle6"/>
    <dgm:cxn modelId="{A96B0C62-1B81-48C7-B4C8-131A7DD0ACAB}" type="presOf" srcId="{FACCEC51-CB29-4101-A6C2-271B7A2CB784}" destId="{81EE3660-D40A-420F-BEF8-EEF6CE968150}" srcOrd="0" destOrd="0" presId="urn:microsoft.com/office/officeart/2005/8/layout/cycle6"/>
    <dgm:cxn modelId="{92E79164-0CC5-4F15-B300-54985993C40D}" srcId="{EEAF115E-56FC-4118-84A6-119F2AA9F7DC}" destId="{0A9CAB5D-D20B-485E-9F26-BF62AD29902C}" srcOrd="2" destOrd="0" parTransId="{9A039939-7233-44FD-81F2-44A88130C60F}" sibTransId="{47BA1BF4-FB0E-4FCD-B3B7-679992A8F63A}"/>
    <dgm:cxn modelId="{D209DED0-641E-4AE0-B1F5-EC745E4F5AFF}" type="presOf" srcId="{979B583F-6E60-4141-AC3B-0F95FA919A5D}" destId="{F057692F-480B-437A-A29D-0AEB6E39A140}" srcOrd="0" destOrd="0" presId="urn:microsoft.com/office/officeart/2005/8/layout/cycle6"/>
    <dgm:cxn modelId="{E87CCDF4-90C1-4BD4-8402-83410E6FD143}" srcId="{EEAF115E-56FC-4118-84A6-119F2AA9F7DC}" destId="{1D54E34C-31E4-40B3-8E7D-B31DEE82B981}" srcOrd="5" destOrd="0" parTransId="{8746DE59-F7BE-4EAA-8494-8024E110D959}" sibTransId="{979B583F-6E60-4141-AC3B-0F95FA919A5D}"/>
    <dgm:cxn modelId="{D7466B90-A965-4B0E-AE36-F1D49D3F2991}" type="presOf" srcId="{1E30EC78-2F73-4B00-93AA-35623E7F6B44}" destId="{5DF9A8F9-65C7-427B-8EB5-50A53016B096}" srcOrd="0" destOrd="0" presId="urn:microsoft.com/office/officeart/2005/8/layout/cycle6"/>
    <dgm:cxn modelId="{E7E5F386-C8AE-4620-A962-171A8A2BDF57}" srcId="{EEAF115E-56FC-4118-84A6-119F2AA9F7DC}" destId="{0D18E356-3451-4B78-8823-3B7CA7D72E85}" srcOrd="0" destOrd="0" parTransId="{F1792167-2925-4AA6-8583-00B0847783A3}" sibTransId="{1E30EC78-2F73-4B00-93AA-35623E7F6B44}"/>
    <dgm:cxn modelId="{F0AACD4A-467B-444F-A2D4-F396DAC260D4}" type="presOf" srcId="{EEAF115E-56FC-4118-84A6-119F2AA9F7DC}" destId="{9F8538AC-B5E3-49EF-B0C8-D99BBFF1A5BE}" srcOrd="0" destOrd="0" presId="urn:microsoft.com/office/officeart/2005/8/layout/cycle6"/>
    <dgm:cxn modelId="{269E9AB0-E7AD-4A92-86E7-B318DADE3836}" type="presOf" srcId="{1CF4B2ED-FF3F-4E70-A671-56D2BB0BBB12}" destId="{6FE921B4-34FB-4469-9B97-C7C68D88DC3A}" srcOrd="0" destOrd="0" presId="urn:microsoft.com/office/officeart/2005/8/layout/cycle6"/>
    <dgm:cxn modelId="{6DF9FDBF-48F6-42DB-9C6D-FF4BAD43BF30}" type="presOf" srcId="{B0E3DFB5-7544-4AF4-BB58-3D9E8C63AC66}" destId="{C83A97D9-AB0D-4703-AB27-FC6582747D48}" srcOrd="0" destOrd="0" presId="urn:microsoft.com/office/officeart/2005/8/layout/cycle6"/>
    <dgm:cxn modelId="{1FE43756-EC8F-41FA-994C-3B176DA0ED9A}" srcId="{EEAF115E-56FC-4118-84A6-119F2AA9F7DC}" destId="{1CF4B2ED-FF3F-4E70-A671-56D2BB0BBB12}" srcOrd="1" destOrd="0" parTransId="{334E2DEA-C8F4-480F-92D2-546DF325AD5C}" sibTransId="{C0E09871-4685-4297-B4FB-FF223A4E1159}"/>
    <dgm:cxn modelId="{79CC55BC-5DE4-435F-BC92-DD99C24857A4}" type="presOf" srcId="{0D18E356-3451-4B78-8823-3B7CA7D72E85}" destId="{FA948F6B-FE2A-4F66-857D-2BD37E3215A8}" srcOrd="0" destOrd="0" presId="urn:microsoft.com/office/officeart/2005/8/layout/cycle6"/>
    <dgm:cxn modelId="{BEBDB2BA-403B-41F4-8E3A-E10061C1A005}" type="presOf" srcId="{F868A07D-1C26-4631-B414-328B16837915}" destId="{D4CA5894-3DED-4568-A456-02C0C0CD619C}" srcOrd="0" destOrd="0" presId="urn:microsoft.com/office/officeart/2005/8/layout/cycle6"/>
    <dgm:cxn modelId="{D57F2306-A8E7-4D8F-9129-7FE139870CFE}" srcId="{EEAF115E-56FC-4118-84A6-119F2AA9F7DC}" destId="{31C50959-737F-4809-9276-4F15DDAE9F3F}" srcOrd="3" destOrd="0" parTransId="{D45839C5-156E-4C39-BCD8-421A4BD2E12A}" sibTransId="{F868A07D-1C26-4631-B414-328B16837915}"/>
    <dgm:cxn modelId="{35A6F048-9E94-4927-A13D-DB65C345BB54}" type="presOf" srcId="{0A9CAB5D-D20B-485E-9F26-BF62AD29902C}" destId="{9B7DD97C-985A-46B9-8425-759A0D230B00}" srcOrd="0" destOrd="0" presId="urn:microsoft.com/office/officeart/2005/8/layout/cycle6"/>
    <dgm:cxn modelId="{6D28B1C4-0657-417B-A5AF-D6783D53AC3B}" type="presOf" srcId="{47BA1BF4-FB0E-4FCD-B3B7-679992A8F63A}" destId="{E29197E6-1E81-47F4-B43F-7DD80C997773}" srcOrd="0" destOrd="0" presId="urn:microsoft.com/office/officeart/2005/8/layout/cycle6"/>
    <dgm:cxn modelId="{5AA8C69C-0F82-4DA5-8EFE-CEF5ABA84B41}" srcId="{EEAF115E-56FC-4118-84A6-119F2AA9F7DC}" destId="{EDD4D999-2D38-4C22-B3DE-8FCA3F1A939A}" srcOrd="6" destOrd="0" parTransId="{A7104767-8AFD-430F-8CFD-D4FBF91B3742}" sibTransId="{5C54FF1F-9089-4660-AD9C-84055AAC0B84}"/>
    <dgm:cxn modelId="{B29E8819-CCD1-48E4-B628-F822E70CFAB4}" type="presOf" srcId="{5C54FF1F-9089-4660-AD9C-84055AAC0B84}" destId="{B0DBB8A0-4FCC-4DCD-9C4C-F7BDA8635357}" srcOrd="0" destOrd="0" presId="urn:microsoft.com/office/officeart/2005/8/layout/cycle6"/>
    <dgm:cxn modelId="{21E90A8B-291F-41E5-BDAF-29A3987B3DEE}" type="presOf" srcId="{1D54E34C-31E4-40B3-8E7D-B31DEE82B981}" destId="{AA6A3656-99CB-4B73-8F18-AFEAEBF4972C}" srcOrd="0" destOrd="0" presId="urn:microsoft.com/office/officeart/2005/8/layout/cycle6"/>
    <dgm:cxn modelId="{1ADB4B8B-5F79-452E-9487-6FA594100B60}" type="presOf" srcId="{31C50959-737F-4809-9276-4F15DDAE9F3F}" destId="{747453C1-702E-4130-B974-3420EA38EBBA}" srcOrd="0" destOrd="0" presId="urn:microsoft.com/office/officeart/2005/8/layout/cycle6"/>
    <dgm:cxn modelId="{730FA4D5-D42F-4481-9F1A-10A5DD894DD3}" type="presOf" srcId="{C0E09871-4685-4297-B4FB-FF223A4E1159}" destId="{833CD5F5-48A3-4F08-BFF9-E131F1929F3B}" srcOrd="0" destOrd="0" presId="urn:microsoft.com/office/officeart/2005/8/layout/cycle6"/>
    <dgm:cxn modelId="{40C911CD-1FF4-4A9B-A7CF-90F8E55F3DD9}" type="presOf" srcId="{EDD4D999-2D38-4C22-B3DE-8FCA3F1A939A}" destId="{739E4303-B910-4B50-BD9B-4428B7777A8E}" srcOrd="0" destOrd="0" presId="urn:microsoft.com/office/officeart/2005/8/layout/cycle6"/>
    <dgm:cxn modelId="{0A80DB04-8A78-4D4B-9A5B-0EC7B4C46E50}" type="presParOf" srcId="{9F8538AC-B5E3-49EF-B0C8-D99BBFF1A5BE}" destId="{FA948F6B-FE2A-4F66-857D-2BD37E3215A8}" srcOrd="0" destOrd="0" presId="urn:microsoft.com/office/officeart/2005/8/layout/cycle6"/>
    <dgm:cxn modelId="{2E2B6CBE-055A-4BA4-A68F-DC5C2B9F3E93}" type="presParOf" srcId="{9F8538AC-B5E3-49EF-B0C8-D99BBFF1A5BE}" destId="{4EBD8C7E-6D2B-4F85-A42D-C171B3DA0DF3}" srcOrd="1" destOrd="0" presId="urn:microsoft.com/office/officeart/2005/8/layout/cycle6"/>
    <dgm:cxn modelId="{09D5BB18-90A2-40F0-87C3-335C072936E9}" type="presParOf" srcId="{9F8538AC-B5E3-49EF-B0C8-D99BBFF1A5BE}" destId="{5DF9A8F9-65C7-427B-8EB5-50A53016B096}" srcOrd="2" destOrd="0" presId="urn:microsoft.com/office/officeart/2005/8/layout/cycle6"/>
    <dgm:cxn modelId="{40CA2819-22FD-4A65-9A93-89EF6DC0E717}" type="presParOf" srcId="{9F8538AC-B5E3-49EF-B0C8-D99BBFF1A5BE}" destId="{6FE921B4-34FB-4469-9B97-C7C68D88DC3A}" srcOrd="3" destOrd="0" presId="urn:microsoft.com/office/officeart/2005/8/layout/cycle6"/>
    <dgm:cxn modelId="{7D27D905-97CA-487C-B9D4-7D6EB24F234D}" type="presParOf" srcId="{9F8538AC-B5E3-49EF-B0C8-D99BBFF1A5BE}" destId="{209F5865-C8B9-4F3E-BF67-D97434E98157}" srcOrd="4" destOrd="0" presId="urn:microsoft.com/office/officeart/2005/8/layout/cycle6"/>
    <dgm:cxn modelId="{710EC8F4-7B79-40C2-9BA0-E8B1819A0E1E}" type="presParOf" srcId="{9F8538AC-B5E3-49EF-B0C8-D99BBFF1A5BE}" destId="{833CD5F5-48A3-4F08-BFF9-E131F1929F3B}" srcOrd="5" destOrd="0" presId="urn:microsoft.com/office/officeart/2005/8/layout/cycle6"/>
    <dgm:cxn modelId="{530E2B57-195F-413A-8F22-337EF92EF7E5}" type="presParOf" srcId="{9F8538AC-B5E3-49EF-B0C8-D99BBFF1A5BE}" destId="{9B7DD97C-985A-46B9-8425-759A0D230B00}" srcOrd="6" destOrd="0" presId="urn:microsoft.com/office/officeart/2005/8/layout/cycle6"/>
    <dgm:cxn modelId="{B1EC8076-F3D4-4E16-A643-05284F9AC143}" type="presParOf" srcId="{9F8538AC-B5E3-49EF-B0C8-D99BBFF1A5BE}" destId="{B45D5F54-6CDB-46CF-A354-9C39259B2D9F}" srcOrd="7" destOrd="0" presId="urn:microsoft.com/office/officeart/2005/8/layout/cycle6"/>
    <dgm:cxn modelId="{4A615A62-C0DC-4491-9589-DD1B906CCB3E}" type="presParOf" srcId="{9F8538AC-B5E3-49EF-B0C8-D99BBFF1A5BE}" destId="{E29197E6-1E81-47F4-B43F-7DD80C997773}" srcOrd="8" destOrd="0" presId="urn:microsoft.com/office/officeart/2005/8/layout/cycle6"/>
    <dgm:cxn modelId="{78D77E51-70E8-42CF-AD70-1FE4C65F4645}" type="presParOf" srcId="{9F8538AC-B5E3-49EF-B0C8-D99BBFF1A5BE}" destId="{747453C1-702E-4130-B974-3420EA38EBBA}" srcOrd="9" destOrd="0" presId="urn:microsoft.com/office/officeart/2005/8/layout/cycle6"/>
    <dgm:cxn modelId="{FB50535F-9F9E-4D0A-8B2E-1D39A698D3E5}" type="presParOf" srcId="{9F8538AC-B5E3-49EF-B0C8-D99BBFF1A5BE}" destId="{4B48DA47-F1DD-49E6-A1F2-59E836678178}" srcOrd="10" destOrd="0" presId="urn:microsoft.com/office/officeart/2005/8/layout/cycle6"/>
    <dgm:cxn modelId="{3D63059A-09AF-497C-878B-8EC49926B945}" type="presParOf" srcId="{9F8538AC-B5E3-49EF-B0C8-D99BBFF1A5BE}" destId="{D4CA5894-3DED-4568-A456-02C0C0CD619C}" srcOrd="11" destOrd="0" presId="urn:microsoft.com/office/officeart/2005/8/layout/cycle6"/>
    <dgm:cxn modelId="{6D8AF9D8-7C1C-4CB7-8FD0-16DE2A123407}" type="presParOf" srcId="{9F8538AC-B5E3-49EF-B0C8-D99BBFF1A5BE}" destId="{81EE3660-D40A-420F-BEF8-EEF6CE968150}" srcOrd="12" destOrd="0" presId="urn:microsoft.com/office/officeart/2005/8/layout/cycle6"/>
    <dgm:cxn modelId="{C633493F-76D5-4267-AB78-2B12AA6372BD}" type="presParOf" srcId="{9F8538AC-B5E3-49EF-B0C8-D99BBFF1A5BE}" destId="{A502E610-8B7C-40B1-BF14-AA73A0D8570D}" srcOrd="13" destOrd="0" presId="urn:microsoft.com/office/officeart/2005/8/layout/cycle6"/>
    <dgm:cxn modelId="{1A5FE4EC-DA13-4F82-9733-969FFCE62C0D}" type="presParOf" srcId="{9F8538AC-B5E3-49EF-B0C8-D99BBFF1A5BE}" destId="{F6B7DADD-B171-45CE-9BFC-9FFAE7E72CA2}" srcOrd="14" destOrd="0" presId="urn:microsoft.com/office/officeart/2005/8/layout/cycle6"/>
    <dgm:cxn modelId="{7E081278-DE9C-4038-ACCD-6DA4B138A254}" type="presParOf" srcId="{9F8538AC-B5E3-49EF-B0C8-D99BBFF1A5BE}" destId="{AA6A3656-99CB-4B73-8F18-AFEAEBF4972C}" srcOrd="15" destOrd="0" presId="urn:microsoft.com/office/officeart/2005/8/layout/cycle6"/>
    <dgm:cxn modelId="{5AFD7D8F-EF46-4726-8BDD-631D052698F8}" type="presParOf" srcId="{9F8538AC-B5E3-49EF-B0C8-D99BBFF1A5BE}" destId="{A4A9547E-9325-41BB-97BB-CDEE9B58E5D9}" srcOrd="16" destOrd="0" presId="urn:microsoft.com/office/officeart/2005/8/layout/cycle6"/>
    <dgm:cxn modelId="{6316B456-3AE5-4377-9354-5629FD457DC0}" type="presParOf" srcId="{9F8538AC-B5E3-49EF-B0C8-D99BBFF1A5BE}" destId="{F057692F-480B-437A-A29D-0AEB6E39A140}" srcOrd="17" destOrd="0" presId="urn:microsoft.com/office/officeart/2005/8/layout/cycle6"/>
    <dgm:cxn modelId="{17287A50-B4F1-4409-AC5A-985142037F01}" type="presParOf" srcId="{9F8538AC-B5E3-49EF-B0C8-D99BBFF1A5BE}" destId="{739E4303-B910-4B50-BD9B-4428B7777A8E}" srcOrd="18" destOrd="0" presId="urn:microsoft.com/office/officeart/2005/8/layout/cycle6"/>
    <dgm:cxn modelId="{B99F3452-CC5D-45C2-AC62-7B87A277C475}" type="presParOf" srcId="{9F8538AC-B5E3-49EF-B0C8-D99BBFF1A5BE}" destId="{1715785D-6B4F-4DB0-9A82-3AC5963B1FB3}" srcOrd="19" destOrd="0" presId="urn:microsoft.com/office/officeart/2005/8/layout/cycle6"/>
    <dgm:cxn modelId="{9BE4D0A4-DC0E-4C37-B34D-5CDC342BD7DB}" type="presParOf" srcId="{9F8538AC-B5E3-49EF-B0C8-D99BBFF1A5BE}" destId="{B0DBB8A0-4FCC-4DCD-9C4C-F7BDA8635357}" srcOrd="20" destOrd="0" presId="urn:microsoft.com/office/officeart/2005/8/layout/cycle6"/>
    <dgm:cxn modelId="{8C11EC6C-248B-4F61-9220-94D425485FE3}" type="presParOf" srcId="{9F8538AC-B5E3-49EF-B0C8-D99BBFF1A5BE}" destId="{C83A97D9-AB0D-4703-AB27-FC6582747D48}" srcOrd="21" destOrd="0" presId="urn:microsoft.com/office/officeart/2005/8/layout/cycle6"/>
    <dgm:cxn modelId="{5A1C26C7-EB9C-4A50-8E6A-E1B93591D6FA}" type="presParOf" srcId="{9F8538AC-B5E3-49EF-B0C8-D99BBFF1A5BE}" destId="{82C535D1-BC4D-4A60-8BD3-8BE6FB5F5D94}" srcOrd="22" destOrd="0" presId="urn:microsoft.com/office/officeart/2005/8/layout/cycle6"/>
    <dgm:cxn modelId="{611526D0-873C-4924-9A02-5853360BA22B}" type="presParOf" srcId="{9F8538AC-B5E3-49EF-B0C8-D99BBFF1A5BE}" destId="{A9DED409-A4BD-4B56-B83B-5377CEC0B86E}" srcOrd="23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B29932-73A7-4795-B214-C51EDFA6877A}" type="doc">
      <dgm:prSet loTypeId="urn:microsoft.com/office/officeart/2008/layout/VerticalCurvedList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81575585-66F9-44E8-9FFF-A695B5387EFF}">
      <dgm:prSet phldrT="[Text]"/>
      <dgm:spPr/>
      <dgm:t>
        <a:bodyPr/>
        <a:lstStyle/>
        <a:p>
          <a:r>
            <a:rPr lang="en-GB" dirty="0" smtClean="0"/>
            <a:t>Planning &amp; Goal Setting </a:t>
          </a:r>
          <a:endParaRPr lang="en-GB" dirty="0"/>
        </a:p>
      </dgm:t>
    </dgm:pt>
    <dgm:pt modelId="{145E2239-D65C-462D-B71E-6D1445AC4A0E}" type="parTrans" cxnId="{3DB63F7A-C813-4BFE-AC14-CD37B3EFF9D1}">
      <dgm:prSet/>
      <dgm:spPr/>
      <dgm:t>
        <a:bodyPr/>
        <a:lstStyle/>
        <a:p>
          <a:endParaRPr lang="en-GB"/>
        </a:p>
      </dgm:t>
    </dgm:pt>
    <dgm:pt modelId="{1AC3DDBE-E93C-4E16-AF5F-896173056651}" type="sibTrans" cxnId="{3DB63F7A-C813-4BFE-AC14-CD37B3EFF9D1}">
      <dgm:prSet/>
      <dgm:spPr/>
      <dgm:t>
        <a:bodyPr/>
        <a:lstStyle/>
        <a:p>
          <a:endParaRPr lang="en-GB"/>
        </a:p>
      </dgm:t>
    </dgm:pt>
    <dgm:pt modelId="{039B7AE8-5D3E-462C-B991-6996867225EF}">
      <dgm:prSet phldrT="[Text]"/>
      <dgm:spPr/>
      <dgm:t>
        <a:bodyPr/>
        <a:lstStyle/>
        <a:p>
          <a:r>
            <a:rPr lang="en-GB" dirty="0" smtClean="0"/>
            <a:t>Storyboarding &amp; development of online activities</a:t>
          </a:r>
          <a:endParaRPr lang="en-GB" dirty="0"/>
        </a:p>
      </dgm:t>
    </dgm:pt>
    <dgm:pt modelId="{EA8C1A0F-A693-45D7-8122-D6CF5ED24FEE}" type="parTrans" cxnId="{2E97A887-CFA5-43B6-9D65-10EFE1A310B9}">
      <dgm:prSet/>
      <dgm:spPr/>
      <dgm:t>
        <a:bodyPr/>
        <a:lstStyle/>
        <a:p>
          <a:endParaRPr lang="en-GB"/>
        </a:p>
      </dgm:t>
    </dgm:pt>
    <dgm:pt modelId="{082ADB1E-05CC-436B-89F5-9D0CC72D3ED6}" type="sibTrans" cxnId="{2E97A887-CFA5-43B6-9D65-10EFE1A310B9}">
      <dgm:prSet/>
      <dgm:spPr/>
      <dgm:t>
        <a:bodyPr/>
        <a:lstStyle/>
        <a:p>
          <a:endParaRPr lang="en-GB"/>
        </a:p>
      </dgm:t>
    </dgm:pt>
    <dgm:pt modelId="{4D786946-E9F1-432B-9CE5-2E803E4304D3}">
      <dgm:prSet phldrT="[Text]"/>
      <dgm:spPr/>
      <dgm:t>
        <a:bodyPr/>
        <a:lstStyle/>
        <a:p>
          <a:r>
            <a:rPr lang="en-GB" dirty="0" smtClean="0"/>
            <a:t>Peer Review &amp; sharing designs/approaches/challenges</a:t>
          </a:r>
          <a:endParaRPr lang="en-GB" dirty="0"/>
        </a:p>
      </dgm:t>
    </dgm:pt>
    <dgm:pt modelId="{2B75A955-D94D-4178-A925-1951BA81A037}" type="parTrans" cxnId="{FF19FD16-1693-4B69-85F8-D93282A249E3}">
      <dgm:prSet/>
      <dgm:spPr/>
      <dgm:t>
        <a:bodyPr/>
        <a:lstStyle/>
        <a:p>
          <a:endParaRPr lang="en-GB"/>
        </a:p>
      </dgm:t>
    </dgm:pt>
    <dgm:pt modelId="{EAA12F67-277B-4D8E-A970-F259B0F36A59}" type="sibTrans" cxnId="{FF19FD16-1693-4B69-85F8-D93282A249E3}">
      <dgm:prSet/>
      <dgm:spPr/>
      <dgm:t>
        <a:bodyPr/>
        <a:lstStyle/>
        <a:p>
          <a:endParaRPr lang="en-GB"/>
        </a:p>
      </dgm:t>
    </dgm:pt>
    <dgm:pt modelId="{19ABB93E-6694-4E99-A632-8E97737B54B4}" type="pres">
      <dgm:prSet presAssocID="{BEB29932-73A7-4795-B214-C51EDFA6877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GB"/>
        </a:p>
      </dgm:t>
    </dgm:pt>
    <dgm:pt modelId="{BCE12DF4-8FDD-4EFD-907A-92B6EEB4DB05}" type="pres">
      <dgm:prSet presAssocID="{BEB29932-73A7-4795-B214-C51EDFA6877A}" presName="Name1" presStyleCnt="0"/>
      <dgm:spPr/>
    </dgm:pt>
    <dgm:pt modelId="{9642742E-34FE-479F-8223-3343E8480808}" type="pres">
      <dgm:prSet presAssocID="{BEB29932-73A7-4795-B214-C51EDFA6877A}" presName="cycle" presStyleCnt="0"/>
      <dgm:spPr/>
    </dgm:pt>
    <dgm:pt modelId="{5B1B4B0F-E06A-4FFA-BD8A-A81B385BE31F}" type="pres">
      <dgm:prSet presAssocID="{BEB29932-73A7-4795-B214-C51EDFA6877A}" presName="srcNode" presStyleLbl="node1" presStyleIdx="0" presStyleCnt="3"/>
      <dgm:spPr/>
    </dgm:pt>
    <dgm:pt modelId="{92B63CC7-A873-4ED7-9D26-D63BBA2D1BF5}" type="pres">
      <dgm:prSet presAssocID="{BEB29932-73A7-4795-B214-C51EDFA6877A}" presName="conn" presStyleLbl="parChTrans1D2" presStyleIdx="0" presStyleCnt="1"/>
      <dgm:spPr/>
      <dgm:t>
        <a:bodyPr/>
        <a:lstStyle/>
        <a:p>
          <a:endParaRPr lang="en-GB"/>
        </a:p>
      </dgm:t>
    </dgm:pt>
    <dgm:pt modelId="{C1B9B345-4E38-40F2-9021-E8C4A36679A3}" type="pres">
      <dgm:prSet presAssocID="{BEB29932-73A7-4795-B214-C51EDFA6877A}" presName="extraNode" presStyleLbl="node1" presStyleIdx="0" presStyleCnt="3"/>
      <dgm:spPr/>
    </dgm:pt>
    <dgm:pt modelId="{249D90ED-C160-49A4-A200-9D82D1739531}" type="pres">
      <dgm:prSet presAssocID="{BEB29932-73A7-4795-B214-C51EDFA6877A}" presName="dstNode" presStyleLbl="node1" presStyleIdx="0" presStyleCnt="3"/>
      <dgm:spPr/>
    </dgm:pt>
    <dgm:pt modelId="{F774ADCC-C316-4A9A-953A-8277D47B9C37}" type="pres">
      <dgm:prSet presAssocID="{81575585-66F9-44E8-9FFF-A695B5387EFF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ACED2A0-E259-47C3-B0EB-085EA46A315D}" type="pres">
      <dgm:prSet presAssocID="{81575585-66F9-44E8-9FFF-A695B5387EFF}" presName="accent_1" presStyleCnt="0"/>
      <dgm:spPr/>
    </dgm:pt>
    <dgm:pt modelId="{1E73D44C-F7F2-4AD0-ADC4-654935ECB222}" type="pres">
      <dgm:prSet presAssocID="{81575585-66F9-44E8-9FFF-A695B5387EFF}" presName="accentRepeatNode" presStyleLbl="solidFgAcc1" presStyleIdx="0" presStyleCnt="3"/>
      <dgm:spPr/>
    </dgm:pt>
    <dgm:pt modelId="{B19616EC-C21A-4872-ACBF-EA943071B507}" type="pres">
      <dgm:prSet presAssocID="{039B7AE8-5D3E-462C-B991-6996867225EF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31A9513-DDD4-4AEB-B167-AEDA1AF76B27}" type="pres">
      <dgm:prSet presAssocID="{039B7AE8-5D3E-462C-B991-6996867225EF}" presName="accent_2" presStyleCnt="0"/>
      <dgm:spPr/>
    </dgm:pt>
    <dgm:pt modelId="{0CA60411-B366-48A9-BE1B-05993A97338F}" type="pres">
      <dgm:prSet presAssocID="{039B7AE8-5D3E-462C-B991-6996867225EF}" presName="accentRepeatNode" presStyleLbl="solidFgAcc1" presStyleIdx="1" presStyleCnt="3"/>
      <dgm:spPr/>
    </dgm:pt>
    <dgm:pt modelId="{86E058DB-501E-4145-B55D-A1BBB2532403}" type="pres">
      <dgm:prSet presAssocID="{4D786946-E9F1-432B-9CE5-2E803E4304D3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569AA17-B4D1-4A80-ABC4-22AA17260EB7}" type="pres">
      <dgm:prSet presAssocID="{4D786946-E9F1-432B-9CE5-2E803E4304D3}" presName="accent_3" presStyleCnt="0"/>
      <dgm:spPr/>
    </dgm:pt>
    <dgm:pt modelId="{3A7B88CF-A663-4C51-B6AA-2726806373E3}" type="pres">
      <dgm:prSet presAssocID="{4D786946-E9F1-432B-9CE5-2E803E4304D3}" presName="accentRepeatNode" presStyleLbl="solidFgAcc1" presStyleIdx="2" presStyleCnt="3"/>
      <dgm:spPr/>
    </dgm:pt>
  </dgm:ptLst>
  <dgm:cxnLst>
    <dgm:cxn modelId="{FD298194-F522-45A0-B8DE-74FCFFC067E0}" type="presOf" srcId="{81575585-66F9-44E8-9FFF-A695B5387EFF}" destId="{F774ADCC-C316-4A9A-953A-8277D47B9C37}" srcOrd="0" destOrd="0" presId="urn:microsoft.com/office/officeart/2008/layout/VerticalCurvedList"/>
    <dgm:cxn modelId="{E36AF4D5-F810-4867-9F23-33E5921A90C6}" type="presOf" srcId="{039B7AE8-5D3E-462C-B991-6996867225EF}" destId="{B19616EC-C21A-4872-ACBF-EA943071B507}" srcOrd="0" destOrd="0" presId="urn:microsoft.com/office/officeart/2008/layout/VerticalCurvedList"/>
    <dgm:cxn modelId="{A2FA198D-DA1A-4668-AE5E-2D69BB92310C}" type="presOf" srcId="{1AC3DDBE-E93C-4E16-AF5F-896173056651}" destId="{92B63CC7-A873-4ED7-9D26-D63BBA2D1BF5}" srcOrd="0" destOrd="0" presId="urn:microsoft.com/office/officeart/2008/layout/VerticalCurvedList"/>
    <dgm:cxn modelId="{3DB63F7A-C813-4BFE-AC14-CD37B3EFF9D1}" srcId="{BEB29932-73A7-4795-B214-C51EDFA6877A}" destId="{81575585-66F9-44E8-9FFF-A695B5387EFF}" srcOrd="0" destOrd="0" parTransId="{145E2239-D65C-462D-B71E-6D1445AC4A0E}" sibTransId="{1AC3DDBE-E93C-4E16-AF5F-896173056651}"/>
    <dgm:cxn modelId="{5BDAEC32-2183-4395-BDAB-FA0ECACF2E19}" type="presOf" srcId="{BEB29932-73A7-4795-B214-C51EDFA6877A}" destId="{19ABB93E-6694-4E99-A632-8E97737B54B4}" srcOrd="0" destOrd="0" presId="urn:microsoft.com/office/officeart/2008/layout/VerticalCurvedList"/>
    <dgm:cxn modelId="{454D9157-D5AD-40EB-ABC9-E498BF688E29}" type="presOf" srcId="{4D786946-E9F1-432B-9CE5-2E803E4304D3}" destId="{86E058DB-501E-4145-B55D-A1BBB2532403}" srcOrd="0" destOrd="0" presId="urn:microsoft.com/office/officeart/2008/layout/VerticalCurvedList"/>
    <dgm:cxn modelId="{FF19FD16-1693-4B69-85F8-D93282A249E3}" srcId="{BEB29932-73A7-4795-B214-C51EDFA6877A}" destId="{4D786946-E9F1-432B-9CE5-2E803E4304D3}" srcOrd="2" destOrd="0" parTransId="{2B75A955-D94D-4178-A925-1951BA81A037}" sibTransId="{EAA12F67-277B-4D8E-A970-F259B0F36A59}"/>
    <dgm:cxn modelId="{2E97A887-CFA5-43B6-9D65-10EFE1A310B9}" srcId="{BEB29932-73A7-4795-B214-C51EDFA6877A}" destId="{039B7AE8-5D3E-462C-B991-6996867225EF}" srcOrd="1" destOrd="0" parTransId="{EA8C1A0F-A693-45D7-8122-D6CF5ED24FEE}" sibTransId="{082ADB1E-05CC-436B-89F5-9D0CC72D3ED6}"/>
    <dgm:cxn modelId="{94AD078B-A7C3-4100-9EBA-49F5D18439E5}" type="presParOf" srcId="{19ABB93E-6694-4E99-A632-8E97737B54B4}" destId="{BCE12DF4-8FDD-4EFD-907A-92B6EEB4DB05}" srcOrd="0" destOrd="0" presId="urn:microsoft.com/office/officeart/2008/layout/VerticalCurvedList"/>
    <dgm:cxn modelId="{E3C87592-627C-4BDD-96F6-6D762A9A6845}" type="presParOf" srcId="{BCE12DF4-8FDD-4EFD-907A-92B6EEB4DB05}" destId="{9642742E-34FE-479F-8223-3343E8480808}" srcOrd="0" destOrd="0" presId="urn:microsoft.com/office/officeart/2008/layout/VerticalCurvedList"/>
    <dgm:cxn modelId="{06EAB2F4-CC11-4063-9509-97291E64EBBF}" type="presParOf" srcId="{9642742E-34FE-479F-8223-3343E8480808}" destId="{5B1B4B0F-E06A-4FFA-BD8A-A81B385BE31F}" srcOrd="0" destOrd="0" presId="urn:microsoft.com/office/officeart/2008/layout/VerticalCurvedList"/>
    <dgm:cxn modelId="{6F6E165F-5637-49A1-BEB4-6A006B05CFB3}" type="presParOf" srcId="{9642742E-34FE-479F-8223-3343E8480808}" destId="{92B63CC7-A873-4ED7-9D26-D63BBA2D1BF5}" srcOrd="1" destOrd="0" presId="urn:microsoft.com/office/officeart/2008/layout/VerticalCurvedList"/>
    <dgm:cxn modelId="{5128AA63-47B5-432D-8108-5767126E613E}" type="presParOf" srcId="{9642742E-34FE-479F-8223-3343E8480808}" destId="{C1B9B345-4E38-40F2-9021-E8C4A36679A3}" srcOrd="2" destOrd="0" presId="urn:microsoft.com/office/officeart/2008/layout/VerticalCurvedList"/>
    <dgm:cxn modelId="{87DC60C1-E6B6-4EC9-9912-DD86CC6FCDCD}" type="presParOf" srcId="{9642742E-34FE-479F-8223-3343E8480808}" destId="{249D90ED-C160-49A4-A200-9D82D1739531}" srcOrd="3" destOrd="0" presId="urn:microsoft.com/office/officeart/2008/layout/VerticalCurvedList"/>
    <dgm:cxn modelId="{7BA7F5A5-AA5C-4D16-A5D0-AE6130782C46}" type="presParOf" srcId="{BCE12DF4-8FDD-4EFD-907A-92B6EEB4DB05}" destId="{F774ADCC-C316-4A9A-953A-8277D47B9C37}" srcOrd="1" destOrd="0" presId="urn:microsoft.com/office/officeart/2008/layout/VerticalCurvedList"/>
    <dgm:cxn modelId="{DD78D9F4-61D8-45D1-8205-037D251E0E02}" type="presParOf" srcId="{BCE12DF4-8FDD-4EFD-907A-92B6EEB4DB05}" destId="{CACED2A0-E259-47C3-B0EB-085EA46A315D}" srcOrd="2" destOrd="0" presId="urn:microsoft.com/office/officeart/2008/layout/VerticalCurvedList"/>
    <dgm:cxn modelId="{D9A2E4E2-CFDD-4385-9EC8-40368CA9E534}" type="presParOf" srcId="{CACED2A0-E259-47C3-B0EB-085EA46A315D}" destId="{1E73D44C-F7F2-4AD0-ADC4-654935ECB222}" srcOrd="0" destOrd="0" presId="urn:microsoft.com/office/officeart/2008/layout/VerticalCurvedList"/>
    <dgm:cxn modelId="{4C70BDDE-FB82-4EB0-88D6-1D9E753F9915}" type="presParOf" srcId="{BCE12DF4-8FDD-4EFD-907A-92B6EEB4DB05}" destId="{B19616EC-C21A-4872-ACBF-EA943071B507}" srcOrd="3" destOrd="0" presId="urn:microsoft.com/office/officeart/2008/layout/VerticalCurvedList"/>
    <dgm:cxn modelId="{E241DA8F-7F89-4786-A6F4-581FA584CA78}" type="presParOf" srcId="{BCE12DF4-8FDD-4EFD-907A-92B6EEB4DB05}" destId="{231A9513-DDD4-4AEB-B167-AEDA1AF76B27}" srcOrd="4" destOrd="0" presId="urn:microsoft.com/office/officeart/2008/layout/VerticalCurvedList"/>
    <dgm:cxn modelId="{BBE00444-BC99-4BAF-996B-5E8D3D8B2833}" type="presParOf" srcId="{231A9513-DDD4-4AEB-B167-AEDA1AF76B27}" destId="{0CA60411-B366-48A9-BE1B-05993A97338F}" srcOrd="0" destOrd="0" presId="urn:microsoft.com/office/officeart/2008/layout/VerticalCurvedList"/>
    <dgm:cxn modelId="{4F56B71F-F746-4932-8F33-390028B12B1E}" type="presParOf" srcId="{BCE12DF4-8FDD-4EFD-907A-92B6EEB4DB05}" destId="{86E058DB-501E-4145-B55D-A1BBB2532403}" srcOrd="5" destOrd="0" presId="urn:microsoft.com/office/officeart/2008/layout/VerticalCurvedList"/>
    <dgm:cxn modelId="{C8DACB30-96B8-4180-9B0C-3D2DFAF693DA}" type="presParOf" srcId="{BCE12DF4-8FDD-4EFD-907A-92B6EEB4DB05}" destId="{0569AA17-B4D1-4A80-ABC4-22AA17260EB7}" srcOrd="6" destOrd="0" presId="urn:microsoft.com/office/officeart/2008/layout/VerticalCurvedList"/>
    <dgm:cxn modelId="{3C850979-693C-4A59-91CB-6593C5DC24AD}" type="presParOf" srcId="{0569AA17-B4D1-4A80-ABC4-22AA17260EB7}" destId="{3A7B88CF-A663-4C51-B6AA-2726806373E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206A05-94C1-42C8-932C-195F949CAF97}" type="doc">
      <dgm:prSet loTypeId="urn:microsoft.com/office/officeart/2005/8/layout/gear1" loCatId="cycle" qsTypeId="urn:microsoft.com/office/officeart/2005/8/quickstyle/simple1" qsCatId="simple" csTypeId="urn:microsoft.com/office/officeart/2005/8/colors/colorful1" csCatId="colorful" phldr="1"/>
      <dgm:spPr/>
    </dgm:pt>
    <dgm:pt modelId="{28FF84C1-5C29-4661-93A9-4804CD7EFCD8}">
      <dgm:prSet phldrT="[Text]" custT="1"/>
      <dgm:spPr/>
      <dgm:t>
        <a:bodyPr/>
        <a:lstStyle/>
        <a:p>
          <a:r>
            <a:rPr lang="en-GB" sz="2000" b="1" dirty="0" smtClean="0">
              <a:solidFill>
                <a:schemeClr val="tx1"/>
              </a:solidFill>
            </a:rPr>
            <a:t>EMPOWER</a:t>
          </a:r>
          <a:endParaRPr lang="en-GB" sz="2000" b="1" dirty="0">
            <a:solidFill>
              <a:schemeClr val="tx1"/>
            </a:solidFill>
          </a:endParaRPr>
        </a:p>
      </dgm:t>
    </dgm:pt>
    <dgm:pt modelId="{6DE4AD69-EEB5-4EB6-AA16-009BA61CBBD1}" type="parTrans" cxnId="{E5C94AD5-603A-4BC0-985B-40F83B907A7E}">
      <dgm:prSet/>
      <dgm:spPr/>
      <dgm:t>
        <a:bodyPr/>
        <a:lstStyle/>
        <a:p>
          <a:endParaRPr lang="en-GB"/>
        </a:p>
      </dgm:t>
    </dgm:pt>
    <dgm:pt modelId="{5492847E-648A-4441-B0CA-8BE9E9639FA2}" type="sibTrans" cxnId="{E5C94AD5-603A-4BC0-985B-40F83B907A7E}">
      <dgm:prSet/>
      <dgm:spPr/>
      <dgm:t>
        <a:bodyPr/>
        <a:lstStyle/>
        <a:p>
          <a:endParaRPr lang="en-GB"/>
        </a:p>
      </dgm:t>
    </dgm:pt>
    <dgm:pt modelId="{5150B979-298F-48BF-B92A-3A104514539C}">
      <dgm:prSet phldrT="[Text]" custT="1"/>
      <dgm:spPr/>
      <dgm:t>
        <a:bodyPr/>
        <a:lstStyle/>
        <a:p>
          <a:r>
            <a:rPr lang="en-GB" sz="1600" b="1" dirty="0" smtClean="0">
              <a:solidFill>
                <a:schemeClr val="tx1"/>
              </a:solidFill>
            </a:rPr>
            <a:t>ENHANCE</a:t>
          </a:r>
          <a:endParaRPr lang="en-GB" sz="1600" b="1" dirty="0">
            <a:solidFill>
              <a:schemeClr val="tx1"/>
            </a:solidFill>
          </a:endParaRPr>
        </a:p>
      </dgm:t>
    </dgm:pt>
    <dgm:pt modelId="{643C05BF-0B44-4FFC-AA7F-727D5CEF5178}" type="parTrans" cxnId="{A21EB762-7467-404C-8EFD-754C74D673A1}">
      <dgm:prSet/>
      <dgm:spPr/>
      <dgm:t>
        <a:bodyPr/>
        <a:lstStyle/>
        <a:p>
          <a:endParaRPr lang="en-GB"/>
        </a:p>
      </dgm:t>
    </dgm:pt>
    <dgm:pt modelId="{79089389-A355-4FDD-93B9-75B7237FA830}" type="sibTrans" cxnId="{A21EB762-7467-404C-8EFD-754C74D673A1}">
      <dgm:prSet/>
      <dgm:spPr/>
      <dgm:t>
        <a:bodyPr/>
        <a:lstStyle/>
        <a:p>
          <a:endParaRPr lang="en-GB"/>
        </a:p>
      </dgm:t>
    </dgm:pt>
    <dgm:pt modelId="{D5BA7590-5719-4430-A0E8-841766287FD8}">
      <dgm:prSet phldrT="[Text]" custT="1"/>
      <dgm:spPr/>
      <dgm:t>
        <a:bodyPr/>
        <a:lstStyle/>
        <a:p>
          <a:r>
            <a:rPr lang="en-GB" sz="1800" b="1" dirty="0" smtClean="0">
              <a:solidFill>
                <a:schemeClr val="tx1"/>
              </a:solidFill>
            </a:rPr>
            <a:t>EXTEND</a:t>
          </a:r>
          <a:endParaRPr lang="en-GB" sz="1800" b="1" dirty="0">
            <a:solidFill>
              <a:schemeClr val="tx1"/>
            </a:solidFill>
          </a:endParaRPr>
        </a:p>
      </dgm:t>
    </dgm:pt>
    <dgm:pt modelId="{5FBA0CBE-6EB3-4CCD-8946-E5C7D28D1DED}" type="sibTrans" cxnId="{B0009E72-A635-4682-910F-A4584110C7A3}">
      <dgm:prSet/>
      <dgm:spPr/>
      <dgm:t>
        <a:bodyPr/>
        <a:lstStyle/>
        <a:p>
          <a:endParaRPr lang="en-GB"/>
        </a:p>
      </dgm:t>
    </dgm:pt>
    <dgm:pt modelId="{014D6D80-9042-4B21-824B-03006D2713E1}" type="parTrans" cxnId="{B0009E72-A635-4682-910F-A4584110C7A3}">
      <dgm:prSet/>
      <dgm:spPr/>
      <dgm:t>
        <a:bodyPr/>
        <a:lstStyle/>
        <a:p>
          <a:endParaRPr lang="en-GB"/>
        </a:p>
      </dgm:t>
    </dgm:pt>
    <dgm:pt modelId="{7FB48B3D-B507-4228-8231-E4AE06E21D20}" type="pres">
      <dgm:prSet presAssocID="{86206A05-94C1-42C8-932C-195F949CAF97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209D350C-17E5-40DA-92C6-D5D594D64126}" type="pres">
      <dgm:prSet presAssocID="{28FF84C1-5C29-4661-93A9-4804CD7EFCD8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B20E3C7-57EE-445D-A002-70FB4D042844}" type="pres">
      <dgm:prSet presAssocID="{28FF84C1-5C29-4661-93A9-4804CD7EFCD8}" presName="gear1srcNode" presStyleLbl="node1" presStyleIdx="0" presStyleCnt="3"/>
      <dgm:spPr/>
      <dgm:t>
        <a:bodyPr/>
        <a:lstStyle/>
        <a:p>
          <a:endParaRPr lang="en-GB"/>
        </a:p>
      </dgm:t>
    </dgm:pt>
    <dgm:pt modelId="{EDC791A3-0CBD-455D-ACA6-1787B1714306}" type="pres">
      <dgm:prSet presAssocID="{28FF84C1-5C29-4661-93A9-4804CD7EFCD8}" presName="gear1dstNode" presStyleLbl="node1" presStyleIdx="0" presStyleCnt="3"/>
      <dgm:spPr/>
      <dgm:t>
        <a:bodyPr/>
        <a:lstStyle/>
        <a:p>
          <a:endParaRPr lang="en-GB"/>
        </a:p>
      </dgm:t>
    </dgm:pt>
    <dgm:pt modelId="{CBAF0299-7B8D-4E7C-A518-7BDC49CC4BCD}" type="pres">
      <dgm:prSet presAssocID="{D5BA7590-5719-4430-A0E8-841766287FD8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F810716-C02F-42F2-A26E-FC980C2196DF}" type="pres">
      <dgm:prSet presAssocID="{D5BA7590-5719-4430-A0E8-841766287FD8}" presName="gear2srcNode" presStyleLbl="node1" presStyleIdx="1" presStyleCnt="3"/>
      <dgm:spPr/>
      <dgm:t>
        <a:bodyPr/>
        <a:lstStyle/>
        <a:p>
          <a:endParaRPr lang="en-GB"/>
        </a:p>
      </dgm:t>
    </dgm:pt>
    <dgm:pt modelId="{9F2876AE-C458-404B-A1A8-D9B22A86726D}" type="pres">
      <dgm:prSet presAssocID="{D5BA7590-5719-4430-A0E8-841766287FD8}" presName="gear2dstNode" presStyleLbl="node1" presStyleIdx="1" presStyleCnt="3"/>
      <dgm:spPr/>
      <dgm:t>
        <a:bodyPr/>
        <a:lstStyle/>
        <a:p>
          <a:endParaRPr lang="en-GB"/>
        </a:p>
      </dgm:t>
    </dgm:pt>
    <dgm:pt modelId="{D7C4A47E-BC30-4000-B45D-6AC5EA73414F}" type="pres">
      <dgm:prSet presAssocID="{5150B979-298F-48BF-B92A-3A104514539C}" presName="gear3" presStyleLbl="node1" presStyleIdx="2" presStyleCnt="3"/>
      <dgm:spPr/>
      <dgm:t>
        <a:bodyPr/>
        <a:lstStyle/>
        <a:p>
          <a:endParaRPr lang="en-GB"/>
        </a:p>
      </dgm:t>
    </dgm:pt>
    <dgm:pt modelId="{FC35906C-CD37-46C0-B4C5-1348DE303838}" type="pres">
      <dgm:prSet presAssocID="{5150B979-298F-48BF-B92A-3A104514539C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FB69E2D-B37F-4892-AC66-BE04736C5621}" type="pres">
      <dgm:prSet presAssocID="{5150B979-298F-48BF-B92A-3A104514539C}" presName="gear3srcNode" presStyleLbl="node1" presStyleIdx="2" presStyleCnt="3"/>
      <dgm:spPr/>
      <dgm:t>
        <a:bodyPr/>
        <a:lstStyle/>
        <a:p>
          <a:endParaRPr lang="en-GB"/>
        </a:p>
      </dgm:t>
    </dgm:pt>
    <dgm:pt modelId="{8B6B431C-E77F-465F-BBF8-A862C8391C49}" type="pres">
      <dgm:prSet presAssocID="{5150B979-298F-48BF-B92A-3A104514539C}" presName="gear3dstNode" presStyleLbl="node1" presStyleIdx="2" presStyleCnt="3"/>
      <dgm:spPr/>
      <dgm:t>
        <a:bodyPr/>
        <a:lstStyle/>
        <a:p>
          <a:endParaRPr lang="en-GB"/>
        </a:p>
      </dgm:t>
    </dgm:pt>
    <dgm:pt modelId="{6E6965B9-1010-4CD1-8A85-9DB6D8CAC92E}" type="pres">
      <dgm:prSet presAssocID="{5492847E-648A-4441-B0CA-8BE9E9639FA2}" presName="connector1" presStyleLbl="sibTrans2D1" presStyleIdx="0" presStyleCnt="3"/>
      <dgm:spPr/>
      <dgm:t>
        <a:bodyPr/>
        <a:lstStyle/>
        <a:p>
          <a:endParaRPr lang="en-GB"/>
        </a:p>
      </dgm:t>
    </dgm:pt>
    <dgm:pt modelId="{06E7D5C4-9262-4961-82D5-7E37F7847014}" type="pres">
      <dgm:prSet presAssocID="{5FBA0CBE-6EB3-4CCD-8946-E5C7D28D1DED}" presName="connector2" presStyleLbl="sibTrans2D1" presStyleIdx="1" presStyleCnt="3"/>
      <dgm:spPr/>
      <dgm:t>
        <a:bodyPr/>
        <a:lstStyle/>
        <a:p>
          <a:endParaRPr lang="en-GB"/>
        </a:p>
      </dgm:t>
    </dgm:pt>
    <dgm:pt modelId="{1E6135E6-48AD-4C2B-B3CB-1D0CF4834915}" type="pres">
      <dgm:prSet presAssocID="{79089389-A355-4FDD-93B9-75B7237FA830}" presName="connector3" presStyleLbl="sibTrans2D1" presStyleIdx="2" presStyleCnt="3"/>
      <dgm:spPr/>
      <dgm:t>
        <a:bodyPr/>
        <a:lstStyle/>
        <a:p>
          <a:endParaRPr lang="en-GB"/>
        </a:p>
      </dgm:t>
    </dgm:pt>
  </dgm:ptLst>
  <dgm:cxnLst>
    <dgm:cxn modelId="{DC0509FE-D121-40BB-8459-3AD12BB09C75}" type="presOf" srcId="{5150B979-298F-48BF-B92A-3A104514539C}" destId="{FC35906C-CD37-46C0-B4C5-1348DE303838}" srcOrd="1" destOrd="0" presId="urn:microsoft.com/office/officeart/2005/8/layout/gear1"/>
    <dgm:cxn modelId="{0C172148-A048-437B-8420-FCB876B0F7A0}" type="presOf" srcId="{86206A05-94C1-42C8-932C-195F949CAF97}" destId="{7FB48B3D-B507-4228-8231-E4AE06E21D20}" srcOrd="0" destOrd="0" presId="urn:microsoft.com/office/officeart/2005/8/layout/gear1"/>
    <dgm:cxn modelId="{4ED4F63E-8075-473F-8F2A-B0BC50EDCAA1}" type="presOf" srcId="{D5BA7590-5719-4430-A0E8-841766287FD8}" destId="{CBAF0299-7B8D-4E7C-A518-7BDC49CC4BCD}" srcOrd="0" destOrd="0" presId="urn:microsoft.com/office/officeart/2005/8/layout/gear1"/>
    <dgm:cxn modelId="{A678A51A-7A7E-450E-A3DB-E704915FF692}" type="presOf" srcId="{28FF84C1-5C29-4661-93A9-4804CD7EFCD8}" destId="{EDC791A3-0CBD-455D-ACA6-1787B1714306}" srcOrd="2" destOrd="0" presId="urn:microsoft.com/office/officeart/2005/8/layout/gear1"/>
    <dgm:cxn modelId="{98A46A64-96B3-4689-94AF-F0BB865D8352}" type="presOf" srcId="{5150B979-298F-48BF-B92A-3A104514539C}" destId="{BFB69E2D-B37F-4892-AC66-BE04736C5621}" srcOrd="2" destOrd="0" presId="urn:microsoft.com/office/officeart/2005/8/layout/gear1"/>
    <dgm:cxn modelId="{0164C10C-EEF4-467E-92B3-C1D40A641216}" type="presOf" srcId="{79089389-A355-4FDD-93B9-75B7237FA830}" destId="{1E6135E6-48AD-4C2B-B3CB-1D0CF4834915}" srcOrd="0" destOrd="0" presId="urn:microsoft.com/office/officeart/2005/8/layout/gear1"/>
    <dgm:cxn modelId="{A21EB762-7467-404C-8EFD-754C74D673A1}" srcId="{86206A05-94C1-42C8-932C-195F949CAF97}" destId="{5150B979-298F-48BF-B92A-3A104514539C}" srcOrd="2" destOrd="0" parTransId="{643C05BF-0B44-4FFC-AA7F-727D5CEF5178}" sibTransId="{79089389-A355-4FDD-93B9-75B7237FA830}"/>
    <dgm:cxn modelId="{82DE3FA8-97E5-46AC-B730-E44B0E5FB1A3}" type="presOf" srcId="{28FF84C1-5C29-4661-93A9-4804CD7EFCD8}" destId="{209D350C-17E5-40DA-92C6-D5D594D64126}" srcOrd="0" destOrd="0" presId="urn:microsoft.com/office/officeart/2005/8/layout/gear1"/>
    <dgm:cxn modelId="{EA210F9C-0E28-4CA6-B0CA-D8119ACD851F}" type="presOf" srcId="{D5BA7590-5719-4430-A0E8-841766287FD8}" destId="{4F810716-C02F-42F2-A26E-FC980C2196DF}" srcOrd="1" destOrd="0" presId="urn:microsoft.com/office/officeart/2005/8/layout/gear1"/>
    <dgm:cxn modelId="{0A383BA9-929A-434D-B9CB-12BB3ED27351}" type="presOf" srcId="{5492847E-648A-4441-B0CA-8BE9E9639FA2}" destId="{6E6965B9-1010-4CD1-8A85-9DB6D8CAC92E}" srcOrd="0" destOrd="0" presId="urn:microsoft.com/office/officeart/2005/8/layout/gear1"/>
    <dgm:cxn modelId="{B0009E72-A635-4682-910F-A4584110C7A3}" srcId="{86206A05-94C1-42C8-932C-195F949CAF97}" destId="{D5BA7590-5719-4430-A0E8-841766287FD8}" srcOrd="1" destOrd="0" parTransId="{014D6D80-9042-4B21-824B-03006D2713E1}" sibTransId="{5FBA0CBE-6EB3-4CCD-8946-E5C7D28D1DED}"/>
    <dgm:cxn modelId="{5C333033-3548-47EC-B999-A0D516D84659}" type="presOf" srcId="{5FBA0CBE-6EB3-4CCD-8946-E5C7D28D1DED}" destId="{06E7D5C4-9262-4961-82D5-7E37F7847014}" srcOrd="0" destOrd="0" presId="urn:microsoft.com/office/officeart/2005/8/layout/gear1"/>
    <dgm:cxn modelId="{E5C94AD5-603A-4BC0-985B-40F83B907A7E}" srcId="{86206A05-94C1-42C8-932C-195F949CAF97}" destId="{28FF84C1-5C29-4661-93A9-4804CD7EFCD8}" srcOrd="0" destOrd="0" parTransId="{6DE4AD69-EEB5-4EB6-AA16-009BA61CBBD1}" sibTransId="{5492847E-648A-4441-B0CA-8BE9E9639FA2}"/>
    <dgm:cxn modelId="{F4F13E16-63BA-4EEB-B122-A40FFA97B372}" type="presOf" srcId="{5150B979-298F-48BF-B92A-3A104514539C}" destId="{8B6B431C-E77F-465F-BBF8-A862C8391C49}" srcOrd="3" destOrd="0" presId="urn:microsoft.com/office/officeart/2005/8/layout/gear1"/>
    <dgm:cxn modelId="{4FAFD27B-1DE0-4F74-871F-8DCB73848298}" type="presOf" srcId="{D5BA7590-5719-4430-A0E8-841766287FD8}" destId="{9F2876AE-C458-404B-A1A8-D9B22A86726D}" srcOrd="2" destOrd="0" presId="urn:microsoft.com/office/officeart/2005/8/layout/gear1"/>
    <dgm:cxn modelId="{CACB9059-53FA-445E-8141-C0C2AB8D7EA3}" type="presOf" srcId="{5150B979-298F-48BF-B92A-3A104514539C}" destId="{D7C4A47E-BC30-4000-B45D-6AC5EA73414F}" srcOrd="0" destOrd="0" presId="urn:microsoft.com/office/officeart/2005/8/layout/gear1"/>
    <dgm:cxn modelId="{5F076FA8-9587-4860-86D5-7CBC55A69F9D}" type="presOf" srcId="{28FF84C1-5C29-4661-93A9-4804CD7EFCD8}" destId="{0B20E3C7-57EE-445D-A002-70FB4D042844}" srcOrd="1" destOrd="0" presId="urn:microsoft.com/office/officeart/2005/8/layout/gear1"/>
    <dgm:cxn modelId="{FA4EC40E-5C2F-42E6-A09C-E0D3575DADC0}" type="presParOf" srcId="{7FB48B3D-B507-4228-8231-E4AE06E21D20}" destId="{209D350C-17E5-40DA-92C6-D5D594D64126}" srcOrd="0" destOrd="0" presId="urn:microsoft.com/office/officeart/2005/8/layout/gear1"/>
    <dgm:cxn modelId="{3AE12ADD-B588-470F-A441-05356693D3FA}" type="presParOf" srcId="{7FB48B3D-B507-4228-8231-E4AE06E21D20}" destId="{0B20E3C7-57EE-445D-A002-70FB4D042844}" srcOrd="1" destOrd="0" presId="urn:microsoft.com/office/officeart/2005/8/layout/gear1"/>
    <dgm:cxn modelId="{DB137564-73BF-45F8-8CF6-AD3A7AA2AF2D}" type="presParOf" srcId="{7FB48B3D-B507-4228-8231-E4AE06E21D20}" destId="{EDC791A3-0CBD-455D-ACA6-1787B1714306}" srcOrd="2" destOrd="0" presId="urn:microsoft.com/office/officeart/2005/8/layout/gear1"/>
    <dgm:cxn modelId="{A5D624E5-FCA5-48B6-A4A7-674899F60E2C}" type="presParOf" srcId="{7FB48B3D-B507-4228-8231-E4AE06E21D20}" destId="{CBAF0299-7B8D-4E7C-A518-7BDC49CC4BCD}" srcOrd="3" destOrd="0" presId="urn:microsoft.com/office/officeart/2005/8/layout/gear1"/>
    <dgm:cxn modelId="{28792D59-BE11-493D-8EEC-F714078508B3}" type="presParOf" srcId="{7FB48B3D-B507-4228-8231-E4AE06E21D20}" destId="{4F810716-C02F-42F2-A26E-FC980C2196DF}" srcOrd="4" destOrd="0" presId="urn:microsoft.com/office/officeart/2005/8/layout/gear1"/>
    <dgm:cxn modelId="{C8446BDF-2DED-41BE-9615-0A5B753934C3}" type="presParOf" srcId="{7FB48B3D-B507-4228-8231-E4AE06E21D20}" destId="{9F2876AE-C458-404B-A1A8-D9B22A86726D}" srcOrd="5" destOrd="0" presId="urn:microsoft.com/office/officeart/2005/8/layout/gear1"/>
    <dgm:cxn modelId="{0CE35D81-D5B5-4298-81D4-A6965EBA71B8}" type="presParOf" srcId="{7FB48B3D-B507-4228-8231-E4AE06E21D20}" destId="{D7C4A47E-BC30-4000-B45D-6AC5EA73414F}" srcOrd="6" destOrd="0" presId="urn:microsoft.com/office/officeart/2005/8/layout/gear1"/>
    <dgm:cxn modelId="{F0958252-ACCD-4A72-9D34-402E1448C4C0}" type="presParOf" srcId="{7FB48B3D-B507-4228-8231-E4AE06E21D20}" destId="{FC35906C-CD37-46C0-B4C5-1348DE303838}" srcOrd="7" destOrd="0" presId="urn:microsoft.com/office/officeart/2005/8/layout/gear1"/>
    <dgm:cxn modelId="{EE7BA67C-5E9E-4D6E-A9C9-8BA2E3211058}" type="presParOf" srcId="{7FB48B3D-B507-4228-8231-E4AE06E21D20}" destId="{BFB69E2D-B37F-4892-AC66-BE04736C5621}" srcOrd="8" destOrd="0" presId="urn:microsoft.com/office/officeart/2005/8/layout/gear1"/>
    <dgm:cxn modelId="{DC25F876-6F21-4150-8EA1-E4247F581172}" type="presParOf" srcId="{7FB48B3D-B507-4228-8231-E4AE06E21D20}" destId="{8B6B431C-E77F-465F-BBF8-A862C8391C49}" srcOrd="9" destOrd="0" presId="urn:microsoft.com/office/officeart/2005/8/layout/gear1"/>
    <dgm:cxn modelId="{4491E789-D216-4AD1-8159-897164EF93BE}" type="presParOf" srcId="{7FB48B3D-B507-4228-8231-E4AE06E21D20}" destId="{6E6965B9-1010-4CD1-8A85-9DB6D8CAC92E}" srcOrd="10" destOrd="0" presId="urn:microsoft.com/office/officeart/2005/8/layout/gear1"/>
    <dgm:cxn modelId="{93AFF7C7-311F-42EA-B34A-C8018222D1B0}" type="presParOf" srcId="{7FB48B3D-B507-4228-8231-E4AE06E21D20}" destId="{06E7D5C4-9262-4961-82D5-7E37F7847014}" srcOrd="11" destOrd="0" presId="urn:microsoft.com/office/officeart/2005/8/layout/gear1"/>
    <dgm:cxn modelId="{AA52F2D9-F0E4-4634-862B-F8DE1C98FCE2}" type="presParOf" srcId="{7FB48B3D-B507-4228-8231-E4AE06E21D20}" destId="{1E6135E6-48AD-4C2B-B3CB-1D0CF483491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60B0D37-60A7-4953-B99D-59935EB031CD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B9DCDE51-153E-431A-A3E4-492301AD1FC4}">
      <dgm:prSet phldrT="[Text]" custT="1"/>
      <dgm:spPr/>
      <dgm:t>
        <a:bodyPr/>
        <a:lstStyle/>
        <a:p>
          <a:r>
            <a:rPr lang="en-GB" sz="2000" b="1" dirty="0" smtClean="0"/>
            <a:t>How useful over the past year? </a:t>
          </a:r>
          <a:endParaRPr lang="en-GB" sz="2000" dirty="0"/>
        </a:p>
      </dgm:t>
    </dgm:pt>
    <dgm:pt modelId="{3020115D-ABD6-42E2-B7DA-361CD00733CD}" type="parTrans" cxnId="{8012ACE5-5AA7-492D-9A1B-3D3CD142EC5D}">
      <dgm:prSet/>
      <dgm:spPr/>
      <dgm:t>
        <a:bodyPr/>
        <a:lstStyle/>
        <a:p>
          <a:endParaRPr lang="en-GB"/>
        </a:p>
      </dgm:t>
    </dgm:pt>
    <dgm:pt modelId="{58DEDAA1-ED00-4D96-8541-ED4F28F03192}" type="sibTrans" cxnId="{8012ACE5-5AA7-492D-9A1B-3D3CD142EC5D}">
      <dgm:prSet/>
      <dgm:spPr/>
      <dgm:t>
        <a:bodyPr/>
        <a:lstStyle/>
        <a:p>
          <a:endParaRPr lang="en-GB"/>
        </a:p>
      </dgm:t>
    </dgm:pt>
    <dgm:pt modelId="{2080174D-B330-4F21-9D5D-46D93277A3EC}">
      <dgm:prSet phldrT="[Text]" custT="1"/>
      <dgm:spPr/>
      <dgm:t>
        <a:bodyPr/>
        <a:lstStyle/>
        <a:p>
          <a:r>
            <a:rPr lang="en-GB" sz="2000" b="1" dirty="0" smtClean="0"/>
            <a:t>How useful in the coming year?</a:t>
          </a:r>
          <a:endParaRPr lang="en-GB" sz="2000" dirty="0"/>
        </a:p>
      </dgm:t>
    </dgm:pt>
    <dgm:pt modelId="{2A92EE59-A848-4216-9E49-7FDED7D6A302}" type="parTrans" cxnId="{9577A251-7A84-4C2A-B7BB-5798B8E949DE}">
      <dgm:prSet/>
      <dgm:spPr/>
      <dgm:t>
        <a:bodyPr/>
        <a:lstStyle/>
        <a:p>
          <a:endParaRPr lang="en-GB"/>
        </a:p>
      </dgm:t>
    </dgm:pt>
    <dgm:pt modelId="{D79B1D9B-AB82-4AB9-94C5-9640B54E4106}" type="sibTrans" cxnId="{9577A251-7A84-4C2A-B7BB-5798B8E949DE}">
      <dgm:prSet/>
      <dgm:spPr/>
      <dgm:t>
        <a:bodyPr/>
        <a:lstStyle/>
        <a:p>
          <a:endParaRPr lang="en-GB"/>
        </a:p>
      </dgm:t>
    </dgm:pt>
    <dgm:pt modelId="{CBDC2E04-1B5F-4404-855A-154F5BCDEF80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000" b="1" dirty="0" smtClean="0"/>
            <a:t>How confident in the use of </a:t>
          </a:r>
          <a:r>
            <a:rPr lang="en-GB" sz="2000" b="1" dirty="0" err="1" smtClean="0"/>
            <a:t>GCULearn</a:t>
          </a:r>
          <a:r>
            <a:rPr lang="en-GB" sz="2000" b="1" dirty="0" smtClean="0"/>
            <a:t>? </a:t>
          </a:r>
          <a:endParaRPr lang="en-GB" sz="2000" dirty="0" smtClean="0"/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600" dirty="0"/>
        </a:p>
      </dgm:t>
    </dgm:pt>
    <dgm:pt modelId="{91E574A8-BDBE-4832-8D74-F3D31DAA3EAE}" type="parTrans" cxnId="{AC7C64EA-F453-414C-9749-CE77DD5592D8}">
      <dgm:prSet/>
      <dgm:spPr/>
      <dgm:t>
        <a:bodyPr/>
        <a:lstStyle/>
        <a:p>
          <a:endParaRPr lang="en-GB"/>
        </a:p>
      </dgm:t>
    </dgm:pt>
    <dgm:pt modelId="{2DD6088B-FAA0-45ED-9B27-AC345E0FBE13}" type="sibTrans" cxnId="{AC7C64EA-F453-414C-9749-CE77DD5592D8}">
      <dgm:prSet/>
      <dgm:spPr/>
      <dgm:t>
        <a:bodyPr/>
        <a:lstStyle/>
        <a:p>
          <a:endParaRPr lang="en-GB"/>
        </a:p>
      </dgm:t>
    </dgm:pt>
    <dgm:pt modelId="{9CBCB9E9-BE47-4D4D-A8AD-6EF9E343739A}">
      <dgm:prSet phldrT="[Text]" custT="1"/>
      <dgm:spPr/>
      <dgm:t>
        <a:bodyPr/>
        <a:lstStyle/>
        <a:p>
          <a:r>
            <a:rPr lang="en-GB" sz="2000" b="1" dirty="0" smtClean="0"/>
            <a:t>Do you use social media channels for learning &amp; teaching?</a:t>
          </a:r>
          <a:endParaRPr lang="en-GB" sz="2000" dirty="0"/>
        </a:p>
      </dgm:t>
    </dgm:pt>
    <dgm:pt modelId="{7CD7E7A8-146A-442E-B5C2-85CDDF6DD017}" type="parTrans" cxnId="{3ED4B1DA-15EF-45EB-AB8F-A53DB0777AA3}">
      <dgm:prSet/>
      <dgm:spPr/>
      <dgm:t>
        <a:bodyPr/>
        <a:lstStyle/>
        <a:p>
          <a:endParaRPr lang="en-GB"/>
        </a:p>
      </dgm:t>
    </dgm:pt>
    <dgm:pt modelId="{AFDF20EA-5151-4C57-A615-5F3FBB387ED4}" type="sibTrans" cxnId="{3ED4B1DA-15EF-45EB-AB8F-A53DB0777AA3}">
      <dgm:prSet/>
      <dgm:spPr/>
      <dgm:t>
        <a:bodyPr/>
        <a:lstStyle/>
        <a:p>
          <a:endParaRPr lang="en-GB"/>
        </a:p>
      </dgm:t>
    </dgm:pt>
    <dgm:pt modelId="{E2C71C3A-76B3-4B2B-B97E-ADC40D325AC1}">
      <dgm:prSet phldrT="[Text]" custT="1"/>
      <dgm:spPr/>
      <dgm:t>
        <a:bodyPr/>
        <a:lstStyle/>
        <a:p>
          <a:r>
            <a:rPr lang="en-GB" sz="2000" b="1" dirty="0" smtClean="0"/>
            <a:t>What are the enablers/drivers/ barriers?</a:t>
          </a:r>
          <a:endParaRPr lang="en-GB" sz="2000" dirty="0"/>
        </a:p>
      </dgm:t>
    </dgm:pt>
    <dgm:pt modelId="{465C660A-5187-45E4-958F-D81EE8B1BDB2}" type="parTrans" cxnId="{36ACF2B4-7110-4D54-8ED2-BD5FC903BF00}">
      <dgm:prSet/>
      <dgm:spPr/>
      <dgm:t>
        <a:bodyPr/>
        <a:lstStyle/>
        <a:p>
          <a:endParaRPr lang="en-GB"/>
        </a:p>
      </dgm:t>
    </dgm:pt>
    <dgm:pt modelId="{18EBB24D-2D6E-4052-A7E0-777B8EA9F8EA}" type="sibTrans" cxnId="{36ACF2B4-7110-4D54-8ED2-BD5FC903BF00}">
      <dgm:prSet/>
      <dgm:spPr/>
      <dgm:t>
        <a:bodyPr/>
        <a:lstStyle/>
        <a:p>
          <a:endParaRPr lang="en-GB"/>
        </a:p>
      </dgm:t>
    </dgm:pt>
    <dgm:pt modelId="{EB2850B1-A8BF-4DB9-B254-80F1A6FC7710}">
      <dgm:prSet custT="1"/>
      <dgm:spPr/>
      <dgm:t>
        <a:bodyPr/>
        <a:lstStyle/>
        <a:p>
          <a:r>
            <a:rPr lang="en-GB" sz="2000" b="1" dirty="0" smtClean="0"/>
            <a:t>What tools do you actually use within your modules?</a:t>
          </a:r>
          <a:endParaRPr lang="en-GB" sz="2000" dirty="0"/>
        </a:p>
      </dgm:t>
    </dgm:pt>
    <dgm:pt modelId="{FCD41D22-6C61-4071-8B63-BCD0564E4BAE}" type="parTrans" cxnId="{AC4AF552-ECF3-4308-A897-4B18D7165522}">
      <dgm:prSet/>
      <dgm:spPr/>
      <dgm:t>
        <a:bodyPr/>
        <a:lstStyle/>
        <a:p>
          <a:endParaRPr lang="en-GB"/>
        </a:p>
      </dgm:t>
    </dgm:pt>
    <dgm:pt modelId="{86D990AB-7BE3-4690-BAFD-B298014EB633}" type="sibTrans" cxnId="{AC4AF552-ECF3-4308-A897-4B18D7165522}">
      <dgm:prSet/>
      <dgm:spPr/>
      <dgm:t>
        <a:bodyPr/>
        <a:lstStyle/>
        <a:p>
          <a:endParaRPr lang="en-GB"/>
        </a:p>
      </dgm:t>
    </dgm:pt>
    <dgm:pt modelId="{837762B2-3240-47DE-8FB3-9B8BB9344661}" type="pres">
      <dgm:prSet presAssocID="{760B0D37-60A7-4953-B99D-59935EB031C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53C1E516-1E3A-41D3-A14A-47B0092541E5}" type="pres">
      <dgm:prSet presAssocID="{B9DCDE51-153E-431A-A3E4-492301AD1FC4}" presName="node" presStyleLbl="node1" presStyleIdx="0" presStyleCnt="6" custScaleX="10027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1E56573-37B8-45B4-B5ED-E7403A4D41DE}" type="pres">
      <dgm:prSet presAssocID="{58DEDAA1-ED00-4D96-8541-ED4F28F03192}" presName="sibTrans" presStyleCnt="0"/>
      <dgm:spPr/>
    </dgm:pt>
    <dgm:pt modelId="{E326197B-93A8-4CE6-8D2A-3D4DA2F1E53B}" type="pres">
      <dgm:prSet presAssocID="{2080174D-B330-4F21-9D5D-46D93277A3EC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4EDF526-E5AF-4A3C-A48C-06CC23553993}" type="pres">
      <dgm:prSet presAssocID="{D79B1D9B-AB82-4AB9-94C5-9640B54E4106}" presName="sibTrans" presStyleCnt="0"/>
      <dgm:spPr/>
    </dgm:pt>
    <dgm:pt modelId="{EF166207-753C-46C4-9558-42B093E4490A}" type="pres">
      <dgm:prSet presAssocID="{CBDC2E04-1B5F-4404-855A-154F5BCDEF80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B903206-EF84-4137-BCA1-CDFA673041E0}" type="pres">
      <dgm:prSet presAssocID="{2DD6088B-FAA0-45ED-9B27-AC345E0FBE13}" presName="sibTrans" presStyleCnt="0"/>
      <dgm:spPr/>
    </dgm:pt>
    <dgm:pt modelId="{1ED1D506-C058-43AB-A9B7-33736CC316AF}" type="pres">
      <dgm:prSet presAssocID="{EB2850B1-A8BF-4DB9-B254-80F1A6FC7710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43B3A6B-83E2-48E5-95E0-CC03633ECC12}" type="pres">
      <dgm:prSet presAssocID="{86D990AB-7BE3-4690-BAFD-B298014EB633}" presName="sibTrans" presStyleCnt="0"/>
      <dgm:spPr/>
    </dgm:pt>
    <dgm:pt modelId="{6671445B-3A8A-4C31-A5F7-FFDE3701DF56}" type="pres">
      <dgm:prSet presAssocID="{9CBCB9E9-BE47-4D4D-A8AD-6EF9E343739A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83C1DD6-4822-4D7C-948E-2DA5E82B68E9}" type="pres">
      <dgm:prSet presAssocID="{AFDF20EA-5151-4C57-A615-5F3FBB387ED4}" presName="sibTrans" presStyleCnt="0"/>
      <dgm:spPr/>
    </dgm:pt>
    <dgm:pt modelId="{63A6804A-6B9B-493C-B91F-9755B4E01DC7}" type="pres">
      <dgm:prSet presAssocID="{E2C71C3A-76B3-4B2B-B97E-ADC40D325AC1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3ED4B1DA-15EF-45EB-AB8F-A53DB0777AA3}" srcId="{760B0D37-60A7-4953-B99D-59935EB031CD}" destId="{9CBCB9E9-BE47-4D4D-A8AD-6EF9E343739A}" srcOrd="4" destOrd="0" parTransId="{7CD7E7A8-146A-442E-B5C2-85CDDF6DD017}" sibTransId="{AFDF20EA-5151-4C57-A615-5F3FBB387ED4}"/>
    <dgm:cxn modelId="{C905221B-DF7E-4A2D-BAD4-C77A35E724E4}" type="presOf" srcId="{CBDC2E04-1B5F-4404-855A-154F5BCDEF80}" destId="{EF166207-753C-46C4-9558-42B093E4490A}" srcOrd="0" destOrd="0" presId="urn:microsoft.com/office/officeart/2005/8/layout/default"/>
    <dgm:cxn modelId="{8012ACE5-5AA7-492D-9A1B-3D3CD142EC5D}" srcId="{760B0D37-60A7-4953-B99D-59935EB031CD}" destId="{B9DCDE51-153E-431A-A3E4-492301AD1FC4}" srcOrd="0" destOrd="0" parTransId="{3020115D-ABD6-42E2-B7DA-361CD00733CD}" sibTransId="{58DEDAA1-ED00-4D96-8541-ED4F28F03192}"/>
    <dgm:cxn modelId="{D4A9FECB-1111-4801-AAB8-CD4B765A3E74}" type="presOf" srcId="{E2C71C3A-76B3-4B2B-B97E-ADC40D325AC1}" destId="{63A6804A-6B9B-493C-B91F-9755B4E01DC7}" srcOrd="0" destOrd="0" presId="urn:microsoft.com/office/officeart/2005/8/layout/default"/>
    <dgm:cxn modelId="{AC7C64EA-F453-414C-9749-CE77DD5592D8}" srcId="{760B0D37-60A7-4953-B99D-59935EB031CD}" destId="{CBDC2E04-1B5F-4404-855A-154F5BCDEF80}" srcOrd="2" destOrd="0" parTransId="{91E574A8-BDBE-4832-8D74-F3D31DAA3EAE}" sibTransId="{2DD6088B-FAA0-45ED-9B27-AC345E0FBE13}"/>
    <dgm:cxn modelId="{AC4AF552-ECF3-4308-A897-4B18D7165522}" srcId="{760B0D37-60A7-4953-B99D-59935EB031CD}" destId="{EB2850B1-A8BF-4DB9-B254-80F1A6FC7710}" srcOrd="3" destOrd="0" parTransId="{FCD41D22-6C61-4071-8B63-BCD0564E4BAE}" sibTransId="{86D990AB-7BE3-4690-BAFD-B298014EB633}"/>
    <dgm:cxn modelId="{D1EDEC8B-657A-4A6F-B240-1BBE76AEADD7}" type="presOf" srcId="{B9DCDE51-153E-431A-A3E4-492301AD1FC4}" destId="{53C1E516-1E3A-41D3-A14A-47B0092541E5}" srcOrd="0" destOrd="0" presId="urn:microsoft.com/office/officeart/2005/8/layout/default"/>
    <dgm:cxn modelId="{CF6CECFE-9A14-4C26-9BD7-35E5871A9DC3}" type="presOf" srcId="{9CBCB9E9-BE47-4D4D-A8AD-6EF9E343739A}" destId="{6671445B-3A8A-4C31-A5F7-FFDE3701DF56}" srcOrd="0" destOrd="0" presId="urn:microsoft.com/office/officeart/2005/8/layout/default"/>
    <dgm:cxn modelId="{2C638C55-B137-4068-982B-FD8CBD024404}" type="presOf" srcId="{2080174D-B330-4F21-9D5D-46D93277A3EC}" destId="{E326197B-93A8-4CE6-8D2A-3D4DA2F1E53B}" srcOrd="0" destOrd="0" presId="urn:microsoft.com/office/officeart/2005/8/layout/default"/>
    <dgm:cxn modelId="{1725138F-F834-4AB3-BFDF-4992F4CA7A0D}" type="presOf" srcId="{760B0D37-60A7-4953-B99D-59935EB031CD}" destId="{837762B2-3240-47DE-8FB3-9B8BB9344661}" srcOrd="0" destOrd="0" presId="urn:microsoft.com/office/officeart/2005/8/layout/default"/>
    <dgm:cxn modelId="{9577A251-7A84-4C2A-B7BB-5798B8E949DE}" srcId="{760B0D37-60A7-4953-B99D-59935EB031CD}" destId="{2080174D-B330-4F21-9D5D-46D93277A3EC}" srcOrd="1" destOrd="0" parTransId="{2A92EE59-A848-4216-9E49-7FDED7D6A302}" sibTransId="{D79B1D9B-AB82-4AB9-94C5-9640B54E4106}"/>
    <dgm:cxn modelId="{DA1F3CBA-5AF5-4322-86A9-7C1195BF5364}" type="presOf" srcId="{EB2850B1-A8BF-4DB9-B254-80F1A6FC7710}" destId="{1ED1D506-C058-43AB-A9B7-33736CC316AF}" srcOrd="0" destOrd="0" presId="urn:microsoft.com/office/officeart/2005/8/layout/default"/>
    <dgm:cxn modelId="{36ACF2B4-7110-4D54-8ED2-BD5FC903BF00}" srcId="{760B0D37-60A7-4953-B99D-59935EB031CD}" destId="{E2C71C3A-76B3-4B2B-B97E-ADC40D325AC1}" srcOrd="5" destOrd="0" parTransId="{465C660A-5187-45E4-958F-D81EE8B1BDB2}" sibTransId="{18EBB24D-2D6E-4052-A7E0-777B8EA9F8EA}"/>
    <dgm:cxn modelId="{BEE76BC6-8CB8-46EB-BB23-B4BA3E388AA7}" type="presParOf" srcId="{837762B2-3240-47DE-8FB3-9B8BB9344661}" destId="{53C1E516-1E3A-41D3-A14A-47B0092541E5}" srcOrd="0" destOrd="0" presId="urn:microsoft.com/office/officeart/2005/8/layout/default"/>
    <dgm:cxn modelId="{8A183005-0776-4CAD-91AB-5D540299C13E}" type="presParOf" srcId="{837762B2-3240-47DE-8FB3-9B8BB9344661}" destId="{D1E56573-37B8-45B4-B5ED-E7403A4D41DE}" srcOrd="1" destOrd="0" presId="urn:microsoft.com/office/officeart/2005/8/layout/default"/>
    <dgm:cxn modelId="{99E52EE9-B417-45AC-AB9B-5D48C2485C0B}" type="presParOf" srcId="{837762B2-3240-47DE-8FB3-9B8BB9344661}" destId="{E326197B-93A8-4CE6-8D2A-3D4DA2F1E53B}" srcOrd="2" destOrd="0" presId="urn:microsoft.com/office/officeart/2005/8/layout/default"/>
    <dgm:cxn modelId="{71F21434-DA09-401C-8681-B37C59338522}" type="presParOf" srcId="{837762B2-3240-47DE-8FB3-9B8BB9344661}" destId="{C4EDF526-E5AF-4A3C-A48C-06CC23553993}" srcOrd="3" destOrd="0" presId="urn:microsoft.com/office/officeart/2005/8/layout/default"/>
    <dgm:cxn modelId="{DA7737D6-AA70-440B-A29F-1993B4529D37}" type="presParOf" srcId="{837762B2-3240-47DE-8FB3-9B8BB9344661}" destId="{EF166207-753C-46C4-9558-42B093E4490A}" srcOrd="4" destOrd="0" presId="urn:microsoft.com/office/officeart/2005/8/layout/default"/>
    <dgm:cxn modelId="{CC90806B-B7FE-4A4E-B86C-8B73A71DFB84}" type="presParOf" srcId="{837762B2-3240-47DE-8FB3-9B8BB9344661}" destId="{9B903206-EF84-4137-BCA1-CDFA673041E0}" srcOrd="5" destOrd="0" presId="urn:microsoft.com/office/officeart/2005/8/layout/default"/>
    <dgm:cxn modelId="{F79C8A97-E0E5-4D01-8EC4-3619D2F2C5FD}" type="presParOf" srcId="{837762B2-3240-47DE-8FB3-9B8BB9344661}" destId="{1ED1D506-C058-43AB-A9B7-33736CC316AF}" srcOrd="6" destOrd="0" presId="urn:microsoft.com/office/officeart/2005/8/layout/default"/>
    <dgm:cxn modelId="{EDDA27A0-6D5A-495C-AB4D-A0321F6F6CD3}" type="presParOf" srcId="{837762B2-3240-47DE-8FB3-9B8BB9344661}" destId="{A43B3A6B-83E2-48E5-95E0-CC03633ECC12}" srcOrd="7" destOrd="0" presId="urn:microsoft.com/office/officeart/2005/8/layout/default"/>
    <dgm:cxn modelId="{027170F5-F4A3-4859-96E9-597B95D0CF35}" type="presParOf" srcId="{837762B2-3240-47DE-8FB3-9B8BB9344661}" destId="{6671445B-3A8A-4C31-A5F7-FFDE3701DF56}" srcOrd="8" destOrd="0" presId="urn:microsoft.com/office/officeart/2005/8/layout/default"/>
    <dgm:cxn modelId="{D983B57C-3608-4C0E-9228-749697E023AB}" type="presParOf" srcId="{837762B2-3240-47DE-8FB3-9B8BB9344661}" destId="{783C1DD6-4822-4D7C-948E-2DA5E82B68E9}" srcOrd="9" destOrd="0" presId="urn:microsoft.com/office/officeart/2005/8/layout/default"/>
    <dgm:cxn modelId="{9D5FDBB5-95A1-4144-AE7B-717F22A27EDD}" type="presParOf" srcId="{837762B2-3240-47DE-8FB3-9B8BB9344661}" destId="{63A6804A-6B9B-493C-B91F-9755B4E01DC7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948F6B-FE2A-4F66-857D-2BD37E3215A8}">
      <dsp:nvSpPr>
        <dsp:cNvPr id="0" name=""/>
        <dsp:cNvSpPr/>
      </dsp:nvSpPr>
      <dsp:spPr>
        <a:xfrm>
          <a:off x="2093415" y="-97916"/>
          <a:ext cx="1062935" cy="807267"/>
        </a:xfrm>
        <a:prstGeom prst="roundRect">
          <a:avLst/>
        </a:prstGeom>
        <a:solidFill>
          <a:srgbClr val="FF00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solidFill>
                <a:schemeClr val="tx1"/>
              </a:solidFill>
            </a:rPr>
            <a:t>Enabling our people</a:t>
          </a:r>
          <a:endParaRPr lang="en-GB" sz="1400" b="1" kern="1200" dirty="0"/>
        </a:p>
      </dsp:txBody>
      <dsp:txXfrm>
        <a:off x="2132823" y="-58508"/>
        <a:ext cx="984119" cy="728451"/>
      </dsp:txXfrm>
    </dsp:sp>
    <dsp:sp modelId="{5DF9A8F9-65C7-427B-8EB5-50A53016B096}">
      <dsp:nvSpPr>
        <dsp:cNvPr id="0" name=""/>
        <dsp:cNvSpPr/>
      </dsp:nvSpPr>
      <dsp:spPr>
        <a:xfrm>
          <a:off x="609438" y="202755"/>
          <a:ext cx="3520274" cy="3520274"/>
        </a:xfrm>
        <a:custGeom>
          <a:avLst/>
          <a:gdLst/>
          <a:ahLst/>
          <a:cxnLst/>
          <a:rect l="0" t="0" r="0" b="0"/>
          <a:pathLst>
            <a:path>
              <a:moveTo>
                <a:pt x="2550250" y="187303"/>
              </a:moveTo>
              <a:arcTo wR="1760137" hR="1760137" stAng="17800360" swAng="71586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E921B4-34FB-4469-9B97-C7C68D88DC3A}">
      <dsp:nvSpPr>
        <dsp:cNvPr id="0" name=""/>
        <dsp:cNvSpPr/>
      </dsp:nvSpPr>
      <dsp:spPr>
        <a:xfrm>
          <a:off x="3338032" y="589712"/>
          <a:ext cx="1155992" cy="768450"/>
        </a:xfrm>
        <a:prstGeom prst="round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solidFill>
                <a:schemeClr val="tx1"/>
              </a:solidFill>
            </a:rPr>
            <a:t>Students as partners</a:t>
          </a:r>
          <a:endParaRPr lang="en-GB" sz="1400" b="1" kern="1200" dirty="0">
            <a:solidFill>
              <a:schemeClr val="tx1"/>
            </a:solidFill>
          </a:endParaRPr>
        </a:p>
      </dsp:txBody>
      <dsp:txXfrm>
        <a:off x="3375545" y="627225"/>
        <a:ext cx="1080966" cy="693424"/>
      </dsp:txXfrm>
    </dsp:sp>
    <dsp:sp modelId="{833CD5F5-48A3-4F08-BFF9-E131F1929F3B}">
      <dsp:nvSpPr>
        <dsp:cNvPr id="0" name=""/>
        <dsp:cNvSpPr/>
      </dsp:nvSpPr>
      <dsp:spPr>
        <a:xfrm>
          <a:off x="693867" y="75151"/>
          <a:ext cx="3520274" cy="3520274"/>
        </a:xfrm>
        <a:custGeom>
          <a:avLst/>
          <a:gdLst/>
          <a:ahLst/>
          <a:cxnLst/>
          <a:rect l="0" t="0" r="0" b="0"/>
          <a:pathLst>
            <a:path>
              <a:moveTo>
                <a:pt x="3455110" y="1285637"/>
              </a:moveTo>
              <a:arcTo wR="1760137" hR="1760137" stAng="20661640" swAng="52255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7DD97C-985A-46B9-8425-759A0D230B00}">
      <dsp:nvSpPr>
        <dsp:cNvPr id="0" name=""/>
        <dsp:cNvSpPr/>
      </dsp:nvSpPr>
      <dsp:spPr>
        <a:xfrm>
          <a:off x="3636063" y="1625618"/>
          <a:ext cx="1224813" cy="736791"/>
        </a:xfrm>
        <a:prstGeom prst="roundRect">
          <a:avLst/>
        </a:prstGeom>
        <a:solidFill>
          <a:srgbClr val="006FB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/>
            <a:t>Digital development</a:t>
          </a:r>
          <a:endParaRPr lang="en-GB" sz="1400" b="1" kern="1200" dirty="0"/>
        </a:p>
      </dsp:txBody>
      <dsp:txXfrm>
        <a:off x="3672030" y="1661585"/>
        <a:ext cx="1152879" cy="664857"/>
      </dsp:txXfrm>
    </dsp:sp>
    <dsp:sp modelId="{E29197E6-1E81-47F4-B43F-7DD80C997773}">
      <dsp:nvSpPr>
        <dsp:cNvPr id="0" name=""/>
        <dsp:cNvSpPr/>
      </dsp:nvSpPr>
      <dsp:spPr>
        <a:xfrm>
          <a:off x="694170" y="723511"/>
          <a:ext cx="3520274" cy="3520274"/>
        </a:xfrm>
        <a:custGeom>
          <a:avLst/>
          <a:gdLst/>
          <a:ahLst/>
          <a:cxnLst/>
          <a:rect l="0" t="0" r="0" b="0"/>
          <a:pathLst>
            <a:path>
              <a:moveTo>
                <a:pt x="3516336" y="1642459"/>
              </a:moveTo>
              <a:arcTo wR="1760137" hR="1760137" stAng="21369991" swAng="68438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7453C1-702E-4130-B974-3420EA38EBBA}">
      <dsp:nvSpPr>
        <dsp:cNvPr id="0" name=""/>
        <dsp:cNvSpPr/>
      </dsp:nvSpPr>
      <dsp:spPr>
        <a:xfrm>
          <a:off x="3447585" y="2719149"/>
          <a:ext cx="1043850" cy="745337"/>
        </a:xfrm>
        <a:prstGeom prst="roundRect">
          <a:avLst/>
        </a:prstGeom>
        <a:solidFill>
          <a:srgbClr val="66FF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solidFill>
                <a:schemeClr val="tx1"/>
              </a:solidFill>
            </a:rPr>
            <a:t>Student support systems </a:t>
          </a:r>
          <a:endParaRPr lang="en-GB" sz="1400" b="1" kern="1200" dirty="0">
            <a:solidFill>
              <a:schemeClr val="tx1"/>
            </a:solidFill>
          </a:endParaRPr>
        </a:p>
      </dsp:txBody>
      <dsp:txXfrm>
        <a:off x="3483969" y="2755533"/>
        <a:ext cx="971082" cy="672569"/>
      </dsp:txXfrm>
    </dsp:sp>
    <dsp:sp modelId="{D4CA5894-3DED-4568-A456-02C0C0CD619C}">
      <dsp:nvSpPr>
        <dsp:cNvPr id="0" name=""/>
        <dsp:cNvSpPr/>
      </dsp:nvSpPr>
      <dsp:spPr>
        <a:xfrm>
          <a:off x="703667" y="320724"/>
          <a:ext cx="3520274" cy="3520274"/>
        </a:xfrm>
        <a:custGeom>
          <a:avLst/>
          <a:gdLst/>
          <a:ahLst/>
          <a:cxnLst/>
          <a:rect l="0" t="0" r="0" b="0"/>
          <a:pathLst>
            <a:path>
              <a:moveTo>
                <a:pt x="2845967" y="3145436"/>
              </a:moveTo>
              <a:arcTo wR="1760137" hR="1760137" stAng="3114589" swAng="51969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EE3660-D40A-420F-BEF8-EEF6CE968150}">
      <dsp:nvSpPr>
        <dsp:cNvPr id="0" name=""/>
        <dsp:cNvSpPr/>
      </dsp:nvSpPr>
      <dsp:spPr>
        <a:xfrm>
          <a:off x="2123660" y="3348124"/>
          <a:ext cx="1202603" cy="817363"/>
        </a:xfrm>
        <a:prstGeom prst="roundRect">
          <a:avLst/>
        </a:prstGeom>
        <a:solidFill>
          <a:srgbClr val="CC00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solidFill>
                <a:schemeClr val="tx1"/>
              </a:solidFill>
            </a:rPr>
            <a:t>Campus development</a:t>
          </a:r>
          <a:endParaRPr lang="en-GB" sz="1400" b="1" kern="1200" dirty="0">
            <a:solidFill>
              <a:schemeClr val="tx1"/>
            </a:solidFill>
          </a:endParaRPr>
        </a:p>
      </dsp:txBody>
      <dsp:txXfrm>
        <a:off x="2163560" y="3388024"/>
        <a:ext cx="1122803" cy="737563"/>
      </dsp:txXfrm>
    </dsp:sp>
    <dsp:sp modelId="{F6B7DADD-B171-45CE-9BFC-9FFAE7E72CA2}">
      <dsp:nvSpPr>
        <dsp:cNvPr id="0" name=""/>
        <dsp:cNvSpPr/>
      </dsp:nvSpPr>
      <dsp:spPr>
        <a:xfrm>
          <a:off x="679811" y="192214"/>
          <a:ext cx="3520274" cy="3520274"/>
        </a:xfrm>
        <a:custGeom>
          <a:avLst/>
          <a:gdLst/>
          <a:ahLst/>
          <a:cxnLst/>
          <a:rect l="0" t="0" r="0" b="0"/>
          <a:pathLst>
            <a:path>
              <a:moveTo>
                <a:pt x="1440720" y="3491049"/>
              </a:moveTo>
              <a:arcTo wR="1760137" hR="1760137" stAng="6027334" swAng="60960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6A3656-99CB-4B73-8F18-AFEAEBF4972C}">
      <dsp:nvSpPr>
        <dsp:cNvPr id="0" name=""/>
        <dsp:cNvSpPr/>
      </dsp:nvSpPr>
      <dsp:spPr>
        <a:xfrm>
          <a:off x="692142" y="2791385"/>
          <a:ext cx="1210014" cy="807267"/>
        </a:xfrm>
        <a:prstGeom prst="roundRect">
          <a:avLst/>
        </a:prstGeom>
        <a:solidFill>
          <a:srgbClr val="FF99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b="1" kern="1200" dirty="0" smtClean="0">
              <a:solidFill>
                <a:schemeClr val="tx1"/>
              </a:solidFill>
            </a:rPr>
            <a:t>University systems</a:t>
          </a:r>
          <a:endParaRPr lang="en-GB" sz="1300" b="1" kern="1200" dirty="0">
            <a:solidFill>
              <a:schemeClr val="tx1"/>
            </a:solidFill>
          </a:endParaRPr>
        </a:p>
      </dsp:txBody>
      <dsp:txXfrm>
        <a:off x="731550" y="2830793"/>
        <a:ext cx="1131198" cy="728451"/>
      </dsp:txXfrm>
    </dsp:sp>
    <dsp:sp modelId="{F057692F-480B-437A-A29D-0AEB6E39A140}">
      <dsp:nvSpPr>
        <dsp:cNvPr id="0" name=""/>
        <dsp:cNvSpPr/>
      </dsp:nvSpPr>
      <dsp:spPr>
        <a:xfrm>
          <a:off x="885485" y="338111"/>
          <a:ext cx="3520274" cy="3520274"/>
        </a:xfrm>
        <a:custGeom>
          <a:avLst/>
          <a:gdLst/>
          <a:ahLst/>
          <a:cxnLst/>
          <a:rect l="0" t="0" r="0" b="0"/>
          <a:pathLst>
            <a:path>
              <a:moveTo>
                <a:pt x="140054" y="2448188"/>
              </a:moveTo>
              <a:arcTo wR="1760137" hR="1760137" stAng="9419341" swAng="106278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9E4303-B910-4B50-BD9B-4428B7777A8E}">
      <dsp:nvSpPr>
        <dsp:cNvPr id="0" name=""/>
        <dsp:cNvSpPr/>
      </dsp:nvSpPr>
      <dsp:spPr>
        <a:xfrm>
          <a:off x="291798" y="1460176"/>
          <a:ext cx="1181359" cy="795085"/>
        </a:xfrm>
        <a:prstGeom prst="round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b="1" kern="1200" dirty="0" smtClean="0">
              <a:solidFill>
                <a:schemeClr val="tx1"/>
              </a:solidFill>
            </a:rPr>
            <a:t>Evidence base</a:t>
          </a:r>
          <a:r>
            <a:rPr lang="en-GB" sz="1300" b="1" kern="1200" dirty="0" smtClean="0"/>
            <a:t> </a:t>
          </a:r>
          <a:r>
            <a:rPr lang="en-GB" sz="1300" b="1" kern="1200" dirty="0" smtClean="0">
              <a:solidFill>
                <a:schemeClr val="tx1"/>
              </a:solidFill>
            </a:rPr>
            <a:t>for enhancement</a:t>
          </a:r>
          <a:endParaRPr lang="en-GB" sz="1300" b="1" kern="1200" dirty="0">
            <a:solidFill>
              <a:schemeClr val="tx1"/>
            </a:solidFill>
          </a:endParaRPr>
        </a:p>
      </dsp:txBody>
      <dsp:txXfrm>
        <a:off x="330611" y="1498989"/>
        <a:ext cx="1103733" cy="717459"/>
      </dsp:txXfrm>
    </dsp:sp>
    <dsp:sp modelId="{B0DBB8A0-4FCC-4DCD-9C4C-F7BDA8635357}">
      <dsp:nvSpPr>
        <dsp:cNvPr id="0" name=""/>
        <dsp:cNvSpPr/>
      </dsp:nvSpPr>
      <dsp:spPr>
        <a:xfrm>
          <a:off x="886070" y="220485"/>
          <a:ext cx="3520274" cy="3520274"/>
        </a:xfrm>
        <a:custGeom>
          <a:avLst/>
          <a:gdLst/>
          <a:ahLst/>
          <a:cxnLst/>
          <a:rect l="0" t="0" r="0" b="0"/>
          <a:pathLst>
            <a:path>
              <a:moveTo>
                <a:pt x="79502" y="1237118"/>
              </a:moveTo>
              <a:arcTo wR="1760137" hR="1760137" stAng="11837179" swAng="51620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3A97D9-AB0D-4703-AB27-FC6582747D48}">
      <dsp:nvSpPr>
        <dsp:cNvPr id="0" name=""/>
        <dsp:cNvSpPr/>
      </dsp:nvSpPr>
      <dsp:spPr>
        <a:xfrm>
          <a:off x="804417" y="401747"/>
          <a:ext cx="1088559" cy="807906"/>
        </a:xfrm>
        <a:prstGeom prst="round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b="1" kern="1200" dirty="0" smtClean="0">
              <a:solidFill>
                <a:schemeClr val="tx1"/>
              </a:solidFill>
            </a:rPr>
            <a:t>Partnership &amp; collaboration</a:t>
          </a:r>
          <a:endParaRPr lang="en-GB" sz="1300" b="1" kern="1200" dirty="0">
            <a:solidFill>
              <a:schemeClr val="tx1"/>
            </a:solidFill>
          </a:endParaRPr>
        </a:p>
      </dsp:txBody>
      <dsp:txXfrm>
        <a:off x="843856" y="441186"/>
        <a:ext cx="1009681" cy="729028"/>
      </dsp:txXfrm>
    </dsp:sp>
    <dsp:sp modelId="{A9DED409-A4BD-4B56-B83B-5377CEC0B86E}">
      <dsp:nvSpPr>
        <dsp:cNvPr id="0" name=""/>
        <dsp:cNvSpPr/>
      </dsp:nvSpPr>
      <dsp:spPr>
        <a:xfrm>
          <a:off x="414510" y="390884"/>
          <a:ext cx="3520274" cy="3520274"/>
        </a:xfrm>
        <a:custGeom>
          <a:avLst/>
          <a:gdLst/>
          <a:ahLst/>
          <a:cxnLst/>
          <a:rect l="0" t="0" r="0" b="0"/>
          <a:pathLst>
            <a:path>
              <a:moveTo>
                <a:pt x="1480455" y="22362"/>
              </a:moveTo>
              <a:arcTo wR="1760137" hR="1760137" stAng="15651425" swAng="38592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B63CC7-A873-4ED7-9D26-D63BBA2D1BF5}">
      <dsp:nvSpPr>
        <dsp:cNvPr id="0" name=""/>
        <dsp:cNvSpPr/>
      </dsp:nvSpPr>
      <dsp:spPr>
        <a:xfrm>
          <a:off x="-4862830" y="-745226"/>
          <a:ext cx="5791768" cy="5791768"/>
        </a:xfrm>
        <a:prstGeom prst="blockArc">
          <a:avLst>
            <a:gd name="adj1" fmla="val 18900000"/>
            <a:gd name="adj2" fmla="val 2700000"/>
            <a:gd name="adj3" fmla="val 373"/>
          </a:avLst>
        </a:pr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74ADCC-C316-4A9A-953A-8277D47B9C37}">
      <dsp:nvSpPr>
        <dsp:cNvPr id="0" name=""/>
        <dsp:cNvSpPr/>
      </dsp:nvSpPr>
      <dsp:spPr>
        <a:xfrm>
          <a:off x="597446" y="430131"/>
          <a:ext cx="5439619" cy="86026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2834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dirty="0" smtClean="0"/>
            <a:t>Planning &amp; Goal Setting </a:t>
          </a:r>
          <a:endParaRPr lang="en-GB" sz="2600" kern="1200" dirty="0"/>
        </a:p>
      </dsp:txBody>
      <dsp:txXfrm>
        <a:off x="597446" y="430131"/>
        <a:ext cx="5439619" cy="860263"/>
      </dsp:txXfrm>
    </dsp:sp>
    <dsp:sp modelId="{1E73D44C-F7F2-4AD0-ADC4-654935ECB222}">
      <dsp:nvSpPr>
        <dsp:cNvPr id="0" name=""/>
        <dsp:cNvSpPr/>
      </dsp:nvSpPr>
      <dsp:spPr>
        <a:xfrm>
          <a:off x="59781" y="322598"/>
          <a:ext cx="1075328" cy="10753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19616EC-C21A-4872-ACBF-EA943071B507}">
      <dsp:nvSpPr>
        <dsp:cNvPr id="0" name=""/>
        <dsp:cNvSpPr/>
      </dsp:nvSpPr>
      <dsp:spPr>
        <a:xfrm>
          <a:off x="910151" y="1720526"/>
          <a:ext cx="5126913" cy="860263"/>
        </a:xfrm>
        <a:prstGeom prst="rect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2834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dirty="0" smtClean="0"/>
            <a:t>Storyboarding &amp; development of online activities</a:t>
          </a:r>
          <a:endParaRPr lang="en-GB" sz="2600" kern="1200" dirty="0"/>
        </a:p>
      </dsp:txBody>
      <dsp:txXfrm>
        <a:off x="910151" y="1720526"/>
        <a:ext cx="5126913" cy="860263"/>
      </dsp:txXfrm>
    </dsp:sp>
    <dsp:sp modelId="{0CA60411-B366-48A9-BE1B-05993A97338F}">
      <dsp:nvSpPr>
        <dsp:cNvPr id="0" name=""/>
        <dsp:cNvSpPr/>
      </dsp:nvSpPr>
      <dsp:spPr>
        <a:xfrm>
          <a:off x="372487" y="1612993"/>
          <a:ext cx="1075328" cy="10753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6E058DB-501E-4145-B55D-A1BBB2532403}">
      <dsp:nvSpPr>
        <dsp:cNvPr id="0" name=""/>
        <dsp:cNvSpPr/>
      </dsp:nvSpPr>
      <dsp:spPr>
        <a:xfrm>
          <a:off x="597446" y="3010921"/>
          <a:ext cx="5439619" cy="860263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2834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dirty="0" smtClean="0"/>
            <a:t>Peer Review &amp; sharing designs/approaches/challenges</a:t>
          </a:r>
          <a:endParaRPr lang="en-GB" sz="2600" kern="1200" dirty="0"/>
        </a:p>
      </dsp:txBody>
      <dsp:txXfrm>
        <a:off x="597446" y="3010921"/>
        <a:ext cx="5439619" cy="860263"/>
      </dsp:txXfrm>
    </dsp:sp>
    <dsp:sp modelId="{3A7B88CF-A663-4C51-B6AA-2726806373E3}">
      <dsp:nvSpPr>
        <dsp:cNvPr id="0" name=""/>
        <dsp:cNvSpPr/>
      </dsp:nvSpPr>
      <dsp:spPr>
        <a:xfrm>
          <a:off x="59781" y="2903388"/>
          <a:ext cx="1075328" cy="10753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9D350C-17E5-40DA-92C6-D5D594D64126}">
      <dsp:nvSpPr>
        <dsp:cNvPr id="0" name=""/>
        <dsp:cNvSpPr/>
      </dsp:nvSpPr>
      <dsp:spPr>
        <a:xfrm>
          <a:off x="2844800" y="1828800"/>
          <a:ext cx="2235200" cy="2235200"/>
        </a:xfrm>
        <a:prstGeom prst="gear9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>
              <a:solidFill>
                <a:schemeClr val="tx1"/>
              </a:solidFill>
            </a:rPr>
            <a:t>EMPOWER</a:t>
          </a:r>
          <a:endParaRPr lang="en-GB" sz="2000" b="1" kern="1200" dirty="0">
            <a:solidFill>
              <a:schemeClr val="tx1"/>
            </a:solidFill>
          </a:endParaRPr>
        </a:p>
      </dsp:txBody>
      <dsp:txXfrm>
        <a:off x="3294175" y="2352385"/>
        <a:ext cx="1336450" cy="1148939"/>
      </dsp:txXfrm>
    </dsp:sp>
    <dsp:sp modelId="{CBAF0299-7B8D-4E7C-A518-7BDC49CC4BCD}">
      <dsp:nvSpPr>
        <dsp:cNvPr id="0" name=""/>
        <dsp:cNvSpPr/>
      </dsp:nvSpPr>
      <dsp:spPr>
        <a:xfrm>
          <a:off x="1544320" y="1300480"/>
          <a:ext cx="1625600" cy="1625600"/>
        </a:xfrm>
        <a:prstGeom prst="gear6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>
              <a:solidFill>
                <a:schemeClr val="tx1"/>
              </a:solidFill>
            </a:rPr>
            <a:t>EXTEND</a:t>
          </a:r>
          <a:endParaRPr lang="en-GB" sz="1800" b="1" kern="1200" dirty="0">
            <a:solidFill>
              <a:schemeClr val="tx1"/>
            </a:solidFill>
          </a:endParaRPr>
        </a:p>
      </dsp:txBody>
      <dsp:txXfrm>
        <a:off x="1953570" y="1712203"/>
        <a:ext cx="807100" cy="802154"/>
      </dsp:txXfrm>
    </dsp:sp>
    <dsp:sp modelId="{D7C4A47E-BC30-4000-B45D-6AC5EA73414F}">
      <dsp:nvSpPr>
        <dsp:cNvPr id="0" name=""/>
        <dsp:cNvSpPr/>
      </dsp:nvSpPr>
      <dsp:spPr>
        <a:xfrm rot="20700000">
          <a:off x="2454821" y="178981"/>
          <a:ext cx="1592756" cy="1592756"/>
        </a:xfrm>
        <a:prstGeom prst="gear6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>
              <a:solidFill>
                <a:schemeClr val="tx1"/>
              </a:solidFill>
            </a:rPr>
            <a:t>ENHANCE</a:t>
          </a:r>
          <a:endParaRPr lang="en-GB" sz="1600" b="1" kern="1200" dirty="0">
            <a:solidFill>
              <a:schemeClr val="tx1"/>
            </a:solidFill>
          </a:endParaRPr>
        </a:p>
      </dsp:txBody>
      <dsp:txXfrm rot="-20700000">
        <a:off x="2804160" y="528320"/>
        <a:ext cx="894080" cy="894080"/>
      </dsp:txXfrm>
    </dsp:sp>
    <dsp:sp modelId="{6E6965B9-1010-4CD1-8A85-9DB6D8CAC92E}">
      <dsp:nvSpPr>
        <dsp:cNvPr id="0" name=""/>
        <dsp:cNvSpPr/>
      </dsp:nvSpPr>
      <dsp:spPr>
        <a:xfrm>
          <a:off x="2671505" y="1492320"/>
          <a:ext cx="2861056" cy="2861056"/>
        </a:xfrm>
        <a:prstGeom prst="circularArrow">
          <a:avLst>
            <a:gd name="adj1" fmla="val 4687"/>
            <a:gd name="adj2" fmla="val 299029"/>
            <a:gd name="adj3" fmla="val 2513083"/>
            <a:gd name="adj4" fmla="val 15867933"/>
            <a:gd name="adj5" fmla="val 546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E7D5C4-9262-4961-82D5-7E37F7847014}">
      <dsp:nvSpPr>
        <dsp:cNvPr id="0" name=""/>
        <dsp:cNvSpPr/>
      </dsp:nvSpPr>
      <dsp:spPr>
        <a:xfrm>
          <a:off x="1256429" y="941355"/>
          <a:ext cx="2078736" cy="207873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6135E6-48AD-4C2B-B3CB-1D0CF4834915}">
      <dsp:nvSpPr>
        <dsp:cNvPr id="0" name=""/>
        <dsp:cNvSpPr/>
      </dsp:nvSpPr>
      <dsp:spPr>
        <a:xfrm>
          <a:off x="2086400" y="-169332"/>
          <a:ext cx="2241296" cy="224129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C1E516-1E3A-41D3-A14A-47B0092541E5}">
      <dsp:nvSpPr>
        <dsp:cNvPr id="0" name=""/>
        <dsp:cNvSpPr/>
      </dsp:nvSpPr>
      <dsp:spPr>
        <a:xfrm>
          <a:off x="2700" y="252200"/>
          <a:ext cx="2388063" cy="142892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/>
            <a:t>How useful over the past year? </a:t>
          </a:r>
          <a:endParaRPr lang="en-GB" sz="2000" kern="1200" dirty="0"/>
        </a:p>
      </dsp:txBody>
      <dsp:txXfrm>
        <a:off x="2700" y="252200"/>
        <a:ext cx="2388063" cy="1428922"/>
      </dsp:txXfrm>
    </dsp:sp>
    <dsp:sp modelId="{E326197B-93A8-4CE6-8D2A-3D4DA2F1E53B}">
      <dsp:nvSpPr>
        <dsp:cNvPr id="0" name=""/>
        <dsp:cNvSpPr/>
      </dsp:nvSpPr>
      <dsp:spPr>
        <a:xfrm>
          <a:off x="2628917" y="252200"/>
          <a:ext cx="2381538" cy="142892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/>
            <a:t>How useful in the coming year?</a:t>
          </a:r>
          <a:endParaRPr lang="en-GB" sz="2000" kern="1200" dirty="0"/>
        </a:p>
      </dsp:txBody>
      <dsp:txXfrm>
        <a:off x="2628917" y="252200"/>
        <a:ext cx="2381538" cy="1428922"/>
      </dsp:txXfrm>
    </dsp:sp>
    <dsp:sp modelId="{EF166207-753C-46C4-9558-42B093E4490A}">
      <dsp:nvSpPr>
        <dsp:cNvPr id="0" name=""/>
        <dsp:cNvSpPr/>
      </dsp:nvSpPr>
      <dsp:spPr>
        <a:xfrm>
          <a:off x="5248609" y="252200"/>
          <a:ext cx="2381538" cy="142892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000" b="1" kern="1200" dirty="0" smtClean="0"/>
            <a:t>How confident in the use of </a:t>
          </a:r>
          <a:r>
            <a:rPr lang="en-GB" sz="2000" b="1" kern="1200" dirty="0" err="1" smtClean="0"/>
            <a:t>GCULearn</a:t>
          </a:r>
          <a:r>
            <a:rPr lang="en-GB" sz="2000" b="1" kern="1200" dirty="0" smtClean="0"/>
            <a:t>? </a:t>
          </a:r>
          <a:endParaRPr lang="en-GB" sz="20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600" kern="1200" dirty="0"/>
        </a:p>
      </dsp:txBody>
      <dsp:txXfrm>
        <a:off x="5248609" y="252200"/>
        <a:ext cx="2381538" cy="1428922"/>
      </dsp:txXfrm>
    </dsp:sp>
    <dsp:sp modelId="{1ED1D506-C058-43AB-A9B7-33736CC316AF}">
      <dsp:nvSpPr>
        <dsp:cNvPr id="0" name=""/>
        <dsp:cNvSpPr/>
      </dsp:nvSpPr>
      <dsp:spPr>
        <a:xfrm>
          <a:off x="5963" y="1919276"/>
          <a:ext cx="2381538" cy="142892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/>
            <a:t>What tools do you actually use within your modules?</a:t>
          </a:r>
          <a:endParaRPr lang="en-GB" sz="2000" kern="1200" dirty="0"/>
        </a:p>
      </dsp:txBody>
      <dsp:txXfrm>
        <a:off x="5963" y="1919276"/>
        <a:ext cx="2381538" cy="1428922"/>
      </dsp:txXfrm>
    </dsp:sp>
    <dsp:sp modelId="{6671445B-3A8A-4C31-A5F7-FFDE3701DF56}">
      <dsp:nvSpPr>
        <dsp:cNvPr id="0" name=""/>
        <dsp:cNvSpPr/>
      </dsp:nvSpPr>
      <dsp:spPr>
        <a:xfrm>
          <a:off x="2625654" y="1919276"/>
          <a:ext cx="2381538" cy="142892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/>
            <a:t>Do you use social media channels for learning &amp; teaching?</a:t>
          </a:r>
          <a:endParaRPr lang="en-GB" sz="2000" kern="1200" dirty="0"/>
        </a:p>
      </dsp:txBody>
      <dsp:txXfrm>
        <a:off x="2625654" y="1919276"/>
        <a:ext cx="2381538" cy="1428922"/>
      </dsp:txXfrm>
    </dsp:sp>
    <dsp:sp modelId="{63A6804A-6B9B-493C-B91F-9755B4E01DC7}">
      <dsp:nvSpPr>
        <dsp:cNvPr id="0" name=""/>
        <dsp:cNvSpPr/>
      </dsp:nvSpPr>
      <dsp:spPr>
        <a:xfrm>
          <a:off x="5245346" y="1919276"/>
          <a:ext cx="2381538" cy="142892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/>
            <a:t>What are the enablers/drivers/ barriers?</a:t>
          </a:r>
          <a:endParaRPr lang="en-GB" sz="2000" kern="1200" dirty="0"/>
        </a:p>
      </dsp:txBody>
      <dsp:txXfrm>
        <a:off x="5245346" y="1919276"/>
        <a:ext cx="2381538" cy="14289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393719-7B96-4FEE-BA84-2B2B9101ADB1}" type="datetimeFigureOut">
              <a:rPr lang="en-GB" smtClean="0"/>
              <a:t>10/03/2016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6D395F-34AE-4814-BD2C-33FD64076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745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727E3-7815-4CED-8BD3-73A3DFC3D890}" type="datetimeFigureOut">
              <a:rPr lang="en-GB" smtClean="0"/>
              <a:t>10/03/2016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A45B-9369-48FD-8DE8-3F5E8348FA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417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727E3-7815-4CED-8BD3-73A3DFC3D890}" type="datetimeFigureOut">
              <a:rPr lang="en-GB" smtClean="0"/>
              <a:t>10/03/2016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A45B-9369-48FD-8DE8-3F5E8348FA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555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727E3-7815-4CED-8BD3-73A3DFC3D890}" type="datetimeFigureOut">
              <a:rPr lang="en-GB" smtClean="0"/>
              <a:t>10/03/2016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A45B-9369-48FD-8DE8-3F5E8348FA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970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727E3-7815-4CED-8BD3-73A3DFC3D890}" type="datetimeFigureOut">
              <a:rPr lang="en-GB" smtClean="0"/>
              <a:t>10/03/2016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A45B-9369-48FD-8DE8-3F5E8348FA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281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727E3-7815-4CED-8BD3-73A3DFC3D890}" type="datetimeFigureOut">
              <a:rPr lang="en-GB" smtClean="0"/>
              <a:t>10/03/2016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A45B-9369-48FD-8DE8-3F5E8348FA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282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727E3-7815-4CED-8BD3-73A3DFC3D890}" type="datetimeFigureOut">
              <a:rPr lang="en-GB" smtClean="0"/>
              <a:t>10/03/2016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A45B-9369-48FD-8DE8-3F5E8348FA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029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727E3-7815-4CED-8BD3-73A3DFC3D890}" type="datetimeFigureOut">
              <a:rPr lang="en-GB" smtClean="0"/>
              <a:t>10/03/2016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A45B-9369-48FD-8DE8-3F5E8348FA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982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727E3-7815-4CED-8BD3-73A3DFC3D890}" type="datetimeFigureOut">
              <a:rPr lang="en-GB" smtClean="0"/>
              <a:t>10/03/2016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A45B-9369-48FD-8DE8-3F5E8348FA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86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727E3-7815-4CED-8BD3-73A3DFC3D890}" type="datetimeFigureOut">
              <a:rPr lang="en-GB" smtClean="0"/>
              <a:t>10/03/2016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A45B-9369-48FD-8DE8-3F5E8348FA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8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727E3-7815-4CED-8BD3-73A3DFC3D890}" type="datetimeFigureOut">
              <a:rPr lang="en-GB" smtClean="0"/>
              <a:t>10/03/2016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A45B-9369-48FD-8DE8-3F5E8348FA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56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727E3-7815-4CED-8BD3-73A3DFC3D890}" type="datetimeFigureOut">
              <a:rPr lang="en-GB" smtClean="0"/>
              <a:t>10/03/2016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A45B-9369-48FD-8DE8-3F5E8348FA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82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727E3-7815-4CED-8BD3-73A3DFC3D890}" type="datetimeFigureOut">
              <a:rPr lang="en-GB" smtClean="0"/>
              <a:t>10/03/2016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7A45B-9369-48FD-8DE8-3F5E8348FA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756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l.creanor@gcu.ac.uk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cu.ac.uk/campusfutures/media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repository.jisc.ac.uk/6140/1/Jisc_NUS_student_experience_benchmarking_tool.pdf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padlet.com/l_creanor/ylh7e23gkhbk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http://www.gcu.ac.uk/gaq/strategyforlearning2015-2020/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1916832"/>
            <a:ext cx="8062664" cy="1470025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Digital Learning:</a:t>
            </a:r>
            <a:br>
              <a:rPr lang="en-GB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</a:br>
            <a:r>
              <a:rPr lang="en-GB" sz="31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building digital capability</a:t>
            </a:r>
            <a:endParaRPr lang="en-GB" sz="3100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1800" dirty="0">
                <a:solidFill>
                  <a:schemeClr val="tx1"/>
                </a:solidFill>
              </a:rPr>
              <a:t>Professor Linda </a:t>
            </a:r>
            <a:r>
              <a:rPr lang="en-GB" sz="1800" dirty="0" smtClean="0">
                <a:solidFill>
                  <a:schemeClr val="tx1"/>
                </a:solidFill>
              </a:rPr>
              <a:t>Creanor</a:t>
            </a:r>
            <a:endParaRPr lang="en-GB" sz="1800" dirty="0">
              <a:solidFill>
                <a:schemeClr val="tx1"/>
              </a:solidFill>
            </a:endParaRPr>
          </a:p>
          <a:p>
            <a:r>
              <a:rPr lang="en-GB" sz="1800" dirty="0" smtClean="0">
                <a:solidFill>
                  <a:schemeClr val="tx1"/>
                </a:solidFill>
              </a:rPr>
              <a:t>Head of Blended Learning</a:t>
            </a:r>
          </a:p>
          <a:p>
            <a:r>
              <a:rPr lang="en-GB" sz="1800" dirty="0" smtClean="0">
                <a:solidFill>
                  <a:schemeClr val="tx1"/>
                </a:solidFill>
              </a:rPr>
              <a:t>GCU </a:t>
            </a:r>
            <a:r>
              <a:rPr lang="en-GB" sz="1800" dirty="0">
                <a:solidFill>
                  <a:schemeClr val="tx1"/>
                </a:solidFill>
              </a:rPr>
              <a:t>LEAD</a:t>
            </a:r>
          </a:p>
          <a:p>
            <a:r>
              <a:rPr lang="en-GB" sz="1800" dirty="0" smtClean="0">
                <a:solidFill>
                  <a:schemeClr val="tx1"/>
                </a:solidFill>
                <a:hlinkClick r:id="rId2"/>
              </a:rPr>
              <a:t>l.creanor@gcu.ac.uk</a:t>
            </a:r>
            <a:r>
              <a:rPr lang="en-GB" sz="18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GB" sz="1800" dirty="0" smtClean="0">
                <a:solidFill>
                  <a:schemeClr val="tx1"/>
                </a:solidFill>
              </a:rPr>
              <a:t>@</a:t>
            </a:r>
            <a:r>
              <a:rPr lang="en-GB" sz="1800" dirty="0" err="1" smtClean="0">
                <a:solidFill>
                  <a:schemeClr val="tx1"/>
                </a:solidFill>
              </a:rPr>
              <a:t>lcreanor</a:t>
            </a:r>
            <a:endParaRPr lang="en-GB" sz="1800" dirty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961991" y="4725144"/>
            <a:ext cx="7177608" cy="1368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5" name="Picture 7" descr="GCU on white_RGB_new.jpg                                       003DEDC1Leopard_Boot                   C4F69DED: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76672"/>
            <a:ext cx="1944216" cy="1130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1938509" y="5873660"/>
            <a:ext cx="52245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GCU Annual Programme Leaders Event, 2 March 2016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5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Low confidence</a:t>
            </a:r>
            <a:endParaRPr lang="en-GB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8939087"/>
              </p:ext>
            </p:extLst>
          </p:nvPr>
        </p:nvGraphicFramePr>
        <p:xfrm>
          <a:off x="467544" y="1412776"/>
          <a:ext cx="4392488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131840" y="3284984"/>
            <a:ext cx="12547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NOT VERY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38535" y="4970488"/>
            <a:ext cx="1155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SLIGHTLY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99591" y="4130917"/>
            <a:ext cx="16199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MODERATELY</a:t>
            </a:r>
            <a:endParaRPr lang="en-GB" sz="2000" b="1" dirty="0">
              <a:solidFill>
                <a:schemeClr val="bg1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572000" y="1412776"/>
            <a:ext cx="4248472" cy="4968552"/>
            <a:chOff x="4572000" y="1412776"/>
            <a:chExt cx="4248472" cy="4968552"/>
          </a:xfrm>
        </p:grpSpPr>
        <p:graphicFrame>
          <p:nvGraphicFramePr>
            <p:cNvPr id="5" name="Chart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078556854"/>
                </p:ext>
              </p:extLst>
            </p:nvPr>
          </p:nvGraphicFramePr>
          <p:xfrm>
            <a:off x="4572000" y="1412776"/>
            <a:ext cx="4248472" cy="496855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9" name="TextBox 8"/>
            <p:cNvSpPr txBox="1"/>
            <p:nvPr/>
          </p:nvSpPr>
          <p:spPr>
            <a:xfrm>
              <a:off x="6588224" y="4162763"/>
              <a:ext cx="125470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b="1" dirty="0" smtClean="0">
                  <a:solidFill>
                    <a:schemeClr val="bg1"/>
                  </a:solidFill>
                </a:rPr>
                <a:t>NOT VERY</a:t>
              </a:r>
              <a:endParaRPr lang="en-GB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932040" y="3469397"/>
              <a:ext cx="11559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b="1" dirty="0" smtClean="0">
                  <a:solidFill>
                    <a:schemeClr val="bg1"/>
                  </a:solidFill>
                </a:rPr>
                <a:t>SLIGHTLY</a:t>
              </a:r>
              <a:endParaRPr lang="en-GB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19532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745337"/>
              </p:ext>
            </p:extLst>
          </p:nvPr>
        </p:nvGraphicFramePr>
        <p:xfrm>
          <a:off x="1403648" y="548679"/>
          <a:ext cx="6408712" cy="563880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4577651"/>
                <a:gridCol w="1831061"/>
              </a:tblGrid>
              <a:tr h="88303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 smtClean="0">
                          <a:effectLst/>
                        </a:rPr>
                        <a:t>Do </a:t>
                      </a:r>
                      <a:r>
                        <a:rPr lang="en-GB" sz="2400" u="none" strike="noStrike" dirty="0">
                          <a:effectLst/>
                        </a:rPr>
                        <a:t>you use any of the following social media channels </a:t>
                      </a:r>
                      <a:r>
                        <a:rPr lang="en-GB" sz="2400" u="none" strike="noStrike" dirty="0" smtClean="0">
                          <a:effectLst/>
                        </a:rPr>
                        <a:t>in your </a:t>
                      </a:r>
                      <a:r>
                        <a:rPr lang="en-GB" sz="2400" u="none" strike="noStrike" dirty="0">
                          <a:effectLst/>
                        </a:rPr>
                        <a:t>learning &amp; teaching activities</a:t>
                      </a:r>
                      <a:r>
                        <a:rPr lang="en-GB" sz="2400" u="none" strike="noStrike" dirty="0" smtClean="0">
                          <a:effectLst/>
                        </a:rPr>
                        <a:t>?</a:t>
                      </a:r>
                    </a:p>
                  </a:txBody>
                  <a:tcPr marL="137160" marR="137160" marT="137160" marB="13716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88626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TWITTER</a:t>
                      </a:r>
                      <a:endParaRPr lang="en-GB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137160" marR="137160" marT="137160" marB="13716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42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37160" marR="137160" marT="137160" marB="137160" anchor="b"/>
                </a:tc>
              </a:tr>
              <a:tr h="488626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SKYPE</a:t>
                      </a:r>
                      <a:endParaRPr lang="en-GB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137160" marR="137160" marT="137160" marB="13716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</a:rPr>
                        <a:t>42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37160" marR="137160" marT="137160" marB="137160" anchor="b"/>
                </a:tc>
              </a:tr>
              <a:tr h="488626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GOOGLE+</a:t>
                      </a:r>
                      <a:endParaRPr lang="en-GB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137160" marR="137160" marT="137160" marB="13716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20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37160" marR="137160" marT="137160" marB="137160" anchor="b"/>
                </a:tc>
              </a:tr>
              <a:tr h="488626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LINKEDIN</a:t>
                      </a:r>
                      <a:endParaRPr lang="en-GB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137160" marR="137160" marT="137160" marB="13716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</a:rPr>
                        <a:t>19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37160" marR="137160" marT="137160" marB="137160" anchor="b"/>
                </a:tc>
              </a:tr>
              <a:tr h="488626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FACEBOOK</a:t>
                      </a:r>
                      <a:endParaRPr lang="en-GB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137160" marR="137160" marT="137160" marB="13716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</a:rPr>
                        <a:t>16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37160" marR="137160" marT="137160" marB="137160" anchor="b"/>
                </a:tc>
              </a:tr>
              <a:tr h="488626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WHATSAPP</a:t>
                      </a:r>
                      <a:endParaRPr lang="en-GB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137160" marR="137160" marT="137160" marB="13716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</a:rPr>
                        <a:t>11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37160" marR="137160" marT="137160" marB="137160" anchor="b"/>
                </a:tc>
              </a:tr>
              <a:tr h="488626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INSTAGRAM</a:t>
                      </a:r>
                      <a:endParaRPr lang="en-GB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137160" marR="137160" marT="137160" marB="13716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</a:rPr>
                        <a:t>4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37160" marR="137160" marT="137160" marB="137160" anchor="b"/>
                </a:tc>
              </a:tr>
              <a:tr h="488626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SNAPCHAT</a:t>
                      </a:r>
                      <a:endParaRPr lang="en-GB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137160" marR="137160" marT="137160" marB="13716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</a:rPr>
                        <a:t>0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37160" marR="137160" marT="137160" marB="13716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511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Transformed….?</a:t>
            </a:r>
            <a:endParaRPr lang="en-GB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63" y="1916832"/>
            <a:ext cx="8073902" cy="3593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195736" y="5661248"/>
            <a:ext cx="39030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hlinkClick r:id="rId3"/>
              </a:rPr>
              <a:t>www.gcu.ac.uk/campusfutures/media/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192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363272" cy="77809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Activity 1: Digital Learning in your programmes</a:t>
            </a:r>
            <a:endParaRPr lang="en-GB" sz="2800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045" y="1059785"/>
            <a:ext cx="7086353" cy="5515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338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>
                <a:solidFill>
                  <a:schemeClr val="tx2"/>
                </a:solidFill>
                <a:latin typeface="Arial Rounded MT Bold" panose="020F0704030504030204" pitchFamily="34" charset="0"/>
              </a:rPr>
              <a:t>Activity 2</a:t>
            </a:r>
            <a:r>
              <a:rPr lang="en-GB" sz="28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: The </a:t>
            </a:r>
            <a:r>
              <a:rPr lang="en-GB" sz="2800" dirty="0">
                <a:solidFill>
                  <a:schemeClr val="tx2"/>
                </a:solidFill>
                <a:latin typeface="Arial Rounded MT Bold" panose="020F0704030504030204" pitchFamily="34" charset="0"/>
              </a:rPr>
              <a:t>Programme Leader’s role in embedding </a:t>
            </a:r>
            <a:r>
              <a:rPr lang="en-GB" sz="28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Digital Capabilities </a:t>
            </a:r>
            <a:endParaRPr lang="en-GB" sz="2800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805163"/>
              </p:ext>
            </p:extLst>
          </p:nvPr>
        </p:nvGraphicFramePr>
        <p:xfrm>
          <a:off x="457200" y="1700808"/>
          <a:ext cx="8291264" cy="39473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49587"/>
                <a:gridCol w="1450951"/>
                <a:gridCol w="1523498"/>
                <a:gridCol w="1327068"/>
                <a:gridCol w="1440160"/>
              </a:tblGrid>
              <a:tr h="1080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chemeClr val="tx1"/>
                          </a:solidFill>
                          <a:effectLst/>
                        </a:rPr>
                        <a:t>GOOD PRACTICE PRINCIPLE</a:t>
                      </a:r>
                      <a:r>
                        <a:rPr lang="en-GB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2228" marR="6222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First Steps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2228" marR="6222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Developing 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2228" marR="6222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Developed 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2228" marR="6222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Outstanding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2228" marR="6222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/>
                    </a:solidFill>
                  </a:tcPr>
                </a:tc>
              </a:tr>
              <a:tr h="15260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>
                          <a:effectLst/>
                        </a:rPr>
                        <a:t>Provide (access to) excellent digital learning content</a:t>
                      </a:r>
                      <a:endParaRPr lang="en-GB" sz="2400" dirty="0" smtClean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</a:endParaRPr>
                    </a:p>
                  </a:txBody>
                  <a:tcPr marL="62228" marR="6222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12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2228" marR="6222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2228" marR="622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12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2228" marR="6222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2228" marR="6222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2865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Embed digital capabilities into modules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2228" marR="6222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2228" marR="6222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2228" marR="6222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12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2228" marR="6222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2228" marR="6222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03648" y="6093296"/>
            <a:ext cx="6774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Adapted from </a:t>
            </a:r>
            <a:r>
              <a:rPr lang="en-GB" sz="1400" dirty="0" err="1" smtClean="0"/>
              <a:t>Jisc</a:t>
            </a:r>
            <a:r>
              <a:rPr lang="en-GB" sz="1400" dirty="0" smtClean="0"/>
              <a:t> NUS Benchmarking Tool: the Student </a:t>
            </a:r>
            <a:r>
              <a:rPr lang="en-GB" sz="1400" dirty="0"/>
              <a:t>Digital Experience </a:t>
            </a:r>
            <a:endParaRPr lang="en-GB" sz="1400" dirty="0" smtClean="0"/>
          </a:p>
          <a:p>
            <a:r>
              <a:rPr lang="en-GB" sz="1400" dirty="0" smtClean="0">
                <a:hlinkClick r:id="rId2"/>
              </a:rPr>
              <a:t>http</a:t>
            </a:r>
            <a:r>
              <a:rPr lang="en-GB" sz="1400" dirty="0">
                <a:hlinkClick r:id="rId2"/>
              </a:rPr>
              <a:t>://</a:t>
            </a:r>
            <a:r>
              <a:rPr lang="en-GB" sz="1400" dirty="0" smtClean="0">
                <a:hlinkClick r:id="rId2"/>
              </a:rPr>
              <a:t>repository.jisc.ac.uk/6140/1/Jisc_NUS_student_experience_benchmarking_tool.pdf</a:t>
            </a:r>
            <a:r>
              <a:rPr lang="en-GB" sz="1400" dirty="0" smtClean="0"/>
              <a:t> 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31202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>
                <a:solidFill>
                  <a:schemeClr val="tx2"/>
                </a:solidFill>
                <a:latin typeface="Arial Rounded MT Bold" panose="020F0704030504030204" pitchFamily="34" charset="0"/>
              </a:rPr>
              <a:t>Activity </a:t>
            </a:r>
            <a:r>
              <a:rPr lang="en-GB" sz="28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3: Supporting Digital Learning across Programmes </a:t>
            </a:r>
            <a:endParaRPr lang="en-GB" sz="2800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9632" y="1340768"/>
            <a:ext cx="62646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/>
              <a:t>Identify your </a:t>
            </a:r>
            <a:r>
              <a:rPr lang="en-GB" sz="2000" b="1" dirty="0">
                <a:solidFill>
                  <a:srgbClr val="C00000"/>
                </a:solidFill>
              </a:rPr>
              <a:t>top THREE CPD </a:t>
            </a:r>
            <a:r>
              <a:rPr lang="en-GB" sz="2000" b="1" dirty="0" smtClean="0">
                <a:solidFill>
                  <a:srgbClr val="C00000"/>
                </a:solidFill>
              </a:rPr>
              <a:t>priorities</a:t>
            </a:r>
            <a:r>
              <a:rPr lang="en-GB" sz="2000" dirty="0" smtClean="0"/>
              <a:t> for enhancing digital capabilities across your programme. </a:t>
            </a:r>
          </a:p>
          <a:p>
            <a:pPr algn="ctr"/>
            <a:r>
              <a:rPr lang="en-GB" sz="2000" dirty="0" smtClean="0"/>
              <a:t>What form should this support take?</a:t>
            </a:r>
          </a:p>
          <a:p>
            <a:pPr algn="ctr"/>
            <a:endParaRPr lang="en-GB" sz="2000" dirty="0"/>
          </a:p>
          <a:p>
            <a:pPr algn="ctr"/>
            <a:endParaRPr lang="en-GB" sz="2000" dirty="0" smtClean="0"/>
          </a:p>
          <a:p>
            <a:pPr algn="ctr"/>
            <a:endParaRPr lang="en-GB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1966912" y="6087379"/>
            <a:ext cx="5460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Padlet</a:t>
            </a:r>
            <a:r>
              <a:rPr lang="en-GB" dirty="0"/>
              <a:t> link - </a:t>
            </a:r>
            <a:r>
              <a:rPr lang="en-GB" dirty="0">
                <a:hlinkClick r:id="rId2"/>
              </a:rPr>
              <a:t>http://</a:t>
            </a:r>
            <a:r>
              <a:rPr lang="en-GB" dirty="0" smtClean="0">
                <a:hlinkClick r:id="rId2"/>
              </a:rPr>
              <a:t>padlet.com/l_creanor/ylh7e23gkhbk</a:t>
            </a:r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1867" y="2636912"/>
            <a:ext cx="5210175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905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770470" y="1340768"/>
            <a:ext cx="288032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  <a:p>
            <a:r>
              <a:rPr lang="en-GB" sz="2800" b="1" dirty="0"/>
              <a:t>Inspirational approaches to learning, teaching and assessment </a:t>
            </a:r>
            <a:r>
              <a:rPr lang="en-GB" sz="2800" dirty="0"/>
              <a:t>which embrace innovation and the imaginative use of learning technologies </a:t>
            </a:r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2741228"/>
              </p:ext>
            </p:extLst>
          </p:nvPr>
        </p:nvGraphicFramePr>
        <p:xfrm>
          <a:off x="297862" y="1772816"/>
          <a:ext cx="5284837" cy="40300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445345" y="199727"/>
            <a:ext cx="8229600" cy="990600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dirty="0" smtClean="0">
                <a:latin typeface="+mn-lt"/>
              </a:rPr>
              <a:t>     </a:t>
            </a:r>
            <a:r>
              <a:rPr lang="en-GB" sz="4500" dirty="0" smtClean="0">
                <a:latin typeface="Arial Rounded MT Bold" pitchFamily="34" charset="0"/>
              </a:rPr>
              <a:t>GCU Strategy for Learning</a:t>
            </a:r>
            <a:r>
              <a:rPr lang="en-GB" sz="33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GB" sz="1800" dirty="0" smtClean="0">
                <a:solidFill>
                  <a:schemeClr val="tx1"/>
                </a:solidFill>
                <a:latin typeface="Arial Rounded MT Bold" pitchFamily="34" charset="0"/>
              </a:rPr>
              <a:t>(2015-20)</a:t>
            </a:r>
            <a:endParaRPr lang="en-GB" sz="1800" dirty="0">
              <a:solidFill>
                <a:schemeClr val="tx1"/>
              </a:solidFill>
              <a:latin typeface="Arial Rounded MT Bold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95736" y="3573016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Enablers</a:t>
            </a:r>
            <a:endParaRPr lang="en-GB" sz="2400" b="1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5122398" y="3046025"/>
            <a:ext cx="648072" cy="36004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2555776" y="6187260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200" dirty="0" smtClean="0">
                <a:hlinkClick r:id="rId7"/>
              </a:rPr>
              <a:t>www.gcu.ac.uk/gaq/strategyforlearning2015-2020/</a:t>
            </a:r>
            <a:r>
              <a:rPr lang="en-GB" sz="1200" dirty="0" smtClean="0"/>
              <a:t> 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311815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tx2"/>
                </a:solidFill>
                <a:latin typeface="Arial Rounded MT Bold" panose="020F0704030504030204" pitchFamily="34" charset="0"/>
                <a:cs typeface="Aharoni" panose="02010803020104030203" pitchFamily="2" charset="-79"/>
              </a:rPr>
              <a:t>Digital Learning at GCU means…</a:t>
            </a:r>
            <a:endParaRPr lang="en-GB" dirty="0">
              <a:solidFill>
                <a:schemeClr val="tx2"/>
              </a:solidFill>
              <a:latin typeface="Arial Rounded MT Bold" panose="020F070403050403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080054"/>
            <a:ext cx="7344816" cy="3888432"/>
          </a:xfrm>
          <a:noFill/>
          <a:effectLst>
            <a:outerShdw blurRad="63500" sx="102000" sy="102000" algn="ctr" rotWithShape="0">
              <a:schemeClr val="tx2">
                <a:alpha val="40000"/>
              </a:schemeClr>
            </a:outerShdw>
          </a:effectLst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 smtClean="0"/>
              <a:t>…developing </a:t>
            </a:r>
            <a:r>
              <a:rPr lang="en-GB" b="1" dirty="0" smtClean="0">
                <a:solidFill>
                  <a:schemeClr val="accent2"/>
                </a:solidFill>
              </a:rPr>
              <a:t>creative approaches </a:t>
            </a:r>
            <a:r>
              <a:rPr lang="en-GB" dirty="0"/>
              <a:t>to learning, teaching </a:t>
            </a:r>
            <a:r>
              <a:rPr lang="en-GB" dirty="0" smtClean="0"/>
              <a:t>and assessment </a:t>
            </a:r>
            <a:r>
              <a:rPr lang="en-GB" dirty="0"/>
              <a:t>through the </a:t>
            </a:r>
            <a:r>
              <a:rPr lang="en-GB" b="1" dirty="0">
                <a:solidFill>
                  <a:schemeClr val="accent2"/>
                </a:solidFill>
              </a:rPr>
              <a:t>effective use of technology </a:t>
            </a:r>
            <a:endParaRPr lang="en-GB" b="1" dirty="0" smtClean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r>
              <a:rPr lang="en-GB" dirty="0" smtClean="0"/>
              <a:t>on campus and online </a:t>
            </a:r>
          </a:p>
          <a:p>
            <a:pPr marL="0" indent="0" algn="ctr">
              <a:buNone/>
            </a:pPr>
            <a:r>
              <a:rPr lang="en-GB" dirty="0" smtClean="0"/>
              <a:t>to </a:t>
            </a:r>
            <a:r>
              <a:rPr lang="en-GB" b="1" dirty="0">
                <a:solidFill>
                  <a:schemeClr val="accent2"/>
                </a:solidFill>
              </a:rPr>
              <a:t>enhance student engagement</a:t>
            </a:r>
            <a:r>
              <a:rPr lang="en-GB" dirty="0">
                <a:solidFill>
                  <a:schemeClr val="accent2"/>
                </a:solidFill>
              </a:rPr>
              <a:t> </a:t>
            </a:r>
            <a:r>
              <a:rPr lang="en-GB" dirty="0"/>
              <a:t>and </a:t>
            </a:r>
            <a:r>
              <a:rPr lang="en-GB" b="1" dirty="0">
                <a:solidFill>
                  <a:schemeClr val="accent2"/>
                </a:solidFill>
              </a:rPr>
              <a:t>enable flexible access </a:t>
            </a:r>
            <a:r>
              <a:rPr lang="en-GB" dirty="0"/>
              <a:t>through a range of digital devices</a:t>
            </a:r>
            <a:r>
              <a:rPr lang="en-GB" dirty="0" smtClean="0"/>
              <a:t>.</a:t>
            </a:r>
          </a:p>
          <a:p>
            <a:pPr lvl="1"/>
            <a:endParaRPr lang="en-GB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491873" y="1556792"/>
            <a:ext cx="5904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/>
                </a:solidFill>
              </a:rPr>
              <a:t>__________________________________________________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45721" y="5949280"/>
            <a:ext cx="5904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/>
                </a:solidFill>
              </a:rPr>
              <a:t>__________________________________________________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58745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Transitions</a:t>
            </a:r>
            <a:endParaRPr lang="en-GB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628800"/>
            <a:ext cx="7272808" cy="4562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31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Online Development</a:t>
            </a:r>
            <a:endParaRPr lang="en-GB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619672" y="1412776"/>
            <a:ext cx="6096000" cy="4301316"/>
            <a:chOff x="1580699" y="1556792"/>
            <a:chExt cx="6096000" cy="4408264"/>
          </a:xfrm>
        </p:grpSpPr>
        <p:graphicFrame>
          <p:nvGraphicFramePr>
            <p:cNvPr id="3" name="Diagram 2"/>
            <p:cNvGraphicFramePr/>
            <p:nvPr>
              <p:extLst>
                <p:ext uri="{D42A27DB-BD31-4B8C-83A1-F6EECF244321}">
                  <p14:modId xmlns:p14="http://schemas.microsoft.com/office/powerpoint/2010/main" val="3034304668"/>
                </p:ext>
              </p:extLst>
            </p:nvPr>
          </p:nvGraphicFramePr>
          <p:xfrm>
            <a:off x="1580699" y="1556792"/>
            <a:ext cx="6096000" cy="440826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4" name="TextBox 3"/>
            <p:cNvSpPr txBox="1"/>
            <p:nvPr/>
          </p:nvSpPr>
          <p:spPr>
            <a:xfrm>
              <a:off x="1691680" y="2182717"/>
              <a:ext cx="1007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 smtClean="0">
                  <a:latin typeface="Arial Rounded MT Bold" panose="020F0704030504030204" pitchFamily="34" charset="0"/>
                </a:rPr>
                <a:t>FOCUS</a:t>
              </a:r>
              <a:endParaRPr lang="en-GB" b="1" dirty="0">
                <a:latin typeface="Arial Rounded MT Bold" panose="020F0704030504030204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979712" y="3516856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 smtClean="0">
                  <a:latin typeface="Arial Rounded MT Bold" panose="020F0704030504030204" pitchFamily="34" charset="0"/>
                </a:rPr>
                <a:t>DESIGN</a:t>
              </a:r>
              <a:endParaRPr lang="en-GB" b="1" dirty="0">
                <a:latin typeface="Arial Rounded MT Bold" panose="020F070403050403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641986" y="4900413"/>
              <a:ext cx="11063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 smtClean="0">
                  <a:latin typeface="Arial Rounded MT Bold" panose="020F0704030504030204" pitchFamily="34" charset="0"/>
                </a:rPr>
                <a:t>REVIEW</a:t>
              </a:r>
              <a:endParaRPr lang="en-GB" b="1" dirty="0">
                <a:latin typeface="Arial Rounded MT Bold" panose="020F0704030504030204" pitchFamily="34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680959" y="6124594"/>
            <a:ext cx="627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Guides &amp; Resources available in </a:t>
            </a:r>
            <a:r>
              <a:rPr lang="en-GB" dirty="0" err="1" smtClean="0"/>
              <a:t>GCULearn</a:t>
            </a:r>
            <a:r>
              <a:rPr lang="en-GB" dirty="0" smtClean="0"/>
              <a:t>, under STAFF HELP tab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438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Blended Learning</a:t>
            </a:r>
            <a:endParaRPr lang="en-GB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323528" y="6102144"/>
            <a:ext cx="3384376" cy="4952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800" dirty="0" smtClean="0"/>
              <a:t>3E Framework (Smyth et al, 2011)</a:t>
            </a:r>
            <a:endParaRPr lang="en-GB" sz="18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580055801"/>
              </p:ext>
            </p:extLst>
          </p:nvPr>
        </p:nvGraphicFramePr>
        <p:xfrm>
          <a:off x="755576" y="141326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940152" y="1844824"/>
            <a:ext cx="288032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accent2"/>
                </a:solidFill>
              </a:rPr>
              <a:t>ENHANCE</a:t>
            </a:r>
            <a:r>
              <a:rPr lang="en-GB" dirty="0" smtClean="0"/>
              <a:t>: </a:t>
            </a:r>
            <a:r>
              <a:rPr lang="en-GB" sz="1600" dirty="0"/>
              <a:t>Adopting technology in simple and effective ways to actively support students</a:t>
            </a:r>
          </a:p>
          <a:p>
            <a:r>
              <a:rPr lang="en-GB" sz="1600" dirty="0"/>
              <a:t>and increase their activity and self-responsibility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520" y="4365104"/>
            <a:ext cx="331236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accent2"/>
                </a:solidFill>
              </a:rPr>
              <a:t>EXTEND</a:t>
            </a:r>
            <a:r>
              <a:rPr lang="en-GB" dirty="0" smtClean="0"/>
              <a:t>:  </a:t>
            </a:r>
            <a:r>
              <a:rPr lang="en-GB" sz="1600" dirty="0" smtClean="0"/>
              <a:t>Further </a:t>
            </a:r>
            <a:r>
              <a:rPr lang="en-GB" sz="1600" dirty="0"/>
              <a:t>use of technology that facilitates key aspects of students’ individual and</a:t>
            </a:r>
          </a:p>
          <a:p>
            <a:r>
              <a:rPr lang="en-GB" sz="1600" dirty="0"/>
              <a:t>collaborative learning and assessment through increasing their choice and control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52512" y="4869159"/>
            <a:ext cx="291581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accent2"/>
                </a:solidFill>
              </a:rPr>
              <a:t>EMPOWER</a:t>
            </a:r>
            <a:r>
              <a:rPr lang="en-GB" dirty="0" smtClean="0"/>
              <a:t>:  </a:t>
            </a:r>
            <a:r>
              <a:rPr lang="en-GB" sz="1600" dirty="0"/>
              <a:t>Developed use of technology that requires higher order individual and</a:t>
            </a:r>
          </a:p>
          <a:p>
            <a:r>
              <a:rPr lang="en-GB" sz="1600" dirty="0"/>
              <a:t>collaborative learning that reflect how knowledge is created and used in professional</a:t>
            </a:r>
          </a:p>
          <a:p>
            <a:r>
              <a:rPr lang="en-GB" sz="1600" dirty="0"/>
              <a:t>environments</a:t>
            </a:r>
          </a:p>
        </p:txBody>
      </p:sp>
    </p:spTree>
    <p:extLst>
      <p:ext uri="{BB962C8B-B14F-4D97-AF65-F5344CB8AC3E}">
        <p14:creationId xmlns:p14="http://schemas.microsoft.com/office/powerpoint/2010/main" val="1550370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588" y="114300"/>
            <a:ext cx="6600825" cy="66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39768" y="114300"/>
            <a:ext cx="1955968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b="1" dirty="0" err="1" smtClean="0"/>
              <a:t>Jisc</a:t>
            </a:r>
            <a:r>
              <a:rPr lang="en-GB" sz="2400" b="1" dirty="0" smtClean="0"/>
              <a:t> Digital Capabilities Framework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92280" y="188640"/>
            <a:ext cx="1821611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The six elements</a:t>
            </a:r>
          </a:p>
        </p:txBody>
      </p:sp>
    </p:spTree>
    <p:extLst>
      <p:ext uri="{BB962C8B-B14F-4D97-AF65-F5344CB8AC3E}">
        <p14:creationId xmlns:p14="http://schemas.microsoft.com/office/powerpoint/2010/main" val="268948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404664"/>
            <a:ext cx="81369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GCU Survey on Digital Learning (2015): </a:t>
            </a:r>
          </a:p>
          <a:p>
            <a:pPr algn="ctr"/>
            <a:endParaRPr lang="en-GB" sz="320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783163271"/>
              </p:ext>
            </p:extLst>
          </p:nvPr>
        </p:nvGraphicFramePr>
        <p:xfrm>
          <a:off x="719572" y="2132856"/>
          <a:ext cx="763284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87624" y="1268760"/>
            <a:ext cx="708437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129 Respondents from across all three Schools (academic staff)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798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High confidence </a:t>
            </a:r>
            <a:endParaRPr lang="en-GB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23528" y="1340768"/>
            <a:ext cx="4320480" cy="5256584"/>
            <a:chOff x="323528" y="1340768"/>
            <a:chExt cx="4320480" cy="5256584"/>
          </a:xfrm>
        </p:grpSpPr>
        <p:graphicFrame>
          <p:nvGraphicFramePr>
            <p:cNvPr id="11" name="Chart 10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669834198"/>
                </p:ext>
              </p:extLst>
            </p:nvPr>
          </p:nvGraphicFramePr>
          <p:xfrm>
            <a:off x="323528" y="1340768"/>
            <a:ext cx="4320480" cy="525658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TextBox 2"/>
            <p:cNvSpPr txBox="1"/>
            <p:nvPr/>
          </p:nvSpPr>
          <p:spPr>
            <a:xfrm>
              <a:off x="1043608" y="3457721"/>
              <a:ext cx="96039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b="1" dirty="0" smtClean="0">
                  <a:solidFill>
                    <a:schemeClr val="bg1"/>
                  </a:solidFill>
                </a:rPr>
                <a:t>HIGHLY</a:t>
              </a:r>
              <a:endParaRPr lang="en-GB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627784" y="4581128"/>
              <a:ext cx="7345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b="1" dirty="0" smtClean="0">
                  <a:solidFill>
                    <a:schemeClr val="bg1"/>
                  </a:solidFill>
                </a:rPr>
                <a:t>VERY</a:t>
              </a:r>
              <a:endParaRPr lang="en-GB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552346" y="3247557"/>
              <a:ext cx="161999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b="1" dirty="0" smtClean="0">
                  <a:solidFill>
                    <a:schemeClr val="bg1"/>
                  </a:solidFill>
                </a:rPr>
                <a:t>MODERATELY</a:t>
              </a:r>
              <a:endParaRPr lang="en-GB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427984" y="1268760"/>
            <a:ext cx="4248472" cy="5256584"/>
            <a:chOff x="4427984" y="1268760"/>
            <a:chExt cx="4248472" cy="5256584"/>
          </a:xfrm>
        </p:grpSpPr>
        <p:graphicFrame>
          <p:nvGraphicFramePr>
            <p:cNvPr id="7" name="Chart 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497259536"/>
                </p:ext>
              </p:extLst>
            </p:nvPr>
          </p:nvGraphicFramePr>
          <p:xfrm>
            <a:off x="4427984" y="1268760"/>
            <a:ext cx="4248472" cy="525658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9" name="TextBox 8"/>
            <p:cNvSpPr txBox="1"/>
            <p:nvPr/>
          </p:nvSpPr>
          <p:spPr>
            <a:xfrm>
              <a:off x="6732240" y="3447612"/>
              <a:ext cx="161999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b="1" dirty="0" smtClean="0">
                  <a:solidFill>
                    <a:schemeClr val="bg1"/>
                  </a:solidFill>
                </a:rPr>
                <a:t>MODERATELY</a:t>
              </a:r>
              <a:endParaRPr lang="en-GB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220072" y="2876496"/>
              <a:ext cx="96039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b="1" dirty="0" smtClean="0">
                  <a:solidFill>
                    <a:schemeClr val="bg1"/>
                  </a:solidFill>
                </a:rPr>
                <a:t>HIGHLY</a:t>
              </a:r>
              <a:endParaRPr lang="en-GB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868144" y="4733528"/>
              <a:ext cx="7345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b="1" dirty="0" smtClean="0">
                  <a:solidFill>
                    <a:schemeClr val="bg1"/>
                  </a:solidFill>
                </a:rPr>
                <a:t>VERY</a:t>
              </a:r>
              <a:endParaRPr lang="en-GB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55529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1347</TotalTime>
  <Words>472</Words>
  <Application>Microsoft Office PowerPoint</Application>
  <PresentationFormat>On-screen Show (4:3)</PresentationFormat>
  <Paragraphs>117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Digital Learning: building digital capability</vt:lpstr>
      <vt:lpstr>PowerPoint Presentation</vt:lpstr>
      <vt:lpstr>Digital Learning at GCU means…</vt:lpstr>
      <vt:lpstr>Transitions</vt:lpstr>
      <vt:lpstr>Online Development</vt:lpstr>
      <vt:lpstr>Blended Learning</vt:lpstr>
      <vt:lpstr>PowerPoint Presentation</vt:lpstr>
      <vt:lpstr>PowerPoint Presentation</vt:lpstr>
      <vt:lpstr>High confidence </vt:lpstr>
      <vt:lpstr>Low confidence</vt:lpstr>
      <vt:lpstr>PowerPoint Presentation</vt:lpstr>
      <vt:lpstr>Transformed….?</vt:lpstr>
      <vt:lpstr>PowerPoint Presentation</vt:lpstr>
      <vt:lpstr>PowerPoint Presentation</vt:lpstr>
      <vt:lpstr>PowerPoint Presentation</vt:lpstr>
    </vt:vector>
  </TitlesOfParts>
  <Company>Glasgow Caledonian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Online Development Session 5</dc:title>
  <dc:creator>lcr2</dc:creator>
  <cp:lastModifiedBy>setup</cp:lastModifiedBy>
  <cp:revision>121</cp:revision>
  <dcterms:created xsi:type="dcterms:W3CDTF">2015-05-21T09:57:41Z</dcterms:created>
  <dcterms:modified xsi:type="dcterms:W3CDTF">2016-03-10T10:08:39Z</dcterms:modified>
</cp:coreProperties>
</file>