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EED33E-F750-82C6-E878-67630F6DA3A1}" v="25" dt="2024-02-27T11:52:32.086"/>
    <p1510:client id="{59EDCA8A-B36D-C3F1-0B99-38F0A8DC436E}" v="61" dt="2024-02-27T09:09:50.850"/>
    <p1510:client id="{C8A29AB3-586E-4030-9917-FC08B85C7E20}" v="63" dt="2024-02-26T15:22:24.4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salctgblog.wordpress.com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descr="Scottish Academic Libraries Co-operative Training Group​ log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cs typeface="Calibri Light"/>
              </a:rPr>
              <a:t>Scottish Academic Libraries Co-operative Training Group (SALCTG)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957977" cy="5003048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AI training with Phil Bradley</a:t>
            </a:r>
            <a:endParaRPr lang="en-US" dirty="0">
              <a:solidFill>
                <a:schemeClr val="bg1"/>
              </a:solidFill>
              <a:cs typeface="Calibri"/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  <a:ea typeface="+mn-lt"/>
              <a:cs typeface="+mn-lt"/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Tuesday 27 February 2024</a:t>
            </a:r>
            <a:endParaRPr lang="en-US" dirty="0">
              <a:solidFill>
                <a:schemeClr val="bg1"/>
              </a:solidFill>
              <a:cs typeface="Calibri"/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ea typeface="+mn-lt"/>
                <a:cs typeface="+mn-lt"/>
              </a:rPr>
              <a:t>1.30 to 3.30pm</a:t>
            </a:r>
            <a:endParaRPr lang="en-US">
              <a:solidFill>
                <a:schemeClr val="bg1"/>
              </a:solidFill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  <a:cs typeface="Calibri" panose="020F0502020204030204"/>
            </a:endParaRPr>
          </a:p>
          <a:p>
            <a:pPr>
              <a:buNone/>
            </a:pPr>
            <a:endParaRPr lang="en-US" dirty="0">
              <a:solidFill>
                <a:schemeClr val="bg1"/>
              </a:solidFill>
              <a:cs typeface="Calibri" panose="020F0502020204030204"/>
            </a:endParaRPr>
          </a:p>
          <a:p>
            <a:pPr>
              <a:buNone/>
            </a:pPr>
            <a:r>
              <a:rPr lang="en-US" sz="2400" dirty="0">
                <a:solidFill>
                  <a:schemeClr val="bg1"/>
                </a:solidFill>
                <a:cs typeface="Calibri" panose="020F0502020204030204"/>
              </a:rPr>
              <a:t>Twitter/X: @Philbradley, @SALCTG</a:t>
            </a:r>
          </a:p>
          <a:p>
            <a:pPr>
              <a:buNone/>
            </a:pPr>
            <a:r>
              <a:rPr lang="en-US" sz="2400" dirty="0">
                <a:solidFill>
                  <a:schemeClr val="bg1"/>
                </a:solidFill>
                <a:cs typeface="Calibri" panose="020F0502020204030204"/>
              </a:rPr>
              <a:t>WordPress: </a:t>
            </a:r>
            <a:r>
              <a:rPr lang="en-US" sz="2400" dirty="0">
                <a:solidFill>
                  <a:schemeClr val="bg1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https://salctgblog.wordpress.com/</a:t>
            </a:r>
            <a:endParaRPr lang="en-US" sz="2400">
              <a:solidFill>
                <a:schemeClr val="bg1"/>
              </a:solidFill>
              <a:cs typeface="Calibri" panose="020F0502020204030204"/>
            </a:endParaRPr>
          </a:p>
          <a:p>
            <a:pPr>
              <a:buNone/>
            </a:pPr>
            <a:endParaRPr lang="en-US" sz="2400" dirty="0">
              <a:solidFill>
                <a:schemeClr val="bg1"/>
              </a:solidFill>
              <a:cs typeface="Calibri" panose="020F0502020204030204"/>
            </a:endParaRPr>
          </a:p>
          <a:p>
            <a:pPr>
              <a:buNone/>
            </a:pPr>
            <a:endParaRPr lang="en-GB" sz="1100" dirty="0">
              <a:solidFill>
                <a:schemeClr val="bg1"/>
              </a:solidFill>
              <a:cs typeface="Calibri" panose="020F0502020204030204"/>
            </a:endParaRPr>
          </a:p>
          <a:p>
            <a:pPr>
              <a:buNone/>
            </a:pPr>
            <a:endParaRPr lang="en-GB" sz="1100" dirty="0">
              <a:solidFill>
                <a:schemeClr val="bg1"/>
              </a:solidFill>
              <a:cs typeface="Calibri" panose="020F0502020204030204"/>
            </a:endParaRPr>
          </a:p>
          <a:p>
            <a:pPr>
              <a:buNone/>
            </a:pPr>
            <a:endParaRPr lang="en-GB" sz="1100" dirty="0">
              <a:solidFill>
                <a:schemeClr val="bg1"/>
              </a:solidFill>
              <a:cs typeface="Calibri" panose="020F0502020204030204"/>
            </a:endParaRPr>
          </a:p>
          <a:p>
            <a:pPr>
              <a:buNone/>
            </a:pPr>
            <a:endParaRPr lang="en-GB" sz="1100" dirty="0">
              <a:solidFill>
                <a:schemeClr val="bg1"/>
              </a:solidFill>
              <a:cs typeface="Calibri" panose="020F0502020204030204"/>
            </a:endParaRPr>
          </a:p>
          <a:p>
            <a:pPr>
              <a:buNone/>
            </a:pPr>
            <a:endParaRPr lang="en-GB" sz="1100" dirty="0">
              <a:solidFill>
                <a:schemeClr val="bg1"/>
              </a:solidFill>
              <a:cs typeface="Calibri" panose="020F0502020204030204"/>
            </a:endParaRPr>
          </a:p>
          <a:p>
            <a:pPr>
              <a:buNone/>
            </a:pPr>
            <a:r>
              <a:rPr lang="en-GB" sz="1100" dirty="0">
                <a:solidFill>
                  <a:schemeClr val="bg1"/>
                </a:solidFill>
                <a:cs typeface="Calibri" panose="020F0502020204030204"/>
              </a:rPr>
              <a:t>This slide is licensed under a </a:t>
            </a:r>
            <a:r>
              <a:rPr lang="en-GB" sz="1100" u="sng" dirty="0">
                <a:solidFill>
                  <a:schemeClr val="bg1"/>
                </a:solidFill>
                <a:cs typeface="Calibri" panose="020F0502020204030204"/>
                <a:hlinkClick r:id="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 4.0 International License (CC BY 4.0)</a:t>
            </a:r>
            <a:r>
              <a:rPr lang="en-GB" sz="1100" dirty="0">
                <a:solidFill>
                  <a:schemeClr val="bg1"/>
                </a:solidFill>
                <a:cs typeface="Calibri" panose="020F0502020204030204"/>
              </a:rPr>
              <a:t>. </a:t>
            </a:r>
            <a:endParaRPr lang="en-US">
              <a:solidFill>
                <a:schemeClr val="bg1"/>
              </a:solidFill>
              <a:cs typeface="Calibri"/>
            </a:endParaRPr>
          </a:p>
          <a:p>
            <a:pPr>
              <a:buNone/>
            </a:pPr>
            <a:endParaRPr lang="en-US" b="1" dirty="0"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cs typeface="Calibri" panose="020F0502020204030204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DB08CC2-B228-C0B0-C72E-D8FE2862C94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en-US"/>
          </a:p>
        </p:txBody>
      </p:sp>
      <p:pic>
        <p:nvPicPr>
          <p:cNvPr id="4" name="Picture 3" descr="Blue and white text overlay with blue rectangles&#10;&#10;Description automatically generated">
            <a:extLst>
              <a:ext uri="{FF2B5EF4-FFF2-40B4-BE49-F238E27FC236}">
                <a16:creationId xmlns:a16="http://schemas.microsoft.com/office/drawing/2014/main" id="{36306BEB-B290-5D73-F37B-501C1FB5BF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7920" y="2091101"/>
            <a:ext cx="4257675" cy="33337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Scottish Academic Libraries Co-operative Training Group (SALCTG)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82</cp:revision>
  <dcterms:created xsi:type="dcterms:W3CDTF">2024-02-26T14:54:18Z</dcterms:created>
  <dcterms:modified xsi:type="dcterms:W3CDTF">2024-02-27T11:53:46Z</dcterms:modified>
</cp:coreProperties>
</file>