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4"/>
  </p:notesMasterIdLst>
  <p:sldIdLst>
    <p:sldId id="256" r:id="rId3"/>
    <p:sldId id="257" r:id="rId4"/>
    <p:sldId id="281" r:id="rId5"/>
    <p:sldId id="258" r:id="rId6"/>
    <p:sldId id="260" r:id="rId7"/>
    <p:sldId id="269" r:id="rId8"/>
    <p:sldId id="270" r:id="rId9"/>
    <p:sldId id="271" r:id="rId10"/>
    <p:sldId id="268" r:id="rId11"/>
    <p:sldId id="265" r:id="rId12"/>
    <p:sldId id="264" r:id="rId13"/>
    <p:sldId id="275" r:id="rId14"/>
    <p:sldId id="276" r:id="rId15"/>
    <p:sldId id="277" r:id="rId16"/>
    <p:sldId id="278" r:id="rId17"/>
    <p:sldId id="280" r:id="rId18"/>
    <p:sldId id="279" r:id="rId19"/>
    <p:sldId id="262" r:id="rId20"/>
    <p:sldId id="282" r:id="rId21"/>
    <p:sldId id="595" r:id="rId22"/>
    <p:sldId id="261" r:id="rId23"/>
    <p:sldId id="273" r:id="rId24"/>
    <p:sldId id="272" r:id="rId25"/>
    <p:sldId id="259" r:id="rId26"/>
    <p:sldId id="266" r:id="rId27"/>
    <p:sldId id="274" r:id="rId28"/>
    <p:sldId id="267" r:id="rId29"/>
    <p:sldId id="553" r:id="rId30"/>
    <p:sldId id="583" r:id="rId31"/>
    <p:sldId id="586" r:id="rId32"/>
    <p:sldId id="593" r:id="rId33"/>
    <p:sldId id="580" r:id="rId34"/>
    <p:sldId id="589" r:id="rId35"/>
    <p:sldId id="590" r:id="rId36"/>
    <p:sldId id="591" r:id="rId37"/>
    <p:sldId id="581" r:id="rId38"/>
    <p:sldId id="584" r:id="rId39"/>
    <p:sldId id="597" r:id="rId40"/>
    <p:sldId id="596" r:id="rId41"/>
    <p:sldId id="594" r:id="rId42"/>
    <p:sldId id="572" r:id="rId43"/>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ata1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7031B-58BB-487E-A07F-4EBF643D123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13527F3-468B-4474-863C-7122FB14022D}">
      <dgm:prSet/>
      <dgm:spPr/>
      <dgm:t>
        <a:bodyPr/>
        <a:lstStyle/>
        <a:p>
          <a:pPr>
            <a:lnSpc>
              <a:spcPct val="100000"/>
            </a:lnSpc>
          </a:pPr>
          <a:r>
            <a:rPr lang="en-US"/>
            <a:t>Requirements when submitting your thesis</a:t>
          </a:r>
        </a:p>
      </dgm:t>
    </dgm:pt>
    <dgm:pt modelId="{D6D8C429-FA8F-44A1-A904-4C942F87DE8F}" type="parTrans" cxnId="{9FFE2745-6DDE-4E65-8128-64D1F8B77E38}">
      <dgm:prSet/>
      <dgm:spPr/>
      <dgm:t>
        <a:bodyPr/>
        <a:lstStyle/>
        <a:p>
          <a:endParaRPr lang="en-US"/>
        </a:p>
      </dgm:t>
    </dgm:pt>
    <dgm:pt modelId="{CA4F9CBA-150D-4549-AAB0-95B50A97C3F7}" type="sibTrans" cxnId="{9FFE2745-6DDE-4E65-8128-64D1F8B77E38}">
      <dgm:prSet/>
      <dgm:spPr/>
      <dgm:t>
        <a:bodyPr/>
        <a:lstStyle/>
        <a:p>
          <a:endParaRPr lang="en-US"/>
        </a:p>
      </dgm:t>
    </dgm:pt>
    <dgm:pt modelId="{37B12062-38F3-47C0-8EC2-38AB9A35F92C}">
      <dgm:prSet/>
      <dgm:spPr/>
      <dgm:t>
        <a:bodyPr/>
        <a:lstStyle/>
        <a:p>
          <a:pPr>
            <a:lnSpc>
              <a:spcPct val="100000"/>
            </a:lnSpc>
          </a:pPr>
          <a:r>
            <a:rPr lang="en-US"/>
            <a:t>Electronic submission and open access</a:t>
          </a:r>
        </a:p>
      </dgm:t>
    </dgm:pt>
    <dgm:pt modelId="{B92F7968-E566-4607-BEB4-3E60E1A50018}" type="parTrans" cxnId="{41815ACF-E8CB-40D1-A379-7B6A6877C3BB}">
      <dgm:prSet/>
      <dgm:spPr/>
      <dgm:t>
        <a:bodyPr/>
        <a:lstStyle/>
        <a:p>
          <a:endParaRPr lang="en-US"/>
        </a:p>
      </dgm:t>
    </dgm:pt>
    <dgm:pt modelId="{5B86066F-3FD2-4069-AD8C-6EF9A5559D47}" type="sibTrans" cxnId="{41815ACF-E8CB-40D1-A379-7B6A6877C3BB}">
      <dgm:prSet/>
      <dgm:spPr/>
      <dgm:t>
        <a:bodyPr/>
        <a:lstStyle/>
        <a:p>
          <a:endParaRPr lang="en-US"/>
        </a:p>
      </dgm:t>
    </dgm:pt>
    <dgm:pt modelId="{E8BE9F75-E97E-4B17-93A4-30DF8EADF83C}">
      <dgm:prSet/>
      <dgm:spPr/>
      <dgm:t>
        <a:bodyPr/>
        <a:lstStyle/>
        <a:p>
          <a:pPr>
            <a:lnSpc>
              <a:spcPct val="100000"/>
            </a:lnSpc>
          </a:pPr>
          <a:r>
            <a:rPr lang="en-US"/>
            <a:t>Preparing your thesis for open access</a:t>
          </a:r>
        </a:p>
      </dgm:t>
    </dgm:pt>
    <dgm:pt modelId="{537E0E90-AF6B-41A9-9333-07C43ABA9B41}" type="parTrans" cxnId="{3B8BB248-B482-4035-BC0B-9F1B4D72B84B}">
      <dgm:prSet/>
      <dgm:spPr/>
      <dgm:t>
        <a:bodyPr/>
        <a:lstStyle/>
        <a:p>
          <a:endParaRPr lang="en-US"/>
        </a:p>
      </dgm:t>
    </dgm:pt>
    <dgm:pt modelId="{C31B53A6-B90C-4948-8DCF-74DC6E53319C}" type="sibTrans" cxnId="{3B8BB248-B482-4035-BC0B-9F1B4D72B84B}">
      <dgm:prSet/>
      <dgm:spPr/>
      <dgm:t>
        <a:bodyPr/>
        <a:lstStyle/>
        <a:p>
          <a:endParaRPr lang="en-US"/>
        </a:p>
      </dgm:t>
    </dgm:pt>
    <dgm:pt modelId="{724DCF46-8961-4157-9E16-8A843118A1CC}">
      <dgm:prSet/>
      <dgm:spPr/>
      <dgm:t>
        <a:bodyPr/>
        <a:lstStyle/>
        <a:p>
          <a:pPr>
            <a:lnSpc>
              <a:spcPct val="100000"/>
            </a:lnSpc>
          </a:pPr>
          <a:r>
            <a:rPr lang="en-US"/>
            <a:t>Licensing your thesis</a:t>
          </a:r>
        </a:p>
      </dgm:t>
    </dgm:pt>
    <dgm:pt modelId="{0DE3FDE8-2DA1-4C0D-B4E2-E2D855F221CC}" type="parTrans" cxnId="{8825833A-B137-4328-807A-B98D766C92C9}">
      <dgm:prSet/>
      <dgm:spPr/>
      <dgm:t>
        <a:bodyPr/>
        <a:lstStyle/>
        <a:p>
          <a:endParaRPr lang="en-US"/>
        </a:p>
      </dgm:t>
    </dgm:pt>
    <dgm:pt modelId="{A403FF0D-170B-4ADD-9A27-AE467A28CACF}" type="sibTrans" cxnId="{8825833A-B137-4328-807A-B98D766C92C9}">
      <dgm:prSet/>
      <dgm:spPr/>
      <dgm:t>
        <a:bodyPr/>
        <a:lstStyle/>
        <a:p>
          <a:endParaRPr lang="en-US"/>
        </a:p>
      </dgm:t>
    </dgm:pt>
    <dgm:pt modelId="{19814523-309C-4765-8057-975713605630}">
      <dgm:prSet/>
      <dgm:spPr/>
      <dgm:t>
        <a:bodyPr/>
        <a:lstStyle/>
        <a:p>
          <a:pPr>
            <a:lnSpc>
              <a:spcPct val="100000"/>
            </a:lnSpc>
          </a:pPr>
          <a:r>
            <a:rPr lang="en-US"/>
            <a:t>Completing the deposit declaration form</a:t>
          </a:r>
        </a:p>
      </dgm:t>
    </dgm:pt>
    <dgm:pt modelId="{EAC4490F-A399-4E92-8177-5AF616FEC61D}" type="parTrans" cxnId="{1D05CA01-E9EF-48BA-9CBA-E58EE91590A0}">
      <dgm:prSet/>
      <dgm:spPr/>
      <dgm:t>
        <a:bodyPr/>
        <a:lstStyle/>
        <a:p>
          <a:endParaRPr lang="en-US"/>
        </a:p>
      </dgm:t>
    </dgm:pt>
    <dgm:pt modelId="{87BED877-BBFF-4E6B-AFC3-389CC8EF5BFD}" type="sibTrans" cxnId="{1D05CA01-E9EF-48BA-9CBA-E58EE91590A0}">
      <dgm:prSet/>
      <dgm:spPr/>
      <dgm:t>
        <a:bodyPr/>
        <a:lstStyle/>
        <a:p>
          <a:endParaRPr lang="en-US"/>
        </a:p>
      </dgm:t>
    </dgm:pt>
    <dgm:pt modelId="{8DB2C318-644D-4EBD-A69A-074083F38924}">
      <dgm:prSet/>
      <dgm:spPr/>
      <dgm:t>
        <a:bodyPr/>
        <a:lstStyle/>
        <a:p>
          <a:pPr>
            <a:lnSpc>
              <a:spcPct val="100000"/>
            </a:lnSpc>
          </a:pPr>
          <a:r>
            <a:rPr lang="en-US"/>
            <a:t>Uploading your final thesis</a:t>
          </a:r>
        </a:p>
      </dgm:t>
    </dgm:pt>
    <dgm:pt modelId="{EFF57089-4E5D-4098-9BC6-B3853B69BE43}" type="parTrans" cxnId="{14D90B4E-056B-4F39-BE81-ED206D3E5D5B}">
      <dgm:prSet/>
      <dgm:spPr/>
      <dgm:t>
        <a:bodyPr/>
        <a:lstStyle/>
        <a:p>
          <a:endParaRPr lang="en-US"/>
        </a:p>
      </dgm:t>
    </dgm:pt>
    <dgm:pt modelId="{494286C5-F862-4CEC-90FC-15800F5C84E4}" type="sibTrans" cxnId="{14D90B4E-056B-4F39-BE81-ED206D3E5D5B}">
      <dgm:prSet/>
      <dgm:spPr/>
      <dgm:t>
        <a:bodyPr/>
        <a:lstStyle/>
        <a:p>
          <a:endParaRPr lang="en-US"/>
        </a:p>
      </dgm:t>
    </dgm:pt>
    <dgm:pt modelId="{604C5283-57D0-4409-948C-A37258F3D1A0}">
      <dgm:prSet/>
      <dgm:spPr/>
      <dgm:t>
        <a:bodyPr/>
        <a:lstStyle/>
        <a:p>
          <a:pPr>
            <a:lnSpc>
              <a:spcPct val="100000"/>
            </a:lnSpc>
          </a:pPr>
          <a:r>
            <a:rPr lang="en-US"/>
            <a:t>Support available from the library</a:t>
          </a:r>
        </a:p>
      </dgm:t>
    </dgm:pt>
    <dgm:pt modelId="{9CCB5F7D-EFD6-4B88-8AE5-1BB10146530B}" type="parTrans" cxnId="{6D162EC0-525A-4C47-970B-C3FD82BF4D35}">
      <dgm:prSet/>
      <dgm:spPr/>
      <dgm:t>
        <a:bodyPr/>
        <a:lstStyle/>
        <a:p>
          <a:endParaRPr lang="en-US"/>
        </a:p>
      </dgm:t>
    </dgm:pt>
    <dgm:pt modelId="{0CFC2330-0FDF-4F5E-B37B-831413E087B2}" type="sibTrans" cxnId="{6D162EC0-525A-4C47-970B-C3FD82BF4D35}">
      <dgm:prSet/>
      <dgm:spPr/>
      <dgm:t>
        <a:bodyPr/>
        <a:lstStyle/>
        <a:p>
          <a:endParaRPr lang="en-US"/>
        </a:p>
      </dgm:t>
    </dgm:pt>
    <dgm:pt modelId="{D9BD1694-32B2-4662-A3D7-F093C46F822B}">
      <dgm:prSet/>
      <dgm:spPr/>
      <dgm:t>
        <a:bodyPr/>
        <a:lstStyle/>
        <a:p>
          <a:pPr>
            <a:lnSpc>
              <a:spcPct val="100000"/>
            </a:lnSpc>
          </a:pPr>
          <a:r>
            <a:rPr lang="en-US"/>
            <a:t>Support available from the graduate school</a:t>
          </a:r>
        </a:p>
      </dgm:t>
    </dgm:pt>
    <dgm:pt modelId="{090A502E-AF83-4516-AFB6-7535D9DBB335}" type="parTrans" cxnId="{BFBE3712-0075-4403-A9FD-6FA816900155}">
      <dgm:prSet/>
      <dgm:spPr/>
      <dgm:t>
        <a:bodyPr/>
        <a:lstStyle/>
        <a:p>
          <a:endParaRPr lang="en-US"/>
        </a:p>
      </dgm:t>
    </dgm:pt>
    <dgm:pt modelId="{3C8E733E-1FB4-4E07-937B-D8DC01531CD4}" type="sibTrans" cxnId="{BFBE3712-0075-4403-A9FD-6FA816900155}">
      <dgm:prSet/>
      <dgm:spPr/>
      <dgm:t>
        <a:bodyPr/>
        <a:lstStyle/>
        <a:p>
          <a:endParaRPr lang="en-US"/>
        </a:p>
      </dgm:t>
    </dgm:pt>
    <dgm:pt modelId="{A5020E1E-6B6C-4404-A567-948C7CD20669}" type="pres">
      <dgm:prSet presAssocID="{4347031B-58BB-487E-A07F-4EBF643D1236}" presName="root" presStyleCnt="0">
        <dgm:presLayoutVars>
          <dgm:dir/>
          <dgm:resizeHandles val="exact"/>
        </dgm:presLayoutVars>
      </dgm:prSet>
      <dgm:spPr/>
    </dgm:pt>
    <dgm:pt modelId="{89D33A1A-FC44-458C-8BE4-CD44352291E3}" type="pres">
      <dgm:prSet presAssocID="{713527F3-468B-4474-863C-7122FB14022D}" presName="compNode" presStyleCnt="0"/>
      <dgm:spPr/>
    </dgm:pt>
    <dgm:pt modelId="{F40AD1D2-93A5-4D01-A8C3-0BA8D58C097E}" type="pres">
      <dgm:prSet presAssocID="{713527F3-468B-4474-863C-7122FB14022D}" presName="bgRect" presStyleLbl="bgShp" presStyleIdx="0" presStyleCnt="8"/>
      <dgm:spPr/>
    </dgm:pt>
    <dgm:pt modelId="{96808141-90CB-4045-8488-875C5E1A5E92}" type="pres">
      <dgm:prSet presAssocID="{713527F3-468B-4474-863C-7122FB14022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B61B0A00-EE57-4E14-AE39-4450D59C3C95}" type="pres">
      <dgm:prSet presAssocID="{713527F3-468B-4474-863C-7122FB14022D}" presName="spaceRect" presStyleCnt="0"/>
      <dgm:spPr/>
    </dgm:pt>
    <dgm:pt modelId="{BA2E866C-8465-4CE3-AF20-A1006B173446}" type="pres">
      <dgm:prSet presAssocID="{713527F3-468B-4474-863C-7122FB14022D}" presName="parTx" presStyleLbl="revTx" presStyleIdx="0" presStyleCnt="8">
        <dgm:presLayoutVars>
          <dgm:chMax val="0"/>
          <dgm:chPref val="0"/>
        </dgm:presLayoutVars>
      </dgm:prSet>
      <dgm:spPr/>
    </dgm:pt>
    <dgm:pt modelId="{20DA3A5D-70D2-44EC-8103-066BC99D32B8}" type="pres">
      <dgm:prSet presAssocID="{CA4F9CBA-150D-4549-AAB0-95B50A97C3F7}" presName="sibTrans" presStyleCnt="0"/>
      <dgm:spPr/>
    </dgm:pt>
    <dgm:pt modelId="{CE52399E-2067-43DA-B02A-C208C6EB7494}" type="pres">
      <dgm:prSet presAssocID="{37B12062-38F3-47C0-8EC2-38AB9A35F92C}" presName="compNode" presStyleCnt="0"/>
      <dgm:spPr/>
    </dgm:pt>
    <dgm:pt modelId="{ACB82EF0-6561-4353-90F7-5888349D04CB}" type="pres">
      <dgm:prSet presAssocID="{37B12062-38F3-47C0-8EC2-38AB9A35F92C}" presName="bgRect" presStyleLbl="bgShp" presStyleIdx="1" presStyleCnt="8"/>
      <dgm:spPr/>
    </dgm:pt>
    <dgm:pt modelId="{FBBBAC0F-6790-49C5-AD65-59CF74356968}" type="pres">
      <dgm:prSet presAssocID="{37B12062-38F3-47C0-8EC2-38AB9A35F92C}"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aptop"/>
        </a:ext>
      </dgm:extLst>
    </dgm:pt>
    <dgm:pt modelId="{4669A791-C9E4-4BF4-B62A-042328798AC9}" type="pres">
      <dgm:prSet presAssocID="{37B12062-38F3-47C0-8EC2-38AB9A35F92C}" presName="spaceRect" presStyleCnt="0"/>
      <dgm:spPr/>
    </dgm:pt>
    <dgm:pt modelId="{728D169A-C284-4860-94C6-742CEEF4D42E}" type="pres">
      <dgm:prSet presAssocID="{37B12062-38F3-47C0-8EC2-38AB9A35F92C}" presName="parTx" presStyleLbl="revTx" presStyleIdx="1" presStyleCnt="8">
        <dgm:presLayoutVars>
          <dgm:chMax val="0"/>
          <dgm:chPref val="0"/>
        </dgm:presLayoutVars>
      </dgm:prSet>
      <dgm:spPr/>
    </dgm:pt>
    <dgm:pt modelId="{D541B578-9553-484C-B22C-ADA756A93155}" type="pres">
      <dgm:prSet presAssocID="{5B86066F-3FD2-4069-AD8C-6EF9A5559D47}" presName="sibTrans" presStyleCnt="0"/>
      <dgm:spPr/>
    </dgm:pt>
    <dgm:pt modelId="{14DBE49D-D033-411E-A0A2-244551CFE689}" type="pres">
      <dgm:prSet presAssocID="{E8BE9F75-E97E-4B17-93A4-30DF8EADF83C}" presName="compNode" presStyleCnt="0"/>
      <dgm:spPr/>
    </dgm:pt>
    <dgm:pt modelId="{C5A163B5-164B-4B97-A705-E7639D4BAE23}" type="pres">
      <dgm:prSet presAssocID="{E8BE9F75-E97E-4B17-93A4-30DF8EADF83C}" presName="bgRect" presStyleLbl="bgShp" presStyleIdx="2" presStyleCnt="8"/>
      <dgm:spPr/>
    </dgm:pt>
    <dgm:pt modelId="{57866BE4-1D1F-401E-80B3-E61F40C34910}" type="pres">
      <dgm:prSet presAssocID="{E8BE9F75-E97E-4B17-93A4-30DF8EADF83C}"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F492F7AA-5EDA-4BF8-89B9-E8F25E144734}" type="pres">
      <dgm:prSet presAssocID="{E8BE9F75-E97E-4B17-93A4-30DF8EADF83C}" presName="spaceRect" presStyleCnt="0"/>
      <dgm:spPr/>
    </dgm:pt>
    <dgm:pt modelId="{9665DE0E-F0F7-48A9-BE61-B07798A6620D}" type="pres">
      <dgm:prSet presAssocID="{E8BE9F75-E97E-4B17-93A4-30DF8EADF83C}" presName="parTx" presStyleLbl="revTx" presStyleIdx="2" presStyleCnt="8">
        <dgm:presLayoutVars>
          <dgm:chMax val="0"/>
          <dgm:chPref val="0"/>
        </dgm:presLayoutVars>
      </dgm:prSet>
      <dgm:spPr/>
    </dgm:pt>
    <dgm:pt modelId="{317955E3-613D-44FC-AB84-0F1A43D706B9}" type="pres">
      <dgm:prSet presAssocID="{C31B53A6-B90C-4948-8DCF-74DC6E53319C}" presName="sibTrans" presStyleCnt="0"/>
      <dgm:spPr/>
    </dgm:pt>
    <dgm:pt modelId="{9CD4703F-D3BF-4283-9806-C7FDC3BD89FA}" type="pres">
      <dgm:prSet presAssocID="{724DCF46-8961-4157-9E16-8A843118A1CC}" presName="compNode" presStyleCnt="0"/>
      <dgm:spPr/>
    </dgm:pt>
    <dgm:pt modelId="{C810B136-290B-442A-BE80-5CD03AD5B015}" type="pres">
      <dgm:prSet presAssocID="{724DCF46-8961-4157-9E16-8A843118A1CC}" presName="bgRect" presStyleLbl="bgShp" presStyleIdx="3" presStyleCnt="8"/>
      <dgm:spPr/>
    </dgm:pt>
    <dgm:pt modelId="{165A3A63-419A-48F6-90E2-1FAC2255D59B}" type="pres">
      <dgm:prSet presAssocID="{724DCF46-8961-4157-9E16-8A843118A1CC}"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607EB5E2-4A3D-4D8D-B6F0-814EE7482B14}" type="pres">
      <dgm:prSet presAssocID="{724DCF46-8961-4157-9E16-8A843118A1CC}" presName="spaceRect" presStyleCnt="0"/>
      <dgm:spPr/>
    </dgm:pt>
    <dgm:pt modelId="{66BAC639-E3A6-4E5C-B12D-CACAA2B3167D}" type="pres">
      <dgm:prSet presAssocID="{724DCF46-8961-4157-9E16-8A843118A1CC}" presName="parTx" presStyleLbl="revTx" presStyleIdx="3" presStyleCnt="8">
        <dgm:presLayoutVars>
          <dgm:chMax val="0"/>
          <dgm:chPref val="0"/>
        </dgm:presLayoutVars>
      </dgm:prSet>
      <dgm:spPr/>
    </dgm:pt>
    <dgm:pt modelId="{AAE0CA6A-E03D-47D2-831B-744D95163BFC}" type="pres">
      <dgm:prSet presAssocID="{A403FF0D-170B-4ADD-9A27-AE467A28CACF}" presName="sibTrans" presStyleCnt="0"/>
      <dgm:spPr/>
    </dgm:pt>
    <dgm:pt modelId="{6D78F350-98A1-4BDF-988A-A82F6FFF44E3}" type="pres">
      <dgm:prSet presAssocID="{19814523-309C-4765-8057-975713605630}" presName="compNode" presStyleCnt="0"/>
      <dgm:spPr/>
    </dgm:pt>
    <dgm:pt modelId="{05DCF479-929B-45D6-90EE-8971BFF0E4AC}" type="pres">
      <dgm:prSet presAssocID="{19814523-309C-4765-8057-975713605630}" presName="bgRect" presStyleLbl="bgShp" presStyleIdx="4" presStyleCnt="8"/>
      <dgm:spPr/>
    </dgm:pt>
    <dgm:pt modelId="{80E4E985-544D-42B9-87BD-F7C6B1C9C0C5}" type="pres">
      <dgm:prSet presAssocID="{19814523-309C-4765-8057-97571360563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ocument"/>
        </a:ext>
      </dgm:extLst>
    </dgm:pt>
    <dgm:pt modelId="{ED5C59E8-E673-4FC9-84A3-A3647FFA5FEE}" type="pres">
      <dgm:prSet presAssocID="{19814523-309C-4765-8057-975713605630}" presName="spaceRect" presStyleCnt="0"/>
      <dgm:spPr/>
    </dgm:pt>
    <dgm:pt modelId="{D1E0B3ED-DA86-4676-9E65-A0C081B13773}" type="pres">
      <dgm:prSet presAssocID="{19814523-309C-4765-8057-975713605630}" presName="parTx" presStyleLbl="revTx" presStyleIdx="4" presStyleCnt="8">
        <dgm:presLayoutVars>
          <dgm:chMax val="0"/>
          <dgm:chPref val="0"/>
        </dgm:presLayoutVars>
      </dgm:prSet>
      <dgm:spPr/>
    </dgm:pt>
    <dgm:pt modelId="{E4A8DB49-1068-45BD-85CC-7883536FCED1}" type="pres">
      <dgm:prSet presAssocID="{87BED877-BBFF-4E6B-AFC3-389CC8EF5BFD}" presName="sibTrans" presStyleCnt="0"/>
      <dgm:spPr/>
    </dgm:pt>
    <dgm:pt modelId="{E61A489E-1AEA-4919-9C3C-CFD9075035CE}" type="pres">
      <dgm:prSet presAssocID="{8DB2C318-644D-4EBD-A69A-074083F38924}" presName="compNode" presStyleCnt="0"/>
      <dgm:spPr/>
    </dgm:pt>
    <dgm:pt modelId="{195573B1-8371-4E9E-B181-F53BBF35C3A0}" type="pres">
      <dgm:prSet presAssocID="{8DB2C318-644D-4EBD-A69A-074083F38924}" presName="bgRect" presStyleLbl="bgShp" presStyleIdx="5" presStyleCnt="8"/>
      <dgm:spPr/>
    </dgm:pt>
    <dgm:pt modelId="{9D7AB2DD-589F-4DDA-852B-4DEB862326E4}" type="pres">
      <dgm:prSet presAssocID="{8DB2C318-644D-4EBD-A69A-074083F38924}"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encil"/>
        </a:ext>
      </dgm:extLst>
    </dgm:pt>
    <dgm:pt modelId="{19065875-9DE6-47C0-8E5C-805FD075CBB2}" type="pres">
      <dgm:prSet presAssocID="{8DB2C318-644D-4EBD-A69A-074083F38924}" presName="spaceRect" presStyleCnt="0"/>
      <dgm:spPr/>
    </dgm:pt>
    <dgm:pt modelId="{90252347-ED07-41F5-A1CC-CB7355D7E687}" type="pres">
      <dgm:prSet presAssocID="{8DB2C318-644D-4EBD-A69A-074083F38924}" presName="parTx" presStyleLbl="revTx" presStyleIdx="5" presStyleCnt="8">
        <dgm:presLayoutVars>
          <dgm:chMax val="0"/>
          <dgm:chPref val="0"/>
        </dgm:presLayoutVars>
      </dgm:prSet>
      <dgm:spPr/>
    </dgm:pt>
    <dgm:pt modelId="{81F4CCAD-C2A2-4ADA-A65F-FEEEDF584A43}" type="pres">
      <dgm:prSet presAssocID="{494286C5-F862-4CEC-90FC-15800F5C84E4}" presName="sibTrans" presStyleCnt="0"/>
      <dgm:spPr/>
    </dgm:pt>
    <dgm:pt modelId="{813796F4-A118-4475-932E-5437B863B641}" type="pres">
      <dgm:prSet presAssocID="{604C5283-57D0-4409-948C-A37258F3D1A0}" presName="compNode" presStyleCnt="0"/>
      <dgm:spPr/>
    </dgm:pt>
    <dgm:pt modelId="{1117F9F1-74B0-47EE-9ECB-C72441ED1245}" type="pres">
      <dgm:prSet presAssocID="{604C5283-57D0-4409-948C-A37258F3D1A0}" presName="bgRect" presStyleLbl="bgShp" presStyleIdx="6" presStyleCnt="8"/>
      <dgm:spPr/>
    </dgm:pt>
    <dgm:pt modelId="{F0FFC471-F160-4772-B042-77885DC83FD2}" type="pres">
      <dgm:prSet presAssocID="{604C5283-57D0-4409-948C-A37258F3D1A0}"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Books"/>
        </a:ext>
      </dgm:extLst>
    </dgm:pt>
    <dgm:pt modelId="{90316050-AA6C-4F52-A0EB-CE2EFE9C74E1}" type="pres">
      <dgm:prSet presAssocID="{604C5283-57D0-4409-948C-A37258F3D1A0}" presName="spaceRect" presStyleCnt="0"/>
      <dgm:spPr/>
    </dgm:pt>
    <dgm:pt modelId="{198ADFA6-EE30-4885-A0A8-EDED29F8FAF1}" type="pres">
      <dgm:prSet presAssocID="{604C5283-57D0-4409-948C-A37258F3D1A0}" presName="parTx" presStyleLbl="revTx" presStyleIdx="6" presStyleCnt="8">
        <dgm:presLayoutVars>
          <dgm:chMax val="0"/>
          <dgm:chPref val="0"/>
        </dgm:presLayoutVars>
      </dgm:prSet>
      <dgm:spPr/>
    </dgm:pt>
    <dgm:pt modelId="{2860CFA9-FB76-4BC2-BE68-63907BB44C87}" type="pres">
      <dgm:prSet presAssocID="{0CFC2330-0FDF-4F5E-B37B-831413E087B2}" presName="sibTrans" presStyleCnt="0"/>
      <dgm:spPr/>
    </dgm:pt>
    <dgm:pt modelId="{BC03EB45-F011-4BF7-9482-6C85EA1EE208}" type="pres">
      <dgm:prSet presAssocID="{D9BD1694-32B2-4662-A3D7-F093C46F822B}" presName="compNode" presStyleCnt="0"/>
      <dgm:spPr/>
    </dgm:pt>
    <dgm:pt modelId="{A12923BA-7CF5-4B34-BF25-B01F72DC7158}" type="pres">
      <dgm:prSet presAssocID="{D9BD1694-32B2-4662-A3D7-F093C46F822B}" presName="bgRect" presStyleLbl="bgShp" presStyleIdx="7" presStyleCnt="8"/>
      <dgm:spPr/>
    </dgm:pt>
    <dgm:pt modelId="{8F07EC76-5BA5-4242-98D4-2596DD1AC3D9}" type="pres">
      <dgm:prSet presAssocID="{D9BD1694-32B2-4662-A3D7-F093C46F822B}"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Schoolhouse"/>
        </a:ext>
      </dgm:extLst>
    </dgm:pt>
    <dgm:pt modelId="{A7CAD409-6D66-413F-96FC-D646883CB7D3}" type="pres">
      <dgm:prSet presAssocID="{D9BD1694-32B2-4662-A3D7-F093C46F822B}" presName="spaceRect" presStyleCnt="0"/>
      <dgm:spPr/>
    </dgm:pt>
    <dgm:pt modelId="{17007B54-3667-4BB3-B644-89C8DC9C2FDB}" type="pres">
      <dgm:prSet presAssocID="{D9BD1694-32B2-4662-A3D7-F093C46F822B}" presName="parTx" presStyleLbl="revTx" presStyleIdx="7" presStyleCnt="8">
        <dgm:presLayoutVars>
          <dgm:chMax val="0"/>
          <dgm:chPref val="0"/>
        </dgm:presLayoutVars>
      </dgm:prSet>
      <dgm:spPr/>
    </dgm:pt>
  </dgm:ptLst>
  <dgm:cxnLst>
    <dgm:cxn modelId="{1D05CA01-E9EF-48BA-9CBA-E58EE91590A0}" srcId="{4347031B-58BB-487E-A07F-4EBF643D1236}" destId="{19814523-309C-4765-8057-975713605630}" srcOrd="4" destOrd="0" parTransId="{EAC4490F-A399-4E92-8177-5AF616FEC61D}" sibTransId="{87BED877-BBFF-4E6B-AFC3-389CC8EF5BFD}"/>
    <dgm:cxn modelId="{CFD93C05-8C35-4189-958B-359DE36C0E7D}" type="presOf" srcId="{D9BD1694-32B2-4662-A3D7-F093C46F822B}" destId="{17007B54-3667-4BB3-B644-89C8DC9C2FDB}" srcOrd="0" destOrd="0" presId="urn:microsoft.com/office/officeart/2018/2/layout/IconVerticalSolidList"/>
    <dgm:cxn modelId="{BFBE3712-0075-4403-A9FD-6FA816900155}" srcId="{4347031B-58BB-487E-A07F-4EBF643D1236}" destId="{D9BD1694-32B2-4662-A3D7-F093C46F822B}" srcOrd="7" destOrd="0" parTransId="{090A502E-AF83-4516-AFB6-7535D9DBB335}" sibTransId="{3C8E733E-1FB4-4E07-937B-D8DC01531CD4}"/>
    <dgm:cxn modelId="{8825833A-B137-4328-807A-B98D766C92C9}" srcId="{4347031B-58BB-487E-A07F-4EBF643D1236}" destId="{724DCF46-8961-4157-9E16-8A843118A1CC}" srcOrd="3" destOrd="0" parTransId="{0DE3FDE8-2DA1-4C0D-B4E2-E2D855F221CC}" sibTransId="{A403FF0D-170B-4ADD-9A27-AE467A28CACF}"/>
    <dgm:cxn modelId="{9FFE2745-6DDE-4E65-8128-64D1F8B77E38}" srcId="{4347031B-58BB-487E-A07F-4EBF643D1236}" destId="{713527F3-468B-4474-863C-7122FB14022D}" srcOrd="0" destOrd="0" parTransId="{D6D8C429-FA8F-44A1-A904-4C942F87DE8F}" sibTransId="{CA4F9CBA-150D-4549-AAB0-95B50A97C3F7}"/>
    <dgm:cxn modelId="{3B8BB248-B482-4035-BC0B-9F1B4D72B84B}" srcId="{4347031B-58BB-487E-A07F-4EBF643D1236}" destId="{E8BE9F75-E97E-4B17-93A4-30DF8EADF83C}" srcOrd="2" destOrd="0" parTransId="{537E0E90-AF6B-41A9-9333-07C43ABA9B41}" sibTransId="{C31B53A6-B90C-4948-8DCF-74DC6E53319C}"/>
    <dgm:cxn modelId="{14D90B4E-056B-4F39-BE81-ED206D3E5D5B}" srcId="{4347031B-58BB-487E-A07F-4EBF643D1236}" destId="{8DB2C318-644D-4EBD-A69A-074083F38924}" srcOrd="5" destOrd="0" parTransId="{EFF57089-4E5D-4098-9BC6-B3853B69BE43}" sibTransId="{494286C5-F862-4CEC-90FC-15800F5C84E4}"/>
    <dgm:cxn modelId="{B3E2E350-1A89-40DA-9A06-7BEDC347591D}" type="presOf" srcId="{724DCF46-8961-4157-9E16-8A843118A1CC}" destId="{66BAC639-E3A6-4E5C-B12D-CACAA2B3167D}" srcOrd="0" destOrd="0" presId="urn:microsoft.com/office/officeart/2018/2/layout/IconVerticalSolidList"/>
    <dgm:cxn modelId="{399D0696-2887-4E8C-B0EE-42CEFBC318E7}" type="presOf" srcId="{4347031B-58BB-487E-A07F-4EBF643D1236}" destId="{A5020E1E-6B6C-4404-A567-948C7CD20669}" srcOrd="0" destOrd="0" presId="urn:microsoft.com/office/officeart/2018/2/layout/IconVerticalSolidList"/>
    <dgm:cxn modelId="{C12455A6-C882-4BE7-A444-BAD3D03F9A30}" type="presOf" srcId="{713527F3-468B-4474-863C-7122FB14022D}" destId="{BA2E866C-8465-4CE3-AF20-A1006B173446}" srcOrd="0" destOrd="0" presId="urn:microsoft.com/office/officeart/2018/2/layout/IconVerticalSolidList"/>
    <dgm:cxn modelId="{6F92FBBB-4775-4521-837B-F4CD3DE4B4BE}" type="presOf" srcId="{37B12062-38F3-47C0-8EC2-38AB9A35F92C}" destId="{728D169A-C284-4860-94C6-742CEEF4D42E}" srcOrd="0" destOrd="0" presId="urn:microsoft.com/office/officeart/2018/2/layout/IconVerticalSolidList"/>
    <dgm:cxn modelId="{6D162EC0-525A-4C47-970B-C3FD82BF4D35}" srcId="{4347031B-58BB-487E-A07F-4EBF643D1236}" destId="{604C5283-57D0-4409-948C-A37258F3D1A0}" srcOrd="6" destOrd="0" parTransId="{9CCB5F7D-EFD6-4B88-8AE5-1BB10146530B}" sibTransId="{0CFC2330-0FDF-4F5E-B37B-831413E087B2}"/>
    <dgm:cxn modelId="{41815ACF-E8CB-40D1-A379-7B6A6877C3BB}" srcId="{4347031B-58BB-487E-A07F-4EBF643D1236}" destId="{37B12062-38F3-47C0-8EC2-38AB9A35F92C}" srcOrd="1" destOrd="0" parTransId="{B92F7968-E566-4607-BEB4-3E60E1A50018}" sibTransId="{5B86066F-3FD2-4069-AD8C-6EF9A5559D47}"/>
    <dgm:cxn modelId="{ABB535E1-495F-4460-AFDC-98CB7FE6D042}" type="presOf" srcId="{19814523-309C-4765-8057-975713605630}" destId="{D1E0B3ED-DA86-4676-9E65-A0C081B13773}" srcOrd="0" destOrd="0" presId="urn:microsoft.com/office/officeart/2018/2/layout/IconVerticalSolidList"/>
    <dgm:cxn modelId="{29B779EF-A54F-4E10-A5D3-1765A93598CA}" type="presOf" srcId="{604C5283-57D0-4409-948C-A37258F3D1A0}" destId="{198ADFA6-EE30-4885-A0A8-EDED29F8FAF1}" srcOrd="0" destOrd="0" presId="urn:microsoft.com/office/officeart/2018/2/layout/IconVerticalSolidList"/>
    <dgm:cxn modelId="{AAD135F0-E608-449C-BC2D-0A4392107BC8}" type="presOf" srcId="{E8BE9F75-E97E-4B17-93A4-30DF8EADF83C}" destId="{9665DE0E-F0F7-48A9-BE61-B07798A6620D}" srcOrd="0" destOrd="0" presId="urn:microsoft.com/office/officeart/2018/2/layout/IconVerticalSolidList"/>
    <dgm:cxn modelId="{FFBE5BFA-16DC-4A51-8096-0E6B17D21011}" type="presOf" srcId="{8DB2C318-644D-4EBD-A69A-074083F38924}" destId="{90252347-ED07-41F5-A1CC-CB7355D7E687}" srcOrd="0" destOrd="0" presId="urn:microsoft.com/office/officeart/2018/2/layout/IconVerticalSolidList"/>
    <dgm:cxn modelId="{71031B47-80B5-47F3-BE90-06B5682385D9}" type="presParOf" srcId="{A5020E1E-6B6C-4404-A567-948C7CD20669}" destId="{89D33A1A-FC44-458C-8BE4-CD44352291E3}" srcOrd="0" destOrd="0" presId="urn:microsoft.com/office/officeart/2018/2/layout/IconVerticalSolidList"/>
    <dgm:cxn modelId="{7A31D7C7-C011-4998-89AC-B500C82F921A}" type="presParOf" srcId="{89D33A1A-FC44-458C-8BE4-CD44352291E3}" destId="{F40AD1D2-93A5-4D01-A8C3-0BA8D58C097E}" srcOrd="0" destOrd="0" presId="urn:microsoft.com/office/officeart/2018/2/layout/IconVerticalSolidList"/>
    <dgm:cxn modelId="{BF709D36-F698-4236-8798-D13B83EAF6D8}" type="presParOf" srcId="{89D33A1A-FC44-458C-8BE4-CD44352291E3}" destId="{96808141-90CB-4045-8488-875C5E1A5E92}" srcOrd="1" destOrd="0" presId="urn:microsoft.com/office/officeart/2018/2/layout/IconVerticalSolidList"/>
    <dgm:cxn modelId="{BC10FA4C-5B20-4D23-A670-3D3475C3EB48}" type="presParOf" srcId="{89D33A1A-FC44-458C-8BE4-CD44352291E3}" destId="{B61B0A00-EE57-4E14-AE39-4450D59C3C95}" srcOrd="2" destOrd="0" presId="urn:microsoft.com/office/officeart/2018/2/layout/IconVerticalSolidList"/>
    <dgm:cxn modelId="{32B4EAAB-D604-4C92-B2BA-5A6C228E020F}" type="presParOf" srcId="{89D33A1A-FC44-458C-8BE4-CD44352291E3}" destId="{BA2E866C-8465-4CE3-AF20-A1006B173446}" srcOrd="3" destOrd="0" presId="urn:microsoft.com/office/officeart/2018/2/layout/IconVerticalSolidList"/>
    <dgm:cxn modelId="{B1F856B6-16EF-4455-B77C-92BF942BF672}" type="presParOf" srcId="{A5020E1E-6B6C-4404-A567-948C7CD20669}" destId="{20DA3A5D-70D2-44EC-8103-066BC99D32B8}" srcOrd="1" destOrd="0" presId="urn:microsoft.com/office/officeart/2018/2/layout/IconVerticalSolidList"/>
    <dgm:cxn modelId="{4EF08E44-2655-4EC9-872C-3EBBAFD3C22E}" type="presParOf" srcId="{A5020E1E-6B6C-4404-A567-948C7CD20669}" destId="{CE52399E-2067-43DA-B02A-C208C6EB7494}" srcOrd="2" destOrd="0" presId="urn:microsoft.com/office/officeart/2018/2/layout/IconVerticalSolidList"/>
    <dgm:cxn modelId="{5918BC13-F445-4456-875B-2AF67614D13A}" type="presParOf" srcId="{CE52399E-2067-43DA-B02A-C208C6EB7494}" destId="{ACB82EF0-6561-4353-90F7-5888349D04CB}" srcOrd="0" destOrd="0" presId="urn:microsoft.com/office/officeart/2018/2/layout/IconVerticalSolidList"/>
    <dgm:cxn modelId="{F0729D4C-8FF1-472B-A614-07675594E5FD}" type="presParOf" srcId="{CE52399E-2067-43DA-B02A-C208C6EB7494}" destId="{FBBBAC0F-6790-49C5-AD65-59CF74356968}" srcOrd="1" destOrd="0" presId="urn:microsoft.com/office/officeart/2018/2/layout/IconVerticalSolidList"/>
    <dgm:cxn modelId="{EA780DCA-72D8-457C-877F-CC9F5BB5F05A}" type="presParOf" srcId="{CE52399E-2067-43DA-B02A-C208C6EB7494}" destId="{4669A791-C9E4-4BF4-B62A-042328798AC9}" srcOrd="2" destOrd="0" presId="urn:microsoft.com/office/officeart/2018/2/layout/IconVerticalSolidList"/>
    <dgm:cxn modelId="{04AF5C12-2FB9-4A00-BE7B-6671ACAABDFB}" type="presParOf" srcId="{CE52399E-2067-43DA-B02A-C208C6EB7494}" destId="{728D169A-C284-4860-94C6-742CEEF4D42E}" srcOrd="3" destOrd="0" presId="urn:microsoft.com/office/officeart/2018/2/layout/IconVerticalSolidList"/>
    <dgm:cxn modelId="{BF40F1A7-4217-4946-B645-1FFDF1EF09F3}" type="presParOf" srcId="{A5020E1E-6B6C-4404-A567-948C7CD20669}" destId="{D541B578-9553-484C-B22C-ADA756A93155}" srcOrd="3" destOrd="0" presId="urn:microsoft.com/office/officeart/2018/2/layout/IconVerticalSolidList"/>
    <dgm:cxn modelId="{A92AE7B0-D654-4B99-8161-BE73D65C50FB}" type="presParOf" srcId="{A5020E1E-6B6C-4404-A567-948C7CD20669}" destId="{14DBE49D-D033-411E-A0A2-244551CFE689}" srcOrd="4" destOrd="0" presId="urn:microsoft.com/office/officeart/2018/2/layout/IconVerticalSolidList"/>
    <dgm:cxn modelId="{7AE135B9-EB75-46B7-8192-E8BB40FB24F3}" type="presParOf" srcId="{14DBE49D-D033-411E-A0A2-244551CFE689}" destId="{C5A163B5-164B-4B97-A705-E7639D4BAE23}" srcOrd="0" destOrd="0" presId="urn:microsoft.com/office/officeart/2018/2/layout/IconVerticalSolidList"/>
    <dgm:cxn modelId="{ADE9138E-A2BD-4854-93D0-58571252F9DF}" type="presParOf" srcId="{14DBE49D-D033-411E-A0A2-244551CFE689}" destId="{57866BE4-1D1F-401E-80B3-E61F40C34910}" srcOrd="1" destOrd="0" presId="urn:microsoft.com/office/officeart/2018/2/layout/IconVerticalSolidList"/>
    <dgm:cxn modelId="{62A8E2E9-32E1-4C42-8CDD-A964B3030F2B}" type="presParOf" srcId="{14DBE49D-D033-411E-A0A2-244551CFE689}" destId="{F492F7AA-5EDA-4BF8-89B9-E8F25E144734}" srcOrd="2" destOrd="0" presId="urn:microsoft.com/office/officeart/2018/2/layout/IconVerticalSolidList"/>
    <dgm:cxn modelId="{B9B3C8B8-B1CA-4607-A13F-3CDA07DD15EA}" type="presParOf" srcId="{14DBE49D-D033-411E-A0A2-244551CFE689}" destId="{9665DE0E-F0F7-48A9-BE61-B07798A6620D}" srcOrd="3" destOrd="0" presId="urn:microsoft.com/office/officeart/2018/2/layout/IconVerticalSolidList"/>
    <dgm:cxn modelId="{6E213BFA-EE17-4A50-8E27-1DDA925569A6}" type="presParOf" srcId="{A5020E1E-6B6C-4404-A567-948C7CD20669}" destId="{317955E3-613D-44FC-AB84-0F1A43D706B9}" srcOrd="5" destOrd="0" presId="urn:microsoft.com/office/officeart/2018/2/layout/IconVerticalSolidList"/>
    <dgm:cxn modelId="{1697CA8C-6E96-4258-92B6-482A90325E28}" type="presParOf" srcId="{A5020E1E-6B6C-4404-A567-948C7CD20669}" destId="{9CD4703F-D3BF-4283-9806-C7FDC3BD89FA}" srcOrd="6" destOrd="0" presId="urn:microsoft.com/office/officeart/2018/2/layout/IconVerticalSolidList"/>
    <dgm:cxn modelId="{043B1C15-1F2A-49B7-BC8A-B58E9CCDDC76}" type="presParOf" srcId="{9CD4703F-D3BF-4283-9806-C7FDC3BD89FA}" destId="{C810B136-290B-442A-BE80-5CD03AD5B015}" srcOrd="0" destOrd="0" presId="urn:microsoft.com/office/officeart/2018/2/layout/IconVerticalSolidList"/>
    <dgm:cxn modelId="{9EBAC6F6-1992-457C-9909-30EEA03C4A91}" type="presParOf" srcId="{9CD4703F-D3BF-4283-9806-C7FDC3BD89FA}" destId="{165A3A63-419A-48F6-90E2-1FAC2255D59B}" srcOrd="1" destOrd="0" presId="urn:microsoft.com/office/officeart/2018/2/layout/IconVerticalSolidList"/>
    <dgm:cxn modelId="{079756E9-3FFD-48FD-A576-237D28D9AB06}" type="presParOf" srcId="{9CD4703F-D3BF-4283-9806-C7FDC3BD89FA}" destId="{607EB5E2-4A3D-4D8D-B6F0-814EE7482B14}" srcOrd="2" destOrd="0" presId="urn:microsoft.com/office/officeart/2018/2/layout/IconVerticalSolidList"/>
    <dgm:cxn modelId="{EA3284A8-97D1-474C-8F11-EF132E5CA5FD}" type="presParOf" srcId="{9CD4703F-D3BF-4283-9806-C7FDC3BD89FA}" destId="{66BAC639-E3A6-4E5C-B12D-CACAA2B3167D}" srcOrd="3" destOrd="0" presId="urn:microsoft.com/office/officeart/2018/2/layout/IconVerticalSolidList"/>
    <dgm:cxn modelId="{FF70B3B2-146B-4DA9-8E21-026804BD531A}" type="presParOf" srcId="{A5020E1E-6B6C-4404-A567-948C7CD20669}" destId="{AAE0CA6A-E03D-47D2-831B-744D95163BFC}" srcOrd="7" destOrd="0" presId="urn:microsoft.com/office/officeart/2018/2/layout/IconVerticalSolidList"/>
    <dgm:cxn modelId="{ADD228BC-AFC4-4B66-A9F6-07842441F31D}" type="presParOf" srcId="{A5020E1E-6B6C-4404-A567-948C7CD20669}" destId="{6D78F350-98A1-4BDF-988A-A82F6FFF44E3}" srcOrd="8" destOrd="0" presId="urn:microsoft.com/office/officeart/2018/2/layout/IconVerticalSolidList"/>
    <dgm:cxn modelId="{6387A683-517F-4073-9DA3-4B657225F25F}" type="presParOf" srcId="{6D78F350-98A1-4BDF-988A-A82F6FFF44E3}" destId="{05DCF479-929B-45D6-90EE-8971BFF0E4AC}" srcOrd="0" destOrd="0" presId="urn:microsoft.com/office/officeart/2018/2/layout/IconVerticalSolidList"/>
    <dgm:cxn modelId="{FD5854DC-477E-4570-AC43-EF7C34A4C5ED}" type="presParOf" srcId="{6D78F350-98A1-4BDF-988A-A82F6FFF44E3}" destId="{80E4E985-544D-42B9-87BD-F7C6B1C9C0C5}" srcOrd="1" destOrd="0" presId="urn:microsoft.com/office/officeart/2018/2/layout/IconVerticalSolidList"/>
    <dgm:cxn modelId="{B82DD595-936F-4564-9978-8929D643260F}" type="presParOf" srcId="{6D78F350-98A1-4BDF-988A-A82F6FFF44E3}" destId="{ED5C59E8-E673-4FC9-84A3-A3647FFA5FEE}" srcOrd="2" destOrd="0" presId="urn:microsoft.com/office/officeart/2018/2/layout/IconVerticalSolidList"/>
    <dgm:cxn modelId="{43658547-1824-46B2-8D43-C3D8839ADDFF}" type="presParOf" srcId="{6D78F350-98A1-4BDF-988A-A82F6FFF44E3}" destId="{D1E0B3ED-DA86-4676-9E65-A0C081B13773}" srcOrd="3" destOrd="0" presId="urn:microsoft.com/office/officeart/2018/2/layout/IconVerticalSolidList"/>
    <dgm:cxn modelId="{2B08C4E3-ED47-4FB2-BD73-DBB72F1AC477}" type="presParOf" srcId="{A5020E1E-6B6C-4404-A567-948C7CD20669}" destId="{E4A8DB49-1068-45BD-85CC-7883536FCED1}" srcOrd="9" destOrd="0" presId="urn:microsoft.com/office/officeart/2018/2/layout/IconVerticalSolidList"/>
    <dgm:cxn modelId="{68132855-A6F8-4A70-844C-31ADB2894DEC}" type="presParOf" srcId="{A5020E1E-6B6C-4404-A567-948C7CD20669}" destId="{E61A489E-1AEA-4919-9C3C-CFD9075035CE}" srcOrd="10" destOrd="0" presId="urn:microsoft.com/office/officeart/2018/2/layout/IconVerticalSolidList"/>
    <dgm:cxn modelId="{EAB8A06B-E1E8-4307-A5C8-6DA804E8449C}" type="presParOf" srcId="{E61A489E-1AEA-4919-9C3C-CFD9075035CE}" destId="{195573B1-8371-4E9E-B181-F53BBF35C3A0}" srcOrd="0" destOrd="0" presId="urn:microsoft.com/office/officeart/2018/2/layout/IconVerticalSolidList"/>
    <dgm:cxn modelId="{4E0F81B8-C6CA-4EFA-9715-00E1AFA78820}" type="presParOf" srcId="{E61A489E-1AEA-4919-9C3C-CFD9075035CE}" destId="{9D7AB2DD-589F-4DDA-852B-4DEB862326E4}" srcOrd="1" destOrd="0" presId="urn:microsoft.com/office/officeart/2018/2/layout/IconVerticalSolidList"/>
    <dgm:cxn modelId="{F7F867FE-0E3F-42B9-8E7D-9ADCAD00A565}" type="presParOf" srcId="{E61A489E-1AEA-4919-9C3C-CFD9075035CE}" destId="{19065875-9DE6-47C0-8E5C-805FD075CBB2}" srcOrd="2" destOrd="0" presId="urn:microsoft.com/office/officeart/2018/2/layout/IconVerticalSolidList"/>
    <dgm:cxn modelId="{44A3CFDE-BBD0-41EC-87AF-C8267D8E906B}" type="presParOf" srcId="{E61A489E-1AEA-4919-9C3C-CFD9075035CE}" destId="{90252347-ED07-41F5-A1CC-CB7355D7E687}" srcOrd="3" destOrd="0" presId="urn:microsoft.com/office/officeart/2018/2/layout/IconVerticalSolidList"/>
    <dgm:cxn modelId="{638B17F6-5192-4AD7-ACB0-91E1CAB170A5}" type="presParOf" srcId="{A5020E1E-6B6C-4404-A567-948C7CD20669}" destId="{81F4CCAD-C2A2-4ADA-A65F-FEEEDF584A43}" srcOrd="11" destOrd="0" presId="urn:microsoft.com/office/officeart/2018/2/layout/IconVerticalSolidList"/>
    <dgm:cxn modelId="{EB242BB0-95DC-4B74-9C3E-D2195835FBEC}" type="presParOf" srcId="{A5020E1E-6B6C-4404-A567-948C7CD20669}" destId="{813796F4-A118-4475-932E-5437B863B641}" srcOrd="12" destOrd="0" presId="urn:microsoft.com/office/officeart/2018/2/layout/IconVerticalSolidList"/>
    <dgm:cxn modelId="{5B2562F0-0B39-4D02-88FC-D0F0E64F8D1D}" type="presParOf" srcId="{813796F4-A118-4475-932E-5437B863B641}" destId="{1117F9F1-74B0-47EE-9ECB-C72441ED1245}" srcOrd="0" destOrd="0" presId="urn:microsoft.com/office/officeart/2018/2/layout/IconVerticalSolidList"/>
    <dgm:cxn modelId="{465A5953-A1B3-41E1-AE8B-3B844C113F69}" type="presParOf" srcId="{813796F4-A118-4475-932E-5437B863B641}" destId="{F0FFC471-F160-4772-B042-77885DC83FD2}" srcOrd="1" destOrd="0" presId="urn:microsoft.com/office/officeart/2018/2/layout/IconVerticalSolidList"/>
    <dgm:cxn modelId="{E73A736B-FD36-497E-AA83-C05C05CECB31}" type="presParOf" srcId="{813796F4-A118-4475-932E-5437B863B641}" destId="{90316050-AA6C-4F52-A0EB-CE2EFE9C74E1}" srcOrd="2" destOrd="0" presId="urn:microsoft.com/office/officeart/2018/2/layout/IconVerticalSolidList"/>
    <dgm:cxn modelId="{0D1FE663-6859-46A4-9264-2B46D8D8C2CD}" type="presParOf" srcId="{813796F4-A118-4475-932E-5437B863B641}" destId="{198ADFA6-EE30-4885-A0A8-EDED29F8FAF1}" srcOrd="3" destOrd="0" presId="urn:microsoft.com/office/officeart/2018/2/layout/IconVerticalSolidList"/>
    <dgm:cxn modelId="{50C97B36-AFE8-4692-B12E-CA226EFA17DC}" type="presParOf" srcId="{A5020E1E-6B6C-4404-A567-948C7CD20669}" destId="{2860CFA9-FB76-4BC2-BE68-63907BB44C87}" srcOrd="13" destOrd="0" presId="urn:microsoft.com/office/officeart/2018/2/layout/IconVerticalSolidList"/>
    <dgm:cxn modelId="{2599A368-EE4F-40CF-9E2D-17EB2747FF18}" type="presParOf" srcId="{A5020E1E-6B6C-4404-A567-948C7CD20669}" destId="{BC03EB45-F011-4BF7-9482-6C85EA1EE208}" srcOrd="14" destOrd="0" presId="urn:microsoft.com/office/officeart/2018/2/layout/IconVerticalSolidList"/>
    <dgm:cxn modelId="{ECCB9A13-7893-45FD-AB83-57D1207EA0CC}" type="presParOf" srcId="{BC03EB45-F011-4BF7-9482-6C85EA1EE208}" destId="{A12923BA-7CF5-4B34-BF25-B01F72DC7158}" srcOrd="0" destOrd="0" presId="urn:microsoft.com/office/officeart/2018/2/layout/IconVerticalSolidList"/>
    <dgm:cxn modelId="{3E5B10C1-CAC9-4810-88F0-A56DC4C2600A}" type="presParOf" srcId="{BC03EB45-F011-4BF7-9482-6C85EA1EE208}" destId="{8F07EC76-5BA5-4242-98D4-2596DD1AC3D9}" srcOrd="1" destOrd="0" presId="urn:microsoft.com/office/officeart/2018/2/layout/IconVerticalSolidList"/>
    <dgm:cxn modelId="{3EEB2C5D-93F3-48D1-BB03-580D910D336A}" type="presParOf" srcId="{BC03EB45-F011-4BF7-9482-6C85EA1EE208}" destId="{A7CAD409-6D66-413F-96FC-D646883CB7D3}" srcOrd="2" destOrd="0" presId="urn:microsoft.com/office/officeart/2018/2/layout/IconVerticalSolidList"/>
    <dgm:cxn modelId="{97207238-BBB5-46CE-9CE1-4E7ADA1C4255}" type="presParOf" srcId="{BC03EB45-F011-4BF7-9482-6C85EA1EE208}" destId="{17007B54-3667-4BB3-B644-89C8DC9C2FD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3F56EE-898C-4EDB-AFBA-CCF51952B71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07B0C69-D6E9-4407-BE3C-08755E8A4CCC}">
      <dgm:prSet custT="1"/>
      <dgm:spPr/>
      <dgm:t>
        <a:bodyPr/>
        <a:lstStyle/>
        <a:p>
          <a:r>
            <a:rPr lang="en-GB" sz="2200" dirty="0">
              <a:solidFill>
                <a:schemeClr val="tx2"/>
              </a:solidFill>
            </a:rPr>
            <a:t>Online Writing Retreats </a:t>
          </a:r>
          <a:endParaRPr lang="en-US" sz="2200" dirty="0">
            <a:solidFill>
              <a:schemeClr val="tx2"/>
            </a:solidFill>
          </a:endParaRPr>
        </a:p>
      </dgm:t>
    </dgm:pt>
    <dgm:pt modelId="{7B1910CD-ED35-4B75-AAF4-EE130505FD78}" type="parTrans" cxnId="{3AB7CF10-C61C-4911-BB59-5F8B4157610C}">
      <dgm:prSet/>
      <dgm:spPr/>
      <dgm:t>
        <a:bodyPr/>
        <a:lstStyle/>
        <a:p>
          <a:endParaRPr lang="en-US" sz="2200">
            <a:solidFill>
              <a:schemeClr val="tx2"/>
            </a:solidFill>
          </a:endParaRPr>
        </a:p>
      </dgm:t>
    </dgm:pt>
    <dgm:pt modelId="{7F1BD47A-F914-4B3B-9E0B-3C2A5CCB12E3}" type="sibTrans" cxnId="{3AB7CF10-C61C-4911-BB59-5F8B4157610C}">
      <dgm:prSet/>
      <dgm:spPr/>
      <dgm:t>
        <a:bodyPr/>
        <a:lstStyle/>
        <a:p>
          <a:endParaRPr lang="en-US" sz="2200">
            <a:solidFill>
              <a:schemeClr val="tx2"/>
            </a:solidFill>
          </a:endParaRPr>
        </a:p>
      </dgm:t>
    </dgm:pt>
    <dgm:pt modelId="{CD425AA3-9063-4C52-88E3-D2472761160F}">
      <dgm:prSet custT="1"/>
      <dgm:spPr/>
      <dgm:t>
        <a:bodyPr/>
        <a:lstStyle/>
        <a:p>
          <a:r>
            <a:rPr lang="en-GB" sz="2200">
              <a:solidFill>
                <a:schemeClr val="tx2"/>
              </a:solidFill>
            </a:rPr>
            <a:t>Research Staff Mentoring Programme </a:t>
          </a:r>
          <a:endParaRPr lang="en-US" sz="2200">
            <a:solidFill>
              <a:schemeClr val="tx2"/>
            </a:solidFill>
          </a:endParaRPr>
        </a:p>
      </dgm:t>
    </dgm:pt>
    <dgm:pt modelId="{F7F999D3-A730-47AE-9834-DFB3DA6C482C}" type="parTrans" cxnId="{D96CD59C-CCFA-4A10-9182-2F1682B94532}">
      <dgm:prSet/>
      <dgm:spPr/>
      <dgm:t>
        <a:bodyPr/>
        <a:lstStyle/>
        <a:p>
          <a:endParaRPr lang="en-US" sz="2200">
            <a:solidFill>
              <a:schemeClr val="tx2"/>
            </a:solidFill>
          </a:endParaRPr>
        </a:p>
      </dgm:t>
    </dgm:pt>
    <dgm:pt modelId="{44653E08-5F57-42D0-9ECE-9C51AC273E63}" type="sibTrans" cxnId="{D96CD59C-CCFA-4A10-9182-2F1682B94532}">
      <dgm:prSet/>
      <dgm:spPr/>
      <dgm:t>
        <a:bodyPr/>
        <a:lstStyle/>
        <a:p>
          <a:endParaRPr lang="en-US" sz="2200">
            <a:solidFill>
              <a:schemeClr val="tx2"/>
            </a:solidFill>
          </a:endParaRPr>
        </a:p>
      </dgm:t>
    </dgm:pt>
    <dgm:pt modelId="{F8A78E11-9C39-4B3A-ADD5-D67FCF896325}">
      <dgm:prSet custT="1"/>
      <dgm:spPr/>
      <dgm:t>
        <a:bodyPr/>
        <a:lstStyle/>
        <a:p>
          <a:r>
            <a:rPr lang="en-GB" sz="2200">
              <a:solidFill>
                <a:schemeClr val="tx2"/>
              </a:solidFill>
            </a:rPr>
            <a:t>Virtual Coffee Breaks</a:t>
          </a:r>
          <a:endParaRPr lang="en-US" sz="2200">
            <a:solidFill>
              <a:schemeClr val="tx2"/>
            </a:solidFill>
          </a:endParaRPr>
        </a:p>
      </dgm:t>
    </dgm:pt>
    <dgm:pt modelId="{6B0A769B-6EB0-44EE-9D0A-3B762B95987A}" type="parTrans" cxnId="{5BC65CF2-BB08-4E76-A6F6-ED9783CC4B1C}">
      <dgm:prSet/>
      <dgm:spPr/>
      <dgm:t>
        <a:bodyPr/>
        <a:lstStyle/>
        <a:p>
          <a:endParaRPr lang="en-US" sz="2200">
            <a:solidFill>
              <a:schemeClr val="tx2"/>
            </a:solidFill>
          </a:endParaRPr>
        </a:p>
      </dgm:t>
    </dgm:pt>
    <dgm:pt modelId="{FBF65430-45F1-4A91-94FA-AA28622BCAA4}" type="sibTrans" cxnId="{5BC65CF2-BB08-4E76-A6F6-ED9783CC4B1C}">
      <dgm:prSet/>
      <dgm:spPr/>
      <dgm:t>
        <a:bodyPr/>
        <a:lstStyle/>
        <a:p>
          <a:endParaRPr lang="en-US" sz="2200">
            <a:solidFill>
              <a:schemeClr val="tx2"/>
            </a:solidFill>
          </a:endParaRPr>
        </a:p>
      </dgm:t>
    </dgm:pt>
    <dgm:pt modelId="{283D5197-6205-4226-8367-30C05580E920}">
      <dgm:prSet custT="1"/>
      <dgm:spPr/>
      <dgm:t>
        <a:bodyPr/>
        <a:lstStyle/>
        <a:p>
          <a:r>
            <a:rPr lang="en-GB" sz="2200">
              <a:solidFill>
                <a:schemeClr val="tx2"/>
              </a:solidFill>
            </a:rPr>
            <a:t>3MT</a:t>
          </a:r>
          <a:endParaRPr lang="en-US" sz="2200">
            <a:solidFill>
              <a:schemeClr val="tx2"/>
            </a:solidFill>
          </a:endParaRPr>
        </a:p>
      </dgm:t>
    </dgm:pt>
    <dgm:pt modelId="{D3EA9125-828F-43C4-8187-8D7CB0E4C1D1}" type="parTrans" cxnId="{38430804-E4AF-4398-80F0-45BE30FD6539}">
      <dgm:prSet/>
      <dgm:spPr/>
      <dgm:t>
        <a:bodyPr/>
        <a:lstStyle/>
        <a:p>
          <a:endParaRPr lang="en-US" sz="2200">
            <a:solidFill>
              <a:schemeClr val="tx2"/>
            </a:solidFill>
          </a:endParaRPr>
        </a:p>
      </dgm:t>
    </dgm:pt>
    <dgm:pt modelId="{AA99F9FA-522D-40D5-9CF6-7BC85622CA33}" type="sibTrans" cxnId="{38430804-E4AF-4398-80F0-45BE30FD6539}">
      <dgm:prSet/>
      <dgm:spPr/>
      <dgm:t>
        <a:bodyPr/>
        <a:lstStyle/>
        <a:p>
          <a:endParaRPr lang="en-US" sz="2200">
            <a:solidFill>
              <a:schemeClr val="tx2"/>
            </a:solidFill>
          </a:endParaRPr>
        </a:p>
      </dgm:t>
    </dgm:pt>
    <dgm:pt modelId="{5E05BB31-823D-48EE-9817-CA359B081298}" type="pres">
      <dgm:prSet presAssocID="{043F56EE-898C-4EDB-AFBA-CCF51952B710}" presName="root" presStyleCnt="0">
        <dgm:presLayoutVars>
          <dgm:dir/>
          <dgm:resizeHandles val="exact"/>
        </dgm:presLayoutVars>
      </dgm:prSet>
      <dgm:spPr/>
    </dgm:pt>
    <dgm:pt modelId="{DA82C94A-6089-46FF-950A-D1298391FFF9}" type="pres">
      <dgm:prSet presAssocID="{043F56EE-898C-4EDB-AFBA-CCF51952B710}" presName="container" presStyleCnt="0">
        <dgm:presLayoutVars>
          <dgm:dir/>
          <dgm:resizeHandles val="exact"/>
        </dgm:presLayoutVars>
      </dgm:prSet>
      <dgm:spPr/>
    </dgm:pt>
    <dgm:pt modelId="{EDDAFDCC-8077-4165-8470-FC3BF98B21E8}" type="pres">
      <dgm:prSet presAssocID="{107B0C69-D6E9-4407-BE3C-08755E8A4CCC}" presName="compNode" presStyleCnt="0"/>
      <dgm:spPr/>
    </dgm:pt>
    <dgm:pt modelId="{EDB70196-846C-4428-AC72-A878D18B0B81}" type="pres">
      <dgm:prSet presAssocID="{107B0C69-D6E9-4407-BE3C-08755E8A4CCC}" presName="iconBgRect" presStyleLbl="bgShp" presStyleIdx="0" presStyleCnt="4"/>
      <dgm:spPr/>
    </dgm:pt>
    <dgm:pt modelId="{E303D725-392E-4F9E-87FD-1E5DAD9262FF}" type="pres">
      <dgm:prSet presAssocID="{107B0C69-D6E9-4407-BE3C-08755E8A4C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0F725ECA-DE1A-443B-A680-6DA09FD9D27A}" type="pres">
      <dgm:prSet presAssocID="{107B0C69-D6E9-4407-BE3C-08755E8A4CCC}" presName="spaceRect" presStyleCnt="0"/>
      <dgm:spPr/>
    </dgm:pt>
    <dgm:pt modelId="{DA2B1E65-D99C-4481-8214-E4A39CD1A7BF}" type="pres">
      <dgm:prSet presAssocID="{107B0C69-D6E9-4407-BE3C-08755E8A4CCC}" presName="textRect" presStyleLbl="revTx" presStyleIdx="0" presStyleCnt="4">
        <dgm:presLayoutVars>
          <dgm:chMax val="1"/>
          <dgm:chPref val="1"/>
        </dgm:presLayoutVars>
      </dgm:prSet>
      <dgm:spPr/>
    </dgm:pt>
    <dgm:pt modelId="{2F9F0846-8826-45F0-9C05-42C96C643309}" type="pres">
      <dgm:prSet presAssocID="{7F1BD47A-F914-4B3B-9E0B-3C2A5CCB12E3}" presName="sibTrans" presStyleLbl="sibTrans2D1" presStyleIdx="0" presStyleCnt="0"/>
      <dgm:spPr/>
    </dgm:pt>
    <dgm:pt modelId="{9B640AEA-B2AB-415A-A072-43D92ED01536}" type="pres">
      <dgm:prSet presAssocID="{CD425AA3-9063-4C52-88E3-D2472761160F}" presName="compNode" presStyleCnt="0"/>
      <dgm:spPr/>
    </dgm:pt>
    <dgm:pt modelId="{30D020C0-6B15-4D4D-B007-E3716E0A885F}" type="pres">
      <dgm:prSet presAssocID="{CD425AA3-9063-4C52-88E3-D2472761160F}" presName="iconBgRect" presStyleLbl="bgShp" presStyleIdx="1" presStyleCnt="4"/>
      <dgm:spPr/>
    </dgm:pt>
    <dgm:pt modelId="{E8A0DFC9-DD72-480E-8156-FEDB3F113CDA}" type="pres">
      <dgm:prSet presAssocID="{CD425AA3-9063-4C52-88E3-D2472761160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A0FC9AD6-7160-4B49-8B6B-C05F52702F01}" type="pres">
      <dgm:prSet presAssocID="{CD425AA3-9063-4C52-88E3-D2472761160F}" presName="spaceRect" presStyleCnt="0"/>
      <dgm:spPr/>
    </dgm:pt>
    <dgm:pt modelId="{A00E5D8F-AC1D-44DA-81B3-35225D39381B}" type="pres">
      <dgm:prSet presAssocID="{CD425AA3-9063-4C52-88E3-D2472761160F}" presName="textRect" presStyleLbl="revTx" presStyleIdx="1" presStyleCnt="4">
        <dgm:presLayoutVars>
          <dgm:chMax val="1"/>
          <dgm:chPref val="1"/>
        </dgm:presLayoutVars>
      </dgm:prSet>
      <dgm:spPr/>
    </dgm:pt>
    <dgm:pt modelId="{C6BAB64E-AD68-4B7D-890B-15BD57188B63}" type="pres">
      <dgm:prSet presAssocID="{44653E08-5F57-42D0-9ECE-9C51AC273E63}" presName="sibTrans" presStyleLbl="sibTrans2D1" presStyleIdx="0" presStyleCnt="0"/>
      <dgm:spPr/>
    </dgm:pt>
    <dgm:pt modelId="{B609C0F9-1FF4-433E-8CF9-EE391851A717}" type="pres">
      <dgm:prSet presAssocID="{F8A78E11-9C39-4B3A-ADD5-D67FCF896325}" presName="compNode" presStyleCnt="0"/>
      <dgm:spPr/>
    </dgm:pt>
    <dgm:pt modelId="{7F621327-F863-42BA-ABB2-2A8C610EC37F}" type="pres">
      <dgm:prSet presAssocID="{F8A78E11-9C39-4B3A-ADD5-D67FCF896325}" presName="iconBgRect" presStyleLbl="bgShp" presStyleIdx="2" presStyleCnt="4"/>
      <dgm:spPr/>
    </dgm:pt>
    <dgm:pt modelId="{47FBA157-F4E9-4A39-9C93-4022CF827FF0}" type="pres">
      <dgm:prSet presAssocID="{F8A78E11-9C39-4B3A-ADD5-D67FCF89632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ffee"/>
        </a:ext>
      </dgm:extLst>
    </dgm:pt>
    <dgm:pt modelId="{FA367FBD-3D08-4902-9DD5-B0E575F6DC29}" type="pres">
      <dgm:prSet presAssocID="{F8A78E11-9C39-4B3A-ADD5-D67FCF896325}" presName="spaceRect" presStyleCnt="0"/>
      <dgm:spPr/>
    </dgm:pt>
    <dgm:pt modelId="{5943952E-5F9D-47E4-9E19-44928DBFEA48}" type="pres">
      <dgm:prSet presAssocID="{F8A78E11-9C39-4B3A-ADD5-D67FCF896325}" presName="textRect" presStyleLbl="revTx" presStyleIdx="2" presStyleCnt="4">
        <dgm:presLayoutVars>
          <dgm:chMax val="1"/>
          <dgm:chPref val="1"/>
        </dgm:presLayoutVars>
      </dgm:prSet>
      <dgm:spPr/>
    </dgm:pt>
    <dgm:pt modelId="{A195C605-0F89-4407-BB9D-1C74E4BD612F}" type="pres">
      <dgm:prSet presAssocID="{FBF65430-45F1-4A91-94FA-AA28622BCAA4}" presName="sibTrans" presStyleLbl="sibTrans2D1" presStyleIdx="0" presStyleCnt="0"/>
      <dgm:spPr/>
    </dgm:pt>
    <dgm:pt modelId="{ADF5AF26-19C4-4D71-A9AC-B302ADE71121}" type="pres">
      <dgm:prSet presAssocID="{283D5197-6205-4226-8367-30C05580E920}" presName="compNode" presStyleCnt="0"/>
      <dgm:spPr/>
    </dgm:pt>
    <dgm:pt modelId="{97C03F41-C39C-42D1-8B6A-A93CA16BD775}" type="pres">
      <dgm:prSet presAssocID="{283D5197-6205-4226-8367-30C05580E920}" presName="iconBgRect" presStyleLbl="bgShp" presStyleIdx="3" presStyleCnt="4"/>
      <dgm:spPr/>
    </dgm:pt>
    <dgm:pt modelId="{1A02BEE8-6E77-489D-A12A-C924CA7B7B6E}" type="pres">
      <dgm:prSet presAssocID="{283D5197-6205-4226-8367-30C05580E92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DB2CCB9A-B618-451A-B9E4-9A6A17297C46}" type="pres">
      <dgm:prSet presAssocID="{283D5197-6205-4226-8367-30C05580E920}" presName="spaceRect" presStyleCnt="0"/>
      <dgm:spPr/>
    </dgm:pt>
    <dgm:pt modelId="{D64B853F-B3ED-4720-9E49-8065CD9C99E0}" type="pres">
      <dgm:prSet presAssocID="{283D5197-6205-4226-8367-30C05580E920}" presName="textRect" presStyleLbl="revTx" presStyleIdx="3" presStyleCnt="4">
        <dgm:presLayoutVars>
          <dgm:chMax val="1"/>
          <dgm:chPref val="1"/>
        </dgm:presLayoutVars>
      </dgm:prSet>
      <dgm:spPr/>
    </dgm:pt>
  </dgm:ptLst>
  <dgm:cxnLst>
    <dgm:cxn modelId="{38430804-E4AF-4398-80F0-45BE30FD6539}" srcId="{043F56EE-898C-4EDB-AFBA-CCF51952B710}" destId="{283D5197-6205-4226-8367-30C05580E920}" srcOrd="3" destOrd="0" parTransId="{D3EA9125-828F-43C4-8187-8D7CB0E4C1D1}" sibTransId="{AA99F9FA-522D-40D5-9CF6-7BC85622CA33}"/>
    <dgm:cxn modelId="{3AB7CF10-C61C-4911-BB59-5F8B4157610C}" srcId="{043F56EE-898C-4EDB-AFBA-CCF51952B710}" destId="{107B0C69-D6E9-4407-BE3C-08755E8A4CCC}" srcOrd="0" destOrd="0" parTransId="{7B1910CD-ED35-4B75-AAF4-EE130505FD78}" sibTransId="{7F1BD47A-F914-4B3B-9E0B-3C2A5CCB12E3}"/>
    <dgm:cxn modelId="{80A98E2F-630A-48DC-A064-F61B1AAAF1AB}" type="presOf" srcId="{F8A78E11-9C39-4B3A-ADD5-D67FCF896325}" destId="{5943952E-5F9D-47E4-9E19-44928DBFEA48}" srcOrd="0" destOrd="0" presId="urn:microsoft.com/office/officeart/2018/2/layout/IconCircleList"/>
    <dgm:cxn modelId="{49F77635-C226-4365-9A56-06409AF71A6F}" type="presOf" srcId="{283D5197-6205-4226-8367-30C05580E920}" destId="{D64B853F-B3ED-4720-9E49-8065CD9C99E0}" srcOrd="0" destOrd="0" presId="urn:microsoft.com/office/officeart/2018/2/layout/IconCircleList"/>
    <dgm:cxn modelId="{2FE18244-BFED-4ABC-AC23-1CFAC73A6584}" type="presOf" srcId="{CD425AA3-9063-4C52-88E3-D2472761160F}" destId="{A00E5D8F-AC1D-44DA-81B3-35225D39381B}" srcOrd="0" destOrd="0" presId="urn:microsoft.com/office/officeart/2018/2/layout/IconCircleList"/>
    <dgm:cxn modelId="{5FDC8670-0200-47FF-828C-D643C16C52EA}" type="presOf" srcId="{FBF65430-45F1-4A91-94FA-AA28622BCAA4}" destId="{A195C605-0F89-4407-BB9D-1C74E4BD612F}" srcOrd="0" destOrd="0" presId="urn:microsoft.com/office/officeart/2018/2/layout/IconCircleList"/>
    <dgm:cxn modelId="{9C8B2D52-4579-429A-B8A1-9024996EEE7C}" type="presOf" srcId="{107B0C69-D6E9-4407-BE3C-08755E8A4CCC}" destId="{DA2B1E65-D99C-4481-8214-E4A39CD1A7BF}" srcOrd="0" destOrd="0" presId="urn:microsoft.com/office/officeart/2018/2/layout/IconCircleList"/>
    <dgm:cxn modelId="{A663D375-F2EC-4186-96D9-02DF2B2AAF76}" type="presOf" srcId="{043F56EE-898C-4EDB-AFBA-CCF51952B710}" destId="{5E05BB31-823D-48EE-9817-CA359B081298}" srcOrd="0" destOrd="0" presId="urn:microsoft.com/office/officeart/2018/2/layout/IconCircleList"/>
    <dgm:cxn modelId="{D96CD59C-CCFA-4A10-9182-2F1682B94532}" srcId="{043F56EE-898C-4EDB-AFBA-CCF51952B710}" destId="{CD425AA3-9063-4C52-88E3-D2472761160F}" srcOrd="1" destOrd="0" parTransId="{F7F999D3-A730-47AE-9834-DFB3DA6C482C}" sibTransId="{44653E08-5F57-42D0-9ECE-9C51AC273E63}"/>
    <dgm:cxn modelId="{6C195ED0-D791-43C2-B46D-590B7D1EFBCD}" type="presOf" srcId="{7F1BD47A-F914-4B3B-9E0B-3C2A5CCB12E3}" destId="{2F9F0846-8826-45F0-9C05-42C96C643309}" srcOrd="0" destOrd="0" presId="urn:microsoft.com/office/officeart/2018/2/layout/IconCircleList"/>
    <dgm:cxn modelId="{5BC65CF2-BB08-4E76-A6F6-ED9783CC4B1C}" srcId="{043F56EE-898C-4EDB-AFBA-CCF51952B710}" destId="{F8A78E11-9C39-4B3A-ADD5-D67FCF896325}" srcOrd="2" destOrd="0" parTransId="{6B0A769B-6EB0-44EE-9D0A-3B762B95987A}" sibTransId="{FBF65430-45F1-4A91-94FA-AA28622BCAA4}"/>
    <dgm:cxn modelId="{BC5F87F8-C5DC-4186-8940-3078BF986320}" type="presOf" srcId="{44653E08-5F57-42D0-9ECE-9C51AC273E63}" destId="{C6BAB64E-AD68-4B7D-890B-15BD57188B63}" srcOrd="0" destOrd="0" presId="urn:microsoft.com/office/officeart/2018/2/layout/IconCircleList"/>
    <dgm:cxn modelId="{157D900C-9C63-4E32-A982-BDD77ED17C4A}" type="presParOf" srcId="{5E05BB31-823D-48EE-9817-CA359B081298}" destId="{DA82C94A-6089-46FF-950A-D1298391FFF9}" srcOrd="0" destOrd="0" presId="urn:microsoft.com/office/officeart/2018/2/layout/IconCircleList"/>
    <dgm:cxn modelId="{C8A452EE-E899-433C-A629-D3E081984E2E}" type="presParOf" srcId="{DA82C94A-6089-46FF-950A-D1298391FFF9}" destId="{EDDAFDCC-8077-4165-8470-FC3BF98B21E8}" srcOrd="0" destOrd="0" presId="urn:microsoft.com/office/officeart/2018/2/layout/IconCircleList"/>
    <dgm:cxn modelId="{542E98C2-51AE-4300-B08F-A48A0B6716E5}" type="presParOf" srcId="{EDDAFDCC-8077-4165-8470-FC3BF98B21E8}" destId="{EDB70196-846C-4428-AC72-A878D18B0B81}" srcOrd="0" destOrd="0" presId="urn:microsoft.com/office/officeart/2018/2/layout/IconCircleList"/>
    <dgm:cxn modelId="{17B1AFA2-392D-45A0-AF79-EB69E2FC8817}" type="presParOf" srcId="{EDDAFDCC-8077-4165-8470-FC3BF98B21E8}" destId="{E303D725-392E-4F9E-87FD-1E5DAD9262FF}" srcOrd="1" destOrd="0" presId="urn:microsoft.com/office/officeart/2018/2/layout/IconCircleList"/>
    <dgm:cxn modelId="{4B64552D-4FF8-41F6-9B3D-2FF365C4CDCB}" type="presParOf" srcId="{EDDAFDCC-8077-4165-8470-FC3BF98B21E8}" destId="{0F725ECA-DE1A-443B-A680-6DA09FD9D27A}" srcOrd="2" destOrd="0" presId="urn:microsoft.com/office/officeart/2018/2/layout/IconCircleList"/>
    <dgm:cxn modelId="{AA530D61-8881-4A29-AC49-34426ECBB73F}" type="presParOf" srcId="{EDDAFDCC-8077-4165-8470-FC3BF98B21E8}" destId="{DA2B1E65-D99C-4481-8214-E4A39CD1A7BF}" srcOrd="3" destOrd="0" presId="urn:microsoft.com/office/officeart/2018/2/layout/IconCircleList"/>
    <dgm:cxn modelId="{05BD9B4E-57E0-4BD7-A7A6-0B5FD7C75EA0}" type="presParOf" srcId="{DA82C94A-6089-46FF-950A-D1298391FFF9}" destId="{2F9F0846-8826-45F0-9C05-42C96C643309}" srcOrd="1" destOrd="0" presId="urn:microsoft.com/office/officeart/2018/2/layout/IconCircleList"/>
    <dgm:cxn modelId="{6028F62B-B7F2-4176-8979-E15E2AAE9AB0}" type="presParOf" srcId="{DA82C94A-6089-46FF-950A-D1298391FFF9}" destId="{9B640AEA-B2AB-415A-A072-43D92ED01536}" srcOrd="2" destOrd="0" presId="urn:microsoft.com/office/officeart/2018/2/layout/IconCircleList"/>
    <dgm:cxn modelId="{B3C8F287-D80E-4B4C-8D07-04C6B4FA35A7}" type="presParOf" srcId="{9B640AEA-B2AB-415A-A072-43D92ED01536}" destId="{30D020C0-6B15-4D4D-B007-E3716E0A885F}" srcOrd="0" destOrd="0" presId="urn:microsoft.com/office/officeart/2018/2/layout/IconCircleList"/>
    <dgm:cxn modelId="{3DB792D6-EDAE-4BB4-B610-015FE18E3A84}" type="presParOf" srcId="{9B640AEA-B2AB-415A-A072-43D92ED01536}" destId="{E8A0DFC9-DD72-480E-8156-FEDB3F113CDA}" srcOrd="1" destOrd="0" presId="urn:microsoft.com/office/officeart/2018/2/layout/IconCircleList"/>
    <dgm:cxn modelId="{6FB90A31-AC91-45C9-83C6-56CB2B6FD259}" type="presParOf" srcId="{9B640AEA-B2AB-415A-A072-43D92ED01536}" destId="{A0FC9AD6-7160-4B49-8B6B-C05F52702F01}" srcOrd="2" destOrd="0" presId="urn:microsoft.com/office/officeart/2018/2/layout/IconCircleList"/>
    <dgm:cxn modelId="{06D908C1-B0F1-4144-A6F8-FB15D7B53394}" type="presParOf" srcId="{9B640AEA-B2AB-415A-A072-43D92ED01536}" destId="{A00E5D8F-AC1D-44DA-81B3-35225D39381B}" srcOrd="3" destOrd="0" presId="urn:microsoft.com/office/officeart/2018/2/layout/IconCircleList"/>
    <dgm:cxn modelId="{79FD4D33-70D8-4D8E-B5F9-018B18F4692A}" type="presParOf" srcId="{DA82C94A-6089-46FF-950A-D1298391FFF9}" destId="{C6BAB64E-AD68-4B7D-890B-15BD57188B63}" srcOrd="3" destOrd="0" presId="urn:microsoft.com/office/officeart/2018/2/layout/IconCircleList"/>
    <dgm:cxn modelId="{E6F65B71-89CC-41C1-A1D4-ABEC95CE4AFF}" type="presParOf" srcId="{DA82C94A-6089-46FF-950A-D1298391FFF9}" destId="{B609C0F9-1FF4-433E-8CF9-EE391851A717}" srcOrd="4" destOrd="0" presId="urn:microsoft.com/office/officeart/2018/2/layout/IconCircleList"/>
    <dgm:cxn modelId="{49CF33B4-F15C-48A7-90FC-BF754C01D34C}" type="presParOf" srcId="{B609C0F9-1FF4-433E-8CF9-EE391851A717}" destId="{7F621327-F863-42BA-ABB2-2A8C610EC37F}" srcOrd="0" destOrd="0" presId="urn:microsoft.com/office/officeart/2018/2/layout/IconCircleList"/>
    <dgm:cxn modelId="{83EDB87F-4F58-4B3F-8AF7-ADA70567C6C7}" type="presParOf" srcId="{B609C0F9-1FF4-433E-8CF9-EE391851A717}" destId="{47FBA157-F4E9-4A39-9C93-4022CF827FF0}" srcOrd="1" destOrd="0" presId="urn:microsoft.com/office/officeart/2018/2/layout/IconCircleList"/>
    <dgm:cxn modelId="{9DAED4B5-9C9C-42B5-BEB0-4BC68B87D1A2}" type="presParOf" srcId="{B609C0F9-1FF4-433E-8CF9-EE391851A717}" destId="{FA367FBD-3D08-4902-9DD5-B0E575F6DC29}" srcOrd="2" destOrd="0" presId="urn:microsoft.com/office/officeart/2018/2/layout/IconCircleList"/>
    <dgm:cxn modelId="{D89DF7C1-0491-4642-9DB3-386945E557E4}" type="presParOf" srcId="{B609C0F9-1FF4-433E-8CF9-EE391851A717}" destId="{5943952E-5F9D-47E4-9E19-44928DBFEA48}" srcOrd="3" destOrd="0" presId="urn:microsoft.com/office/officeart/2018/2/layout/IconCircleList"/>
    <dgm:cxn modelId="{E0BC9D19-1FAE-4931-9910-7CD0905B0E30}" type="presParOf" srcId="{DA82C94A-6089-46FF-950A-D1298391FFF9}" destId="{A195C605-0F89-4407-BB9D-1C74E4BD612F}" srcOrd="5" destOrd="0" presId="urn:microsoft.com/office/officeart/2018/2/layout/IconCircleList"/>
    <dgm:cxn modelId="{3AE48C96-5ED5-4021-8554-7A4FDF2779F6}" type="presParOf" srcId="{DA82C94A-6089-46FF-950A-D1298391FFF9}" destId="{ADF5AF26-19C4-4D71-A9AC-B302ADE71121}" srcOrd="6" destOrd="0" presId="urn:microsoft.com/office/officeart/2018/2/layout/IconCircleList"/>
    <dgm:cxn modelId="{CAA31DF2-3897-4C6A-8C8B-B5D63B4288CC}" type="presParOf" srcId="{ADF5AF26-19C4-4D71-A9AC-B302ADE71121}" destId="{97C03F41-C39C-42D1-8B6A-A93CA16BD775}" srcOrd="0" destOrd="0" presId="urn:microsoft.com/office/officeart/2018/2/layout/IconCircleList"/>
    <dgm:cxn modelId="{6EF1CE3F-D8D4-42BC-A3D3-13EE3158714A}" type="presParOf" srcId="{ADF5AF26-19C4-4D71-A9AC-B302ADE71121}" destId="{1A02BEE8-6E77-489D-A12A-C924CA7B7B6E}" srcOrd="1" destOrd="0" presId="urn:microsoft.com/office/officeart/2018/2/layout/IconCircleList"/>
    <dgm:cxn modelId="{EAB7763E-3A04-422D-BF45-B59DFFD4C42E}" type="presParOf" srcId="{ADF5AF26-19C4-4D71-A9AC-B302ADE71121}" destId="{DB2CCB9A-B618-451A-B9E4-9A6A17297C46}" srcOrd="2" destOrd="0" presId="urn:microsoft.com/office/officeart/2018/2/layout/IconCircleList"/>
    <dgm:cxn modelId="{37BCF2D9-7E0F-4999-ABA5-C199482FF4D9}" type="presParOf" srcId="{ADF5AF26-19C4-4D71-A9AC-B302ADE71121}" destId="{D64B853F-B3ED-4720-9E49-8065CD9C99E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C12F01-6DD5-4EC4-8B07-7B77211A49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95700A7-A749-4864-8388-5D2C2A0730B6}">
      <dgm:prSet/>
      <dgm:spPr/>
      <dgm:t>
        <a:bodyPr/>
        <a:lstStyle/>
        <a:p>
          <a:r>
            <a:rPr lang="en-US" dirty="0"/>
            <a:t>The University's requirements when depositing your final thesis</a:t>
          </a:r>
        </a:p>
      </dgm:t>
    </dgm:pt>
    <dgm:pt modelId="{99172BEF-5B84-4977-A66E-AE7AFDD8FB61}" type="parTrans" cxnId="{95A55AE6-27C8-4750-A3BA-1A37E99A13D1}">
      <dgm:prSet/>
      <dgm:spPr/>
      <dgm:t>
        <a:bodyPr/>
        <a:lstStyle/>
        <a:p>
          <a:endParaRPr lang="en-US"/>
        </a:p>
      </dgm:t>
    </dgm:pt>
    <dgm:pt modelId="{CBDF1C97-C12F-4B3E-94A2-2365E6D7938C}" type="sibTrans" cxnId="{95A55AE6-27C8-4750-A3BA-1A37E99A13D1}">
      <dgm:prSet/>
      <dgm:spPr/>
      <dgm:t>
        <a:bodyPr/>
        <a:lstStyle/>
        <a:p>
          <a:endParaRPr lang="en-US"/>
        </a:p>
      </dgm:t>
    </dgm:pt>
    <dgm:pt modelId="{516364C1-2701-4171-A2BD-288FA55A424B}">
      <dgm:prSet/>
      <dgm:spPr/>
      <dgm:t>
        <a:bodyPr/>
        <a:lstStyle/>
        <a:p>
          <a:r>
            <a:rPr lang="en-US" dirty="0"/>
            <a:t>The benefits of open access and of using GCU's institutional repository</a:t>
          </a:r>
        </a:p>
      </dgm:t>
    </dgm:pt>
    <dgm:pt modelId="{9EE4D682-AC1C-4786-B1D0-ADBEEEF95568}" type="parTrans" cxnId="{5F72A092-01CB-495E-9919-9AB38416AA31}">
      <dgm:prSet/>
      <dgm:spPr/>
      <dgm:t>
        <a:bodyPr/>
        <a:lstStyle/>
        <a:p>
          <a:endParaRPr lang="en-US"/>
        </a:p>
      </dgm:t>
    </dgm:pt>
    <dgm:pt modelId="{3E0F6B37-F64C-4F40-9CDE-9707C3A6CCD0}" type="sibTrans" cxnId="{5F72A092-01CB-495E-9919-9AB38416AA31}">
      <dgm:prSet/>
      <dgm:spPr/>
      <dgm:t>
        <a:bodyPr/>
        <a:lstStyle/>
        <a:p>
          <a:endParaRPr lang="en-US"/>
        </a:p>
      </dgm:t>
    </dgm:pt>
    <dgm:pt modelId="{C9705A05-B0DE-45CF-9843-CD389BB6D211}">
      <dgm:prSet/>
      <dgm:spPr/>
      <dgm:t>
        <a:bodyPr/>
        <a:lstStyle/>
        <a:p>
          <a:r>
            <a:rPr lang="en-US" dirty="0"/>
            <a:t>Your responsibilities regarding accessibility, sensitive data and third party copyright</a:t>
          </a:r>
        </a:p>
      </dgm:t>
    </dgm:pt>
    <dgm:pt modelId="{31118CF9-CD85-4B3F-86F0-6B77E020AE87}" type="parTrans" cxnId="{778794FD-680C-4FFC-AB69-1F957ECFBB5A}">
      <dgm:prSet/>
      <dgm:spPr/>
      <dgm:t>
        <a:bodyPr/>
        <a:lstStyle/>
        <a:p>
          <a:endParaRPr lang="en-US"/>
        </a:p>
      </dgm:t>
    </dgm:pt>
    <dgm:pt modelId="{31182226-216D-4D42-ABDA-064181C06074}" type="sibTrans" cxnId="{778794FD-680C-4FFC-AB69-1F957ECFBB5A}">
      <dgm:prSet/>
      <dgm:spPr/>
      <dgm:t>
        <a:bodyPr/>
        <a:lstStyle/>
        <a:p>
          <a:endParaRPr lang="en-US"/>
        </a:p>
      </dgm:t>
    </dgm:pt>
    <dgm:pt modelId="{295A36C3-A603-4382-9E04-EFB06BC159E7}">
      <dgm:prSet/>
      <dgm:spPr/>
      <dgm:t>
        <a:bodyPr/>
        <a:lstStyle/>
        <a:p>
          <a:r>
            <a:rPr lang="en-US" dirty="0"/>
            <a:t>When to request permission to reuse content in your thesis</a:t>
          </a:r>
        </a:p>
      </dgm:t>
    </dgm:pt>
    <dgm:pt modelId="{407D7381-26DA-46CC-A870-F65A4BF5DF4A}" type="parTrans" cxnId="{11FEDFFF-CB5B-4FFC-9B67-20CA1511A991}">
      <dgm:prSet/>
      <dgm:spPr/>
      <dgm:t>
        <a:bodyPr/>
        <a:lstStyle/>
        <a:p>
          <a:endParaRPr lang="en-US"/>
        </a:p>
      </dgm:t>
    </dgm:pt>
    <dgm:pt modelId="{A7D85E63-7F5D-4AA3-A3BD-AE8DE6580F5B}" type="sibTrans" cxnId="{11FEDFFF-CB5B-4FFC-9B67-20CA1511A991}">
      <dgm:prSet/>
      <dgm:spPr/>
      <dgm:t>
        <a:bodyPr/>
        <a:lstStyle/>
        <a:p>
          <a:endParaRPr lang="en-US"/>
        </a:p>
      </dgm:t>
    </dgm:pt>
    <dgm:pt modelId="{6F829209-0D79-41DA-BDAC-AC01F6731E71}">
      <dgm:prSet/>
      <dgm:spPr/>
      <dgm:t>
        <a:bodyPr/>
        <a:lstStyle/>
        <a:p>
          <a:r>
            <a:rPr lang="en-US" dirty="0"/>
            <a:t>The access and licensing options for your work</a:t>
          </a:r>
        </a:p>
      </dgm:t>
    </dgm:pt>
    <dgm:pt modelId="{736750D6-FD95-4975-B5D2-A1B843AC833B}" type="parTrans" cxnId="{14D221C1-E62C-4EE1-8AE4-51F089CA56F0}">
      <dgm:prSet/>
      <dgm:spPr/>
      <dgm:t>
        <a:bodyPr/>
        <a:lstStyle/>
        <a:p>
          <a:endParaRPr lang="en-US"/>
        </a:p>
      </dgm:t>
    </dgm:pt>
    <dgm:pt modelId="{F40B5657-4C55-4C04-9BFD-938669196982}" type="sibTrans" cxnId="{14D221C1-E62C-4EE1-8AE4-51F089CA56F0}">
      <dgm:prSet/>
      <dgm:spPr/>
      <dgm:t>
        <a:bodyPr/>
        <a:lstStyle/>
        <a:p>
          <a:endParaRPr lang="en-US"/>
        </a:p>
      </dgm:t>
    </dgm:pt>
    <dgm:pt modelId="{17A54C30-B2F5-4EE9-BDAE-6530BBA38088}">
      <dgm:prSet/>
      <dgm:spPr/>
      <dgm:t>
        <a:bodyPr/>
        <a:lstStyle/>
        <a:p>
          <a:r>
            <a:rPr lang="en-US" dirty="0"/>
            <a:t>How to deposit your thesis and complete the library declaration form</a:t>
          </a:r>
        </a:p>
      </dgm:t>
    </dgm:pt>
    <dgm:pt modelId="{17379AEC-9793-4144-B07E-15433B9B521A}" type="parTrans" cxnId="{BCAC074F-2B36-4503-A318-3AA32CDFA4F5}">
      <dgm:prSet/>
      <dgm:spPr/>
      <dgm:t>
        <a:bodyPr/>
        <a:lstStyle/>
        <a:p>
          <a:endParaRPr lang="en-US"/>
        </a:p>
      </dgm:t>
    </dgm:pt>
    <dgm:pt modelId="{63176E64-B62F-44D6-9C48-B74775557803}" type="sibTrans" cxnId="{BCAC074F-2B36-4503-A318-3AA32CDFA4F5}">
      <dgm:prSet/>
      <dgm:spPr/>
      <dgm:t>
        <a:bodyPr/>
        <a:lstStyle/>
        <a:p>
          <a:endParaRPr lang="en-US"/>
        </a:p>
      </dgm:t>
    </dgm:pt>
    <dgm:pt modelId="{A33A16CA-65E4-4E13-9EA1-AE30BBF3C0BC}" type="pres">
      <dgm:prSet presAssocID="{4DC12F01-6DD5-4EC4-8B07-7B77211A49F6}" presName="linear" presStyleCnt="0">
        <dgm:presLayoutVars>
          <dgm:animLvl val="lvl"/>
          <dgm:resizeHandles val="exact"/>
        </dgm:presLayoutVars>
      </dgm:prSet>
      <dgm:spPr/>
    </dgm:pt>
    <dgm:pt modelId="{6C09B2BF-F405-4998-A771-324653958C6F}" type="pres">
      <dgm:prSet presAssocID="{895700A7-A749-4864-8388-5D2C2A0730B6}" presName="parentText" presStyleLbl="node1" presStyleIdx="0" presStyleCnt="6">
        <dgm:presLayoutVars>
          <dgm:chMax val="0"/>
          <dgm:bulletEnabled val="1"/>
        </dgm:presLayoutVars>
      </dgm:prSet>
      <dgm:spPr/>
    </dgm:pt>
    <dgm:pt modelId="{2F681FC3-E83C-4EF7-9EE8-9E48A749FB5A}" type="pres">
      <dgm:prSet presAssocID="{CBDF1C97-C12F-4B3E-94A2-2365E6D7938C}" presName="spacer" presStyleCnt="0"/>
      <dgm:spPr/>
    </dgm:pt>
    <dgm:pt modelId="{7279EE5D-2958-4377-93CD-8BB2536BB16F}" type="pres">
      <dgm:prSet presAssocID="{516364C1-2701-4171-A2BD-288FA55A424B}" presName="parentText" presStyleLbl="node1" presStyleIdx="1" presStyleCnt="6">
        <dgm:presLayoutVars>
          <dgm:chMax val="0"/>
          <dgm:bulletEnabled val="1"/>
        </dgm:presLayoutVars>
      </dgm:prSet>
      <dgm:spPr/>
    </dgm:pt>
    <dgm:pt modelId="{D6E7FDD5-1F40-41D0-A91C-0FEC8622FA33}" type="pres">
      <dgm:prSet presAssocID="{3E0F6B37-F64C-4F40-9CDE-9707C3A6CCD0}" presName="spacer" presStyleCnt="0"/>
      <dgm:spPr/>
    </dgm:pt>
    <dgm:pt modelId="{5757B969-1BD3-4A8E-B624-45AB417401BD}" type="pres">
      <dgm:prSet presAssocID="{C9705A05-B0DE-45CF-9843-CD389BB6D211}" presName="parentText" presStyleLbl="node1" presStyleIdx="2" presStyleCnt="6">
        <dgm:presLayoutVars>
          <dgm:chMax val="0"/>
          <dgm:bulletEnabled val="1"/>
        </dgm:presLayoutVars>
      </dgm:prSet>
      <dgm:spPr/>
    </dgm:pt>
    <dgm:pt modelId="{A59856CC-C5E8-4081-9BD6-3C87D36CE7B0}" type="pres">
      <dgm:prSet presAssocID="{31182226-216D-4D42-ABDA-064181C06074}" presName="spacer" presStyleCnt="0"/>
      <dgm:spPr/>
    </dgm:pt>
    <dgm:pt modelId="{F2B4D163-2402-4D3E-855A-76950E2A394F}" type="pres">
      <dgm:prSet presAssocID="{295A36C3-A603-4382-9E04-EFB06BC159E7}" presName="parentText" presStyleLbl="node1" presStyleIdx="3" presStyleCnt="6">
        <dgm:presLayoutVars>
          <dgm:chMax val="0"/>
          <dgm:bulletEnabled val="1"/>
        </dgm:presLayoutVars>
      </dgm:prSet>
      <dgm:spPr/>
    </dgm:pt>
    <dgm:pt modelId="{FA51C5C1-46AE-47C8-83EB-6204E9B3092D}" type="pres">
      <dgm:prSet presAssocID="{A7D85E63-7F5D-4AA3-A3BD-AE8DE6580F5B}" presName="spacer" presStyleCnt="0"/>
      <dgm:spPr/>
    </dgm:pt>
    <dgm:pt modelId="{F4CA6D82-47F9-4A65-AF52-7DF91F813E49}" type="pres">
      <dgm:prSet presAssocID="{6F829209-0D79-41DA-BDAC-AC01F6731E71}" presName="parentText" presStyleLbl="node1" presStyleIdx="4" presStyleCnt="6">
        <dgm:presLayoutVars>
          <dgm:chMax val="0"/>
          <dgm:bulletEnabled val="1"/>
        </dgm:presLayoutVars>
      </dgm:prSet>
      <dgm:spPr/>
    </dgm:pt>
    <dgm:pt modelId="{1A5A51EA-F1E6-4557-9112-B2BFC2E284A6}" type="pres">
      <dgm:prSet presAssocID="{F40B5657-4C55-4C04-9BFD-938669196982}" presName="spacer" presStyleCnt="0"/>
      <dgm:spPr/>
    </dgm:pt>
    <dgm:pt modelId="{0B1E56F4-47F1-4028-8C73-ED15D566EAC1}" type="pres">
      <dgm:prSet presAssocID="{17A54C30-B2F5-4EE9-BDAE-6530BBA38088}" presName="parentText" presStyleLbl="node1" presStyleIdx="5" presStyleCnt="6">
        <dgm:presLayoutVars>
          <dgm:chMax val="0"/>
          <dgm:bulletEnabled val="1"/>
        </dgm:presLayoutVars>
      </dgm:prSet>
      <dgm:spPr/>
    </dgm:pt>
  </dgm:ptLst>
  <dgm:cxnLst>
    <dgm:cxn modelId="{BCCD4805-CE86-41CD-8550-4BC3A779291B}" type="presOf" srcId="{4DC12F01-6DD5-4EC4-8B07-7B77211A49F6}" destId="{A33A16CA-65E4-4E13-9EA1-AE30BBF3C0BC}" srcOrd="0" destOrd="0" presId="urn:microsoft.com/office/officeart/2005/8/layout/vList2"/>
    <dgm:cxn modelId="{7E754C2F-D16E-439A-8704-FFBC23557F5B}" type="presOf" srcId="{516364C1-2701-4171-A2BD-288FA55A424B}" destId="{7279EE5D-2958-4377-93CD-8BB2536BB16F}" srcOrd="0" destOrd="0" presId="urn:microsoft.com/office/officeart/2005/8/layout/vList2"/>
    <dgm:cxn modelId="{74558C32-DF6A-43C2-AE3F-F8BC437F45F8}" type="presOf" srcId="{C9705A05-B0DE-45CF-9843-CD389BB6D211}" destId="{5757B969-1BD3-4A8E-B624-45AB417401BD}" srcOrd="0" destOrd="0" presId="urn:microsoft.com/office/officeart/2005/8/layout/vList2"/>
    <dgm:cxn modelId="{7B65D439-4E53-4AC7-A6A6-3992ABF7CAE3}" type="presOf" srcId="{295A36C3-A603-4382-9E04-EFB06BC159E7}" destId="{F2B4D163-2402-4D3E-855A-76950E2A394F}" srcOrd="0" destOrd="0" presId="urn:microsoft.com/office/officeart/2005/8/layout/vList2"/>
    <dgm:cxn modelId="{E22DDA49-C42B-462B-97A0-394063B7A681}" type="presOf" srcId="{6F829209-0D79-41DA-BDAC-AC01F6731E71}" destId="{F4CA6D82-47F9-4A65-AF52-7DF91F813E49}" srcOrd="0" destOrd="0" presId="urn:microsoft.com/office/officeart/2005/8/layout/vList2"/>
    <dgm:cxn modelId="{BCAC074F-2B36-4503-A318-3AA32CDFA4F5}" srcId="{4DC12F01-6DD5-4EC4-8B07-7B77211A49F6}" destId="{17A54C30-B2F5-4EE9-BDAE-6530BBA38088}" srcOrd="5" destOrd="0" parTransId="{17379AEC-9793-4144-B07E-15433B9B521A}" sibTransId="{63176E64-B62F-44D6-9C48-B74775557803}"/>
    <dgm:cxn modelId="{5F72A092-01CB-495E-9919-9AB38416AA31}" srcId="{4DC12F01-6DD5-4EC4-8B07-7B77211A49F6}" destId="{516364C1-2701-4171-A2BD-288FA55A424B}" srcOrd="1" destOrd="0" parTransId="{9EE4D682-AC1C-4786-B1D0-ADBEEEF95568}" sibTransId="{3E0F6B37-F64C-4F40-9CDE-9707C3A6CCD0}"/>
    <dgm:cxn modelId="{AC397E9C-398F-4352-86A1-7541E6E168A4}" type="presOf" srcId="{17A54C30-B2F5-4EE9-BDAE-6530BBA38088}" destId="{0B1E56F4-47F1-4028-8C73-ED15D566EAC1}" srcOrd="0" destOrd="0" presId="urn:microsoft.com/office/officeart/2005/8/layout/vList2"/>
    <dgm:cxn modelId="{14D221C1-E62C-4EE1-8AE4-51F089CA56F0}" srcId="{4DC12F01-6DD5-4EC4-8B07-7B77211A49F6}" destId="{6F829209-0D79-41DA-BDAC-AC01F6731E71}" srcOrd="4" destOrd="0" parTransId="{736750D6-FD95-4975-B5D2-A1B843AC833B}" sibTransId="{F40B5657-4C55-4C04-9BFD-938669196982}"/>
    <dgm:cxn modelId="{95A55AE6-27C8-4750-A3BA-1A37E99A13D1}" srcId="{4DC12F01-6DD5-4EC4-8B07-7B77211A49F6}" destId="{895700A7-A749-4864-8388-5D2C2A0730B6}" srcOrd="0" destOrd="0" parTransId="{99172BEF-5B84-4977-A66E-AE7AFDD8FB61}" sibTransId="{CBDF1C97-C12F-4B3E-94A2-2365E6D7938C}"/>
    <dgm:cxn modelId="{94BBDCF6-2B13-4D8A-B76A-1B26914EA886}" type="presOf" srcId="{895700A7-A749-4864-8388-5D2C2A0730B6}" destId="{6C09B2BF-F405-4998-A771-324653958C6F}" srcOrd="0" destOrd="0" presId="urn:microsoft.com/office/officeart/2005/8/layout/vList2"/>
    <dgm:cxn modelId="{778794FD-680C-4FFC-AB69-1F957ECFBB5A}" srcId="{4DC12F01-6DD5-4EC4-8B07-7B77211A49F6}" destId="{C9705A05-B0DE-45CF-9843-CD389BB6D211}" srcOrd="2" destOrd="0" parTransId="{31118CF9-CD85-4B3F-86F0-6B77E020AE87}" sibTransId="{31182226-216D-4D42-ABDA-064181C06074}"/>
    <dgm:cxn modelId="{11FEDFFF-CB5B-4FFC-9B67-20CA1511A991}" srcId="{4DC12F01-6DD5-4EC4-8B07-7B77211A49F6}" destId="{295A36C3-A603-4382-9E04-EFB06BC159E7}" srcOrd="3" destOrd="0" parTransId="{407D7381-26DA-46CC-A870-F65A4BF5DF4A}" sibTransId="{A7D85E63-7F5D-4AA3-A3BD-AE8DE6580F5B}"/>
    <dgm:cxn modelId="{E333F4CB-C730-4E65-8FA3-111907443A33}" type="presParOf" srcId="{A33A16CA-65E4-4E13-9EA1-AE30BBF3C0BC}" destId="{6C09B2BF-F405-4998-A771-324653958C6F}" srcOrd="0" destOrd="0" presId="urn:microsoft.com/office/officeart/2005/8/layout/vList2"/>
    <dgm:cxn modelId="{1DCD5103-C134-415B-B49F-193BD3B11049}" type="presParOf" srcId="{A33A16CA-65E4-4E13-9EA1-AE30BBF3C0BC}" destId="{2F681FC3-E83C-4EF7-9EE8-9E48A749FB5A}" srcOrd="1" destOrd="0" presId="urn:microsoft.com/office/officeart/2005/8/layout/vList2"/>
    <dgm:cxn modelId="{4B1E0B65-E365-49EB-9272-FC857B2B626E}" type="presParOf" srcId="{A33A16CA-65E4-4E13-9EA1-AE30BBF3C0BC}" destId="{7279EE5D-2958-4377-93CD-8BB2536BB16F}" srcOrd="2" destOrd="0" presId="urn:microsoft.com/office/officeart/2005/8/layout/vList2"/>
    <dgm:cxn modelId="{11AA1032-1413-4AA4-8D20-7FDD4ABBC46D}" type="presParOf" srcId="{A33A16CA-65E4-4E13-9EA1-AE30BBF3C0BC}" destId="{D6E7FDD5-1F40-41D0-A91C-0FEC8622FA33}" srcOrd="3" destOrd="0" presId="urn:microsoft.com/office/officeart/2005/8/layout/vList2"/>
    <dgm:cxn modelId="{F9285E1C-0631-4727-9464-79CD64EABCD9}" type="presParOf" srcId="{A33A16CA-65E4-4E13-9EA1-AE30BBF3C0BC}" destId="{5757B969-1BD3-4A8E-B624-45AB417401BD}" srcOrd="4" destOrd="0" presId="urn:microsoft.com/office/officeart/2005/8/layout/vList2"/>
    <dgm:cxn modelId="{FA52FFCF-2F86-4C6F-A8F3-C79A1092E22A}" type="presParOf" srcId="{A33A16CA-65E4-4E13-9EA1-AE30BBF3C0BC}" destId="{A59856CC-C5E8-4081-9BD6-3C87D36CE7B0}" srcOrd="5" destOrd="0" presId="urn:microsoft.com/office/officeart/2005/8/layout/vList2"/>
    <dgm:cxn modelId="{55FB1A91-2756-471F-B006-6E37DACD8721}" type="presParOf" srcId="{A33A16CA-65E4-4E13-9EA1-AE30BBF3C0BC}" destId="{F2B4D163-2402-4D3E-855A-76950E2A394F}" srcOrd="6" destOrd="0" presId="urn:microsoft.com/office/officeart/2005/8/layout/vList2"/>
    <dgm:cxn modelId="{E2C97273-567B-479C-ADD8-51C3E6E3EB06}" type="presParOf" srcId="{A33A16CA-65E4-4E13-9EA1-AE30BBF3C0BC}" destId="{FA51C5C1-46AE-47C8-83EB-6204E9B3092D}" srcOrd="7" destOrd="0" presId="urn:microsoft.com/office/officeart/2005/8/layout/vList2"/>
    <dgm:cxn modelId="{C8B9C176-2442-45AA-9076-DB64E74BF964}" type="presParOf" srcId="{A33A16CA-65E4-4E13-9EA1-AE30BBF3C0BC}" destId="{F4CA6D82-47F9-4A65-AF52-7DF91F813E49}" srcOrd="8" destOrd="0" presId="urn:microsoft.com/office/officeart/2005/8/layout/vList2"/>
    <dgm:cxn modelId="{55C7723A-1EEA-4C6D-837F-BD9958FE8DAD}" type="presParOf" srcId="{A33A16CA-65E4-4E13-9EA1-AE30BBF3C0BC}" destId="{1A5A51EA-F1E6-4557-9112-B2BFC2E284A6}" srcOrd="9" destOrd="0" presId="urn:microsoft.com/office/officeart/2005/8/layout/vList2"/>
    <dgm:cxn modelId="{1E8DFA60-59E9-468F-984F-2A0D09DA8901}" type="presParOf" srcId="{A33A16CA-65E4-4E13-9EA1-AE30BBF3C0BC}" destId="{0B1E56F4-47F1-4028-8C73-ED15D566EAC1}"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BE4C72-543E-4B42-B44B-25256589AEA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8BF7547-6490-4775-B494-8159FA58FEAC}">
      <dgm:prSet/>
      <dgm:spPr/>
      <dgm:t>
        <a:bodyPr/>
        <a:lstStyle/>
        <a:p>
          <a:pPr>
            <a:lnSpc>
              <a:spcPct val="100000"/>
            </a:lnSpc>
          </a:pPr>
          <a:r>
            <a:rPr lang="en-US" b="1" dirty="0"/>
            <a:t>Exposure</a:t>
          </a:r>
          <a:endParaRPr lang="en-US" dirty="0"/>
        </a:p>
      </dgm:t>
    </dgm:pt>
    <dgm:pt modelId="{FB925E66-E942-45B4-B9CA-DE01F3CB95D4}" type="parTrans" cxnId="{FF937198-7A0C-48C0-ACA2-BA6FF3187BFC}">
      <dgm:prSet/>
      <dgm:spPr/>
      <dgm:t>
        <a:bodyPr/>
        <a:lstStyle/>
        <a:p>
          <a:endParaRPr lang="en-US"/>
        </a:p>
      </dgm:t>
    </dgm:pt>
    <dgm:pt modelId="{4E1B9594-A34F-4E08-8C48-D8C428740FA2}" type="sibTrans" cxnId="{FF937198-7A0C-48C0-ACA2-BA6FF3187BFC}">
      <dgm:prSet/>
      <dgm:spPr/>
      <dgm:t>
        <a:bodyPr/>
        <a:lstStyle/>
        <a:p>
          <a:endParaRPr lang="en-US"/>
        </a:p>
      </dgm:t>
    </dgm:pt>
    <dgm:pt modelId="{70373331-5159-4411-8738-08922A302F43}">
      <dgm:prSet/>
      <dgm:spPr/>
      <dgm:t>
        <a:bodyPr/>
        <a:lstStyle/>
        <a:p>
          <a:pPr>
            <a:lnSpc>
              <a:spcPct val="100000"/>
            </a:lnSpc>
          </a:pPr>
          <a:r>
            <a:rPr lang="en-US" b="1" dirty="0"/>
            <a:t>Citations</a:t>
          </a:r>
          <a:endParaRPr lang="en-US" dirty="0"/>
        </a:p>
      </dgm:t>
    </dgm:pt>
    <dgm:pt modelId="{9AD235D9-300D-4FC2-91E7-3E0DF9509DA6}" type="parTrans" cxnId="{D163A398-A034-4A5D-ACEE-0A5A8B408A09}">
      <dgm:prSet/>
      <dgm:spPr/>
      <dgm:t>
        <a:bodyPr/>
        <a:lstStyle/>
        <a:p>
          <a:endParaRPr lang="en-US"/>
        </a:p>
      </dgm:t>
    </dgm:pt>
    <dgm:pt modelId="{74C940AB-AF11-45EF-A1F0-D6E24E0BE8FE}" type="sibTrans" cxnId="{D163A398-A034-4A5D-ACEE-0A5A8B408A09}">
      <dgm:prSet/>
      <dgm:spPr/>
      <dgm:t>
        <a:bodyPr/>
        <a:lstStyle/>
        <a:p>
          <a:endParaRPr lang="en-US"/>
        </a:p>
      </dgm:t>
    </dgm:pt>
    <dgm:pt modelId="{3B1A1CC8-B061-4C84-9D3B-8B2AFD171B33}">
      <dgm:prSet/>
      <dgm:spPr/>
      <dgm:t>
        <a:bodyPr/>
        <a:lstStyle/>
        <a:p>
          <a:pPr>
            <a:lnSpc>
              <a:spcPct val="100000"/>
            </a:lnSpc>
          </a:pPr>
          <a:r>
            <a:rPr lang="en-US" b="1" dirty="0"/>
            <a:t>Opportunities</a:t>
          </a:r>
        </a:p>
      </dgm:t>
    </dgm:pt>
    <dgm:pt modelId="{BFB119A4-7E83-4606-86D0-BFCE2772131A}" type="parTrans" cxnId="{18D0C063-85DE-4F3A-853A-CEA4DFE7631A}">
      <dgm:prSet/>
      <dgm:spPr/>
      <dgm:t>
        <a:bodyPr/>
        <a:lstStyle/>
        <a:p>
          <a:endParaRPr lang="en-US"/>
        </a:p>
      </dgm:t>
    </dgm:pt>
    <dgm:pt modelId="{C6EB09EA-6292-40A2-A98C-0F6626E6DA6C}" type="sibTrans" cxnId="{18D0C063-85DE-4F3A-853A-CEA4DFE7631A}">
      <dgm:prSet/>
      <dgm:spPr/>
      <dgm:t>
        <a:bodyPr/>
        <a:lstStyle/>
        <a:p>
          <a:endParaRPr lang="en-US"/>
        </a:p>
      </dgm:t>
    </dgm:pt>
    <dgm:pt modelId="{D7AE67BA-48EE-4BCF-A98D-021130934F8A}">
      <dgm:prSet/>
      <dgm:spPr/>
      <dgm:t>
        <a:bodyPr/>
        <a:lstStyle/>
        <a:p>
          <a:pPr>
            <a:lnSpc>
              <a:spcPct val="100000"/>
            </a:lnSpc>
          </a:pPr>
          <a:r>
            <a:rPr lang="en-US" b="1" dirty="0"/>
            <a:t>Best practice</a:t>
          </a:r>
          <a:endParaRPr lang="en-US" dirty="0"/>
        </a:p>
      </dgm:t>
    </dgm:pt>
    <dgm:pt modelId="{735941EE-2080-4841-A2AA-2AEDBCEA1723}" type="parTrans" cxnId="{13013696-8CC2-48CB-92AE-E59B8AF658A5}">
      <dgm:prSet/>
      <dgm:spPr/>
      <dgm:t>
        <a:bodyPr/>
        <a:lstStyle/>
        <a:p>
          <a:endParaRPr lang="en-US"/>
        </a:p>
      </dgm:t>
    </dgm:pt>
    <dgm:pt modelId="{4DF61C5A-8E1D-4B65-A4B3-18099E3728CC}" type="sibTrans" cxnId="{13013696-8CC2-48CB-92AE-E59B8AF658A5}">
      <dgm:prSet/>
      <dgm:spPr/>
      <dgm:t>
        <a:bodyPr/>
        <a:lstStyle/>
        <a:p>
          <a:endParaRPr lang="en-US"/>
        </a:p>
      </dgm:t>
    </dgm:pt>
    <dgm:pt modelId="{C0B8E72E-5111-40A2-BFA1-E15D85C94565}" type="pres">
      <dgm:prSet presAssocID="{D9BE4C72-543E-4B42-B44B-25256589AEA3}" presName="root" presStyleCnt="0">
        <dgm:presLayoutVars>
          <dgm:dir/>
          <dgm:resizeHandles val="exact"/>
        </dgm:presLayoutVars>
      </dgm:prSet>
      <dgm:spPr/>
    </dgm:pt>
    <dgm:pt modelId="{E5FA75AE-8676-4AF9-90C2-48EB22B8808F}" type="pres">
      <dgm:prSet presAssocID="{E8BF7547-6490-4775-B494-8159FA58FEAC}" presName="compNode" presStyleCnt="0"/>
      <dgm:spPr/>
    </dgm:pt>
    <dgm:pt modelId="{67331906-501B-4C9E-97B8-F3B7D49BE9A2}" type="pres">
      <dgm:prSet presAssocID="{E8BF7547-6490-4775-B494-8159FA58FEAC}" presName="bgRect" presStyleLbl="bgShp" presStyleIdx="0" presStyleCnt="4"/>
      <dgm:spPr/>
    </dgm:pt>
    <dgm:pt modelId="{9C6F9E58-FEA0-47EC-B7BA-6DA28FAC991A}" type="pres">
      <dgm:prSet presAssocID="{E8BF7547-6490-4775-B494-8159FA58FEA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wspaper"/>
        </a:ext>
      </dgm:extLst>
    </dgm:pt>
    <dgm:pt modelId="{3E390F27-88CE-4F0A-B0F2-94AA87F535BC}" type="pres">
      <dgm:prSet presAssocID="{E8BF7547-6490-4775-B494-8159FA58FEAC}" presName="spaceRect" presStyleCnt="0"/>
      <dgm:spPr/>
    </dgm:pt>
    <dgm:pt modelId="{B3998BBB-78F2-468F-8E7D-55696201DD24}" type="pres">
      <dgm:prSet presAssocID="{E8BF7547-6490-4775-B494-8159FA58FEAC}" presName="parTx" presStyleLbl="revTx" presStyleIdx="0" presStyleCnt="4">
        <dgm:presLayoutVars>
          <dgm:chMax val="0"/>
          <dgm:chPref val="0"/>
        </dgm:presLayoutVars>
      </dgm:prSet>
      <dgm:spPr/>
    </dgm:pt>
    <dgm:pt modelId="{95BB776B-9A19-4355-9CF6-C861E3EF8A3F}" type="pres">
      <dgm:prSet presAssocID="{4E1B9594-A34F-4E08-8C48-D8C428740FA2}" presName="sibTrans" presStyleCnt="0"/>
      <dgm:spPr/>
    </dgm:pt>
    <dgm:pt modelId="{F7DF4481-7C76-4288-A1F3-589B05E53BCC}" type="pres">
      <dgm:prSet presAssocID="{70373331-5159-4411-8738-08922A302F43}" presName="compNode" presStyleCnt="0"/>
      <dgm:spPr/>
    </dgm:pt>
    <dgm:pt modelId="{D257F818-FD3F-4347-AC6C-46C8FDB6C23C}" type="pres">
      <dgm:prSet presAssocID="{70373331-5159-4411-8738-08922A302F43}" presName="bgRect" presStyleLbl="bgShp" presStyleIdx="1" presStyleCnt="4"/>
      <dgm:spPr/>
    </dgm:pt>
    <dgm:pt modelId="{0879CE30-F253-489C-A21C-FF8B891C5E7E}" type="pres">
      <dgm:prSet presAssocID="{70373331-5159-4411-8738-08922A302F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Quotation Mark"/>
        </a:ext>
      </dgm:extLst>
    </dgm:pt>
    <dgm:pt modelId="{C10E489B-E7F3-4712-9A97-0B40E3E2AD16}" type="pres">
      <dgm:prSet presAssocID="{70373331-5159-4411-8738-08922A302F43}" presName="spaceRect" presStyleCnt="0"/>
      <dgm:spPr/>
    </dgm:pt>
    <dgm:pt modelId="{FCA55E7D-8C8C-4990-9493-93A0A8F73466}" type="pres">
      <dgm:prSet presAssocID="{70373331-5159-4411-8738-08922A302F43}" presName="parTx" presStyleLbl="revTx" presStyleIdx="1" presStyleCnt="4">
        <dgm:presLayoutVars>
          <dgm:chMax val="0"/>
          <dgm:chPref val="0"/>
        </dgm:presLayoutVars>
      </dgm:prSet>
      <dgm:spPr/>
    </dgm:pt>
    <dgm:pt modelId="{C03CBF89-BFED-453B-979B-86EE37C63617}" type="pres">
      <dgm:prSet presAssocID="{74C940AB-AF11-45EF-A1F0-D6E24E0BE8FE}" presName="sibTrans" presStyleCnt="0"/>
      <dgm:spPr/>
    </dgm:pt>
    <dgm:pt modelId="{F9AE3E5E-00C2-43F9-A768-7835A1D2C530}" type="pres">
      <dgm:prSet presAssocID="{3B1A1CC8-B061-4C84-9D3B-8B2AFD171B33}" presName="compNode" presStyleCnt="0"/>
      <dgm:spPr/>
    </dgm:pt>
    <dgm:pt modelId="{8C0A7924-C917-42CC-AC18-5C0AD0516B4F}" type="pres">
      <dgm:prSet presAssocID="{3B1A1CC8-B061-4C84-9D3B-8B2AFD171B33}" presName="bgRect" presStyleLbl="bgShp" presStyleIdx="2" presStyleCnt="4"/>
      <dgm:spPr/>
    </dgm:pt>
    <dgm:pt modelId="{B0B97969-D960-4DFE-A6EE-17AF408A08FC}" type="pres">
      <dgm:prSet presAssocID="{3B1A1CC8-B061-4C84-9D3B-8B2AFD171B3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35204E5A-0DAE-4ADF-BEDC-06DD771C2E3D}" type="pres">
      <dgm:prSet presAssocID="{3B1A1CC8-B061-4C84-9D3B-8B2AFD171B33}" presName="spaceRect" presStyleCnt="0"/>
      <dgm:spPr/>
    </dgm:pt>
    <dgm:pt modelId="{08E23A0E-B310-4746-B447-A0827E87B5B5}" type="pres">
      <dgm:prSet presAssocID="{3B1A1CC8-B061-4C84-9D3B-8B2AFD171B33}" presName="parTx" presStyleLbl="revTx" presStyleIdx="2" presStyleCnt="4">
        <dgm:presLayoutVars>
          <dgm:chMax val="0"/>
          <dgm:chPref val="0"/>
        </dgm:presLayoutVars>
      </dgm:prSet>
      <dgm:spPr/>
    </dgm:pt>
    <dgm:pt modelId="{3799D121-BD7A-411F-93DF-04E872C4BB26}" type="pres">
      <dgm:prSet presAssocID="{C6EB09EA-6292-40A2-A98C-0F6626E6DA6C}" presName="sibTrans" presStyleCnt="0"/>
      <dgm:spPr/>
    </dgm:pt>
    <dgm:pt modelId="{A94C4F50-9B6C-4248-904B-3FE539DF803A}" type="pres">
      <dgm:prSet presAssocID="{D7AE67BA-48EE-4BCF-A98D-021130934F8A}" presName="compNode" presStyleCnt="0"/>
      <dgm:spPr/>
    </dgm:pt>
    <dgm:pt modelId="{BFC9EB4B-B2B0-446D-9111-D36CC6EEEE7A}" type="pres">
      <dgm:prSet presAssocID="{D7AE67BA-48EE-4BCF-A98D-021130934F8A}" presName="bgRect" presStyleLbl="bgShp" presStyleIdx="3" presStyleCnt="4"/>
      <dgm:spPr/>
    </dgm:pt>
    <dgm:pt modelId="{D7F280CA-06DE-42D0-844B-7D65CFB22F35}" type="pres">
      <dgm:prSet presAssocID="{D7AE67BA-48EE-4BCF-A98D-021130934F8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llar"/>
        </a:ext>
      </dgm:extLst>
    </dgm:pt>
    <dgm:pt modelId="{2BBFA7C4-1F89-4A19-ADC7-F0BA9F8D200C}" type="pres">
      <dgm:prSet presAssocID="{D7AE67BA-48EE-4BCF-A98D-021130934F8A}" presName="spaceRect" presStyleCnt="0"/>
      <dgm:spPr/>
    </dgm:pt>
    <dgm:pt modelId="{CBD8C0D5-596B-4282-B7F9-CF7E63502614}" type="pres">
      <dgm:prSet presAssocID="{D7AE67BA-48EE-4BCF-A98D-021130934F8A}" presName="parTx" presStyleLbl="revTx" presStyleIdx="3" presStyleCnt="4">
        <dgm:presLayoutVars>
          <dgm:chMax val="0"/>
          <dgm:chPref val="0"/>
        </dgm:presLayoutVars>
      </dgm:prSet>
      <dgm:spPr/>
    </dgm:pt>
  </dgm:ptLst>
  <dgm:cxnLst>
    <dgm:cxn modelId="{B24CB116-F825-430B-84C7-112905A26028}" type="presOf" srcId="{3B1A1CC8-B061-4C84-9D3B-8B2AFD171B33}" destId="{08E23A0E-B310-4746-B447-A0827E87B5B5}" srcOrd="0" destOrd="0" presId="urn:microsoft.com/office/officeart/2018/2/layout/IconVerticalSolidList"/>
    <dgm:cxn modelId="{18D0C063-85DE-4F3A-853A-CEA4DFE7631A}" srcId="{D9BE4C72-543E-4B42-B44B-25256589AEA3}" destId="{3B1A1CC8-B061-4C84-9D3B-8B2AFD171B33}" srcOrd="2" destOrd="0" parTransId="{BFB119A4-7E83-4606-86D0-BFCE2772131A}" sibTransId="{C6EB09EA-6292-40A2-A98C-0F6626E6DA6C}"/>
    <dgm:cxn modelId="{0332A66D-5BF9-439E-ACA6-9237F0C918E8}" type="presOf" srcId="{70373331-5159-4411-8738-08922A302F43}" destId="{FCA55E7D-8C8C-4990-9493-93A0A8F73466}" srcOrd="0" destOrd="0" presId="urn:microsoft.com/office/officeart/2018/2/layout/IconVerticalSolidList"/>
    <dgm:cxn modelId="{FF9B7258-44F1-4F5E-B7D5-B7FB1E94186B}" type="presOf" srcId="{D7AE67BA-48EE-4BCF-A98D-021130934F8A}" destId="{CBD8C0D5-596B-4282-B7F9-CF7E63502614}" srcOrd="0" destOrd="0" presId="urn:microsoft.com/office/officeart/2018/2/layout/IconVerticalSolidList"/>
    <dgm:cxn modelId="{178C8F78-3764-42A8-A2C1-46E37C3C7275}" type="presOf" srcId="{E8BF7547-6490-4775-B494-8159FA58FEAC}" destId="{B3998BBB-78F2-468F-8E7D-55696201DD24}" srcOrd="0" destOrd="0" presId="urn:microsoft.com/office/officeart/2018/2/layout/IconVerticalSolidList"/>
    <dgm:cxn modelId="{13013696-8CC2-48CB-92AE-E59B8AF658A5}" srcId="{D9BE4C72-543E-4B42-B44B-25256589AEA3}" destId="{D7AE67BA-48EE-4BCF-A98D-021130934F8A}" srcOrd="3" destOrd="0" parTransId="{735941EE-2080-4841-A2AA-2AEDBCEA1723}" sibTransId="{4DF61C5A-8E1D-4B65-A4B3-18099E3728CC}"/>
    <dgm:cxn modelId="{FF937198-7A0C-48C0-ACA2-BA6FF3187BFC}" srcId="{D9BE4C72-543E-4B42-B44B-25256589AEA3}" destId="{E8BF7547-6490-4775-B494-8159FA58FEAC}" srcOrd="0" destOrd="0" parTransId="{FB925E66-E942-45B4-B9CA-DE01F3CB95D4}" sibTransId="{4E1B9594-A34F-4E08-8C48-D8C428740FA2}"/>
    <dgm:cxn modelId="{D163A398-A034-4A5D-ACEE-0A5A8B408A09}" srcId="{D9BE4C72-543E-4B42-B44B-25256589AEA3}" destId="{70373331-5159-4411-8738-08922A302F43}" srcOrd="1" destOrd="0" parTransId="{9AD235D9-300D-4FC2-91E7-3E0DF9509DA6}" sibTransId="{74C940AB-AF11-45EF-A1F0-D6E24E0BE8FE}"/>
    <dgm:cxn modelId="{3C7209E1-A2A3-4527-BFEB-DD415AB51B9F}" type="presOf" srcId="{D9BE4C72-543E-4B42-B44B-25256589AEA3}" destId="{C0B8E72E-5111-40A2-BFA1-E15D85C94565}" srcOrd="0" destOrd="0" presId="urn:microsoft.com/office/officeart/2018/2/layout/IconVerticalSolidList"/>
    <dgm:cxn modelId="{FF306A00-E31B-461B-921A-2100C6114FF2}" type="presParOf" srcId="{C0B8E72E-5111-40A2-BFA1-E15D85C94565}" destId="{E5FA75AE-8676-4AF9-90C2-48EB22B8808F}" srcOrd="0" destOrd="0" presId="urn:microsoft.com/office/officeart/2018/2/layout/IconVerticalSolidList"/>
    <dgm:cxn modelId="{925C49D8-C778-46A9-A599-953A6973C0FA}" type="presParOf" srcId="{E5FA75AE-8676-4AF9-90C2-48EB22B8808F}" destId="{67331906-501B-4C9E-97B8-F3B7D49BE9A2}" srcOrd="0" destOrd="0" presId="urn:microsoft.com/office/officeart/2018/2/layout/IconVerticalSolidList"/>
    <dgm:cxn modelId="{46999BCF-6B42-460F-A087-25BF966599FC}" type="presParOf" srcId="{E5FA75AE-8676-4AF9-90C2-48EB22B8808F}" destId="{9C6F9E58-FEA0-47EC-B7BA-6DA28FAC991A}" srcOrd="1" destOrd="0" presId="urn:microsoft.com/office/officeart/2018/2/layout/IconVerticalSolidList"/>
    <dgm:cxn modelId="{D8A855D1-4A91-42B4-B747-4E808E565CB8}" type="presParOf" srcId="{E5FA75AE-8676-4AF9-90C2-48EB22B8808F}" destId="{3E390F27-88CE-4F0A-B0F2-94AA87F535BC}" srcOrd="2" destOrd="0" presId="urn:microsoft.com/office/officeart/2018/2/layout/IconVerticalSolidList"/>
    <dgm:cxn modelId="{4DD89A1C-C485-45DD-B055-2BFBBEDF8A5E}" type="presParOf" srcId="{E5FA75AE-8676-4AF9-90C2-48EB22B8808F}" destId="{B3998BBB-78F2-468F-8E7D-55696201DD24}" srcOrd="3" destOrd="0" presId="urn:microsoft.com/office/officeart/2018/2/layout/IconVerticalSolidList"/>
    <dgm:cxn modelId="{57694BAF-2977-4B55-9AF1-3A2D16CFF6C3}" type="presParOf" srcId="{C0B8E72E-5111-40A2-BFA1-E15D85C94565}" destId="{95BB776B-9A19-4355-9CF6-C861E3EF8A3F}" srcOrd="1" destOrd="0" presId="urn:microsoft.com/office/officeart/2018/2/layout/IconVerticalSolidList"/>
    <dgm:cxn modelId="{2E88BBCA-1DF8-4B98-8BB2-0E90CF2E9BCD}" type="presParOf" srcId="{C0B8E72E-5111-40A2-BFA1-E15D85C94565}" destId="{F7DF4481-7C76-4288-A1F3-589B05E53BCC}" srcOrd="2" destOrd="0" presId="urn:microsoft.com/office/officeart/2018/2/layout/IconVerticalSolidList"/>
    <dgm:cxn modelId="{491F5ED9-9163-43F3-8697-0C7BADD72695}" type="presParOf" srcId="{F7DF4481-7C76-4288-A1F3-589B05E53BCC}" destId="{D257F818-FD3F-4347-AC6C-46C8FDB6C23C}" srcOrd="0" destOrd="0" presId="urn:microsoft.com/office/officeart/2018/2/layout/IconVerticalSolidList"/>
    <dgm:cxn modelId="{CC7482B2-DCB5-463D-8657-F620FFC671A6}" type="presParOf" srcId="{F7DF4481-7C76-4288-A1F3-589B05E53BCC}" destId="{0879CE30-F253-489C-A21C-FF8B891C5E7E}" srcOrd="1" destOrd="0" presId="urn:microsoft.com/office/officeart/2018/2/layout/IconVerticalSolidList"/>
    <dgm:cxn modelId="{3EC185CD-EA51-474A-8B9E-BFE42951A3EC}" type="presParOf" srcId="{F7DF4481-7C76-4288-A1F3-589B05E53BCC}" destId="{C10E489B-E7F3-4712-9A97-0B40E3E2AD16}" srcOrd="2" destOrd="0" presId="urn:microsoft.com/office/officeart/2018/2/layout/IconVerticalSolidList"/>
    <dgm:cxn modelId="{990B93C8-C6B9-4FEB-A260-106E7B51A4A1}" type="presParOf" srcId="{F7DF4481-7C76-4288-A1F3-589B05E53BCC}" destId="{FCA55E7D-8C8C-4990-9493-93A0A8F73466}" srcOrd="3" destOrd="0" presId="urn:microsoft.com/office/officeart/2018/2/layout/IconVerticalSolidList"/>
    <dgm:cxn modelId="{09184295-92F2-4479-BABD-CE61DB924DF2}" type="presParOf" srcId="{C0B8E72E-5111-40A2-BFA1-E15D85C94565}" destId="{C03CBF89-BFED-453B-979B-86EE37C63617}" srcOrd="3" destOrd="0" presId="urn:microsoft.com/office/officeart/2018/2/layout/IconVerticalSolidList"/>
    <dgm:cxn modelId="{D2557776-4735-4F70-BF49-0B4FE1817C2C}" type="presParOf" srcId="{C0B8E72E-5111-40A2-BFA1-E15D85C94565}" destId="{F9AE3E5E-00C2-43F9-A768-7835A1D2C530}" srcOrd="4" destOrd="0" presId="urn:microsoft.com/office/officeart/2018/2/layout/IconVerticalSolidList"/>
    <dgm:cxn modelId="{5C7059A3-1A5F-4A1C-AE1B-CC6D50D8017F}" type="presParOf" srcId="{F9AE3E5E-00C2-43F9-A768-7835A1D2C530}" destId="{8C0A7924-C917-42CC-AC18-5C0AD0516B4F}" srcOrd="0" destOrd="0" presId="urn:microsoft.com/office/officeart/2018/2/layout/IconVerticalSolidList"/>
    <dgm:cxn modelId="{0E24F16E-0B9F-4CBF-9FFC-510E8A3174D8}" type="presParOf" srcId="{F9AE3E5E-00C2-43F9-A768-7835A1D2C530}" destId="{B0B97969-D960-4DFE-A6EE-17AF408A08FC}" srcOrd="1" destOrd="0" presId="urn:microsoft.com/office/officeart/2018/2/layout/IconVerticalSolidList"/>
    <dgm:cxn modelId="{A3BB9407-F75C-4682-8B71-4B3ACEB27178}" type="presParOf" srcId="{F9AE3E5E-00C2-43F9-A768-7835A1D2C530}" destId="{35204E5A-0DAE-4ADF-BEDC-06DD771C2E3D}" srcOrd="2" destOrd="0" presId="urn:microsoft.com/office/officeart/2018/2/layout/IconVerticalSolidList"/>
    <dgm:cxn modelId="{F88BA5A2-4502-4E67-9869-2B2B96394D26}" type="presParOf" srcId="{F9AE3E5E-00C2-43F9-A768-7835A1D2C530}" destId="{08E23A0E-B310-4746-B447-A0827E87B5B5}" srcOrd="3" destOrd="0" presId="urn:microsoft.com/office/officeart/2018/2/layout/IconVerticalSolidList"/>
    <dgm:cxn modelId="{CD819C2C-F064-4254-9C8B-7E1D7438E0F9}" type="presParOf" srcId="{C0B8E72E-5111-40A2-BFA1-E15D85C94565}" destId="{3799D121-BD7A-411F-93DF-04E872C4BB26}" srcOrd="5" destOrd="0" presId="urn:microsoft.com/office/officeart/2018/2/layout/IconVerticalSolidList"/>
    <dgm:cxn modelId="{49327B39-4468-4343-8281-0AA2F6DB597E}" type="presParOf" srcId="{C0B8E72E-5111-40A2-BFA1-E15D85C94565}" destId="{A94C4F50-9B6C-4248-904B-3FE539DF803A}" srcOrd="6" destOrd="0" presId="urn:microsoft.com/office/officeart/2018/2/layout/IconVerticalSolidList"/>
    <dgm:cxn modelId="{D285668A-4120-4FFC-AE49-3B960B091C4B}" type="presParOf" srcId="{A94C4F50-9B6C-4248-904B-3FE539DF803A}" destId="{BFC9EB4B-B2B0-446D-9111-D36CC6EEEE7A}" srcOrd="0" destOrd="0" presId="urn:microsoft.com/office/officeart/2018/2/layout/IconVerticalSolidList"/>
    <dgm:cxn modelId="{50F33C3B-A4BB-40B2-8526-E1DBC5527795}" type="presParOf" srcId="{A94C4F50-9B6C-4248-904B-3FE539DF803A}" destId="{D7F280CA-06DE-42D0-844B-7D65CFB22F35}" srcOrd="1" destOrd="0" presId="urn:microsoft.com/office/officeart/2018/2/layout/IconVerticalSolidList"/>
    <dgm:cxn modelId="{864F154F-0035-4A81-B908-060F511A65EB}" type="presParOf" srcId="{A94C4F50-9B6C-4248-904B-3FE539DF803A}" destId="{2BBFA7C4-1F89-4A19-ADC7-F0BA9F8D200C}" srcOrd="2" destOrd="0" presId="urn:microsoft.com/office/officeart/2018/2/layout/IconVerticalSolidList"/>
    <dgm:cxn modelId="{2C8CBE12-C7E8-4941-AFD1-8128C0FDC6BB}" type="presParOf" srcId="{A94C4F50-9B6C-4248-904B-3FE539DF803A}" destId="{CBD8C0D5-596B-4282-B7F9-CF7E635026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F733FF-C83F-4AE0-A2F9-26ADF46E667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6E3C54-0A84-4AFB-8C02-EFA89726D797}">
      <dgm:prSet/>
      <dgm:spPr/>
      <dgm:t>
        <a:bodyPr/>
        <a:lstStyle/>
        <a:p>
          <a:pPr>
            <a:lnSpc>
              <a:spcPct val="100000"/>
            </a:lnSpc>
          </a:pPr>
          <a:r>
            <a:rPr lang="en-US" b="1" dirty="0"/>
            <a:t>Authority</a:t>
          </a:r>
          <a:endParaRPr lang="en-US" dirty="0"/>
        </a:p>
      </dgm:t>
    </dgm:pt>
    <dgm:pt modelId="{2F48971F-7D77-4E64-8CDE-616364BCC9B3}" type="parTrans" cxnId="{6141E6E8-7B06-4BE5-8EE8-7D93F4CEABD0}">
      <dgm:prSet/>
      <dgm:spPr/>
      <dgm:t>
        <a:bodyPr/>
        <a:lstStyle/>
        <a:p>
          <a:endParaRPr lang="en-US"/>
        </a:p>
      </dgm:t>
    </dgm:pt>
    <dgm:pt modelId="{D749D7BF-3EE9-43AE-A346-EAB6F169A95E}" type="sibTrans" cxnId="{6141E6E8-7B06-4BE5-8EE8-7D93F4CEABD0}">
      <dgm:prSet/>
      <dgm:spPr/>
      <dgm:t>
        <a:bodyPr/>
        <a:lstStyle/>
        <a:p>
          <a:endParaRPr lang="en-US"/>
        </a:p>
      </dgm:t>
    </dgm:pt>
    <dgm:pt modelId="{77B8794E-F07C-44A5-BDC7-0DFD89472B9E}">
      <dgm:prSet/>
      <dgm:spPr/>
      <dgm:t>
        <a:bodyPr/>
        <a:lstStyle/>
        <a:p>
          <a:pPr>
            <a:lnSpc>
              <a:spcPct val="100000"/>
            </a:lnSpc>
          </a:pPr>
          <a:r>
            <a:rPr lang="en-US" b="1" dirty="0"/>
            <a:t>Security</a:t>
          </a:r>
          <a:endParaRPr lang="en-US" dirty="0"/>
        </a:p>
      </dgm:t>
    </dgm:pt>
    <dgm:pt modelId="{238F62E2-5AB0-4683-BB5A-219E31CD1281}" type="parTrans" cxnId="{80827D88-B233-4496-AE00-9BEB35528F62}">
      <dgm:prSet/>
      <dgm:spPr/>
      <dgm:t>
        <a:bodyPr/>
        <a:lstStyle/>
        <a:p>
          <a:endParaRPr lang="en-US"/>
        </a:p>
      </dgm:t>
    </dgm:pt>
    <dgm:pt modelId="{1CC40ECD-3C47-4BF5-9E22-7C909875AF69}" type="sibTrans" cxnId="{80827D88-B233-4496-AE00-9BEB35528F62}">
      <dgm:prSet/>
      <dgm:spPr/>
      <dgm:t>
        <a:bodyPr/>
        <a:lstStyle/>
        <a:p>
          <a:endParaRPr lang="en-US"/>
        </a:p>
      </dgm:t>
    </dgm:pt>
    <dgm:pt modelId="{49ED4224-7E91-4332-A554-D9718DB77EC3}">
      <dgm:prSet/>
      <dgm:spPr/>
      <dgm:t>
        <a:bodyPr/>
        <a:lstStyle/>
        <a:p>
          <a:pPr>
            <a:lnSpc>
              <a:spcPct val="100000"/>
            </a:lnSpc>
          </a:pPr>
          <a:r>
            <a:rPr lang="en-US" b="1" dirty="0"/>
            <a:t>Governance</a:t>
          </a:r>
          <a:endParaRPr lang="en-US" dirty="0"/>
        </a:p>
      </dgm:t>
    </dgm:pt>
    <dgm:pt modelId="{331C7DF8-B104-4731-828E-AF494ECFBD41}" type="parTrans" cxnId="{ECC4F749-5FDE-47B8-BBE2-A211C5800F35}">
      <dgm:prSet/>
      <dgm:spPr/>
      <dgm:t>
        <a:bodyPr/>
        <a:lstStyle/>
        <a:p>
          <a:endParaRPr lang="en-US"/>
        </a:p>
      </dgm:t>
    </dgm:pt>
    <dgm:pt modelId="{09AC39E6-C84F-49B5-928A-56D046C5E7E5}" type="sibTrans" cxnId="{ECC4F749-5FDE-47B8-BBE2-A211C5800F35}">
      <dgm:prSet/>
      <dgm:spPr/>
      <dgm:t>
        <a:bodyPr/>
        <a:lstStyle/>
        <a:p>
          <a:endParaRPr lang="en-US"/>
        </a:p>
      </dgm:t>
    </dgm:pt>
    <dgm:pt modelId="{4C2EC8A0-F3F1-41D0-A6CB-7D8628043CF1}">
      <dgm:prSet/>
      <dgm:spPr/>
      <dgm:t>
        <a:bodyPr/>
        <a:lstStyle/>
        <a:p>
          <a:pPr>
            <a:lnSpc>
              <a:spcPct val="100000"/>
            </a:lnSpc>
          </a:pPr>
          <a:r>
            <a:rPr lang="en-US" b="1" dirty="0"/>
            <a:t>Protection</a:t>
          </a:r>
          <a:endParaRPr lang="en-US" dirty="0"/>
        </a:p>
      </dgm:t>
    </dgm:pt>
    <dgm:pt modelId="{A1B6F070-671B-4A33-83C3-D20417B21BB4}" type="parTrans" cxnId="{7F4FCD3C-FE88-41E8-9E96-7720195F0709}">
      <dgm:prSet/>
      <dgm:spPr/>
      <dgm:t>
        <a:bodyPr/>
        <a:lstStyle/>
        <a:p>
          <a:endParaRPr lang="en-US"/>
        </a:p>
      </dgm:t>
    </dgm:pt>
    <dgm:pt modelId="{D1009233-0808-4C15-AC4B-F634420196DA}" type="sibTrans" cxnId="{7F4FCD3C-FE88-41E8-9E96-7720195F0709}">
      <dgm:prSet/>
      <dgm:spPr/>
      <dgm:t>
        <a:bodyPr/>
        <a:lstStyle/>
        <a:p>
          <a:endParaRPr lang="en-US"/>
        </a:p>
      </dgm:t>
    </dgm:pt>
    <dgm:pt modelId="{7B3380BE-DEFE-45CD-A11F-D8BE73F50F3C}" type="pres">
      <dgm:prSet presAssocID="{27F733FF-C83F-4AE0-A2F9-26ADF46E6674}" presName="root" presStyleCnt="0">
        <dgm:presLayoutVars>
          <dgm:dir/>
          <dgm:resizeHandles val="exact"/>
        </dgm:presLayoutVars>
      </dgm:prSet>
      <dgm:spPr/>
    </dgm:pt>
    <dgm:pt modelId="{EB337089-5180-41FC-B956-CD96B43E8D25}" type="pres">
      <dgm:prSet presAssocID="{0A6E3C54-0A84-4AFB-8C02-EFA89726D797}" presName="compNode" presStyleCnt="0"/>
      <dgm:spPr/>
    </dgm:pt>
    <dgm:pt modelId="{436F1C11-3693-44EA-BE44-2F8CB16390C2}" type="pres">
      <dgm:prSet presAssocID="{0A6E3C54-0A84-4AFB-8C02-EFA89726D797}" presName="bgRect" presStyleLbl="bgShp" presStyleIdx="0" presStyleCnt="4"/>
      <dgm:spPr/>
    </dgm:pt>
    <dgm:pt modelId="{0CBAD320-6849-43A6-90A1-90D799F667F0}" type="pres">
      <dgm:prSet presAssocID="{0A6E3C54-0A84-4AFB-8C02-EFA89726D79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4905FDAA-7582-4395-8702-B1BDDBC4D044}" type="pres">
      <dgm:prSet presAssocID="{0A6E3C54-0A84-4AFB-8C02-EFA89726D797}" presName="spaceRect" presStyleCnt="0"/>
      <dgm:spPr/>
    </dgm:pt>
    <dgm:pt modelId="{DABEE783-E38D-4F44-A543-B9C3D5D1F122}" type="pres">
      <dgm:prSet presAssocID="{0A6E3C54-0A84-4AFB-8C02-EFA89726D797}" presName="parTx" presStyleLbl="revTx" presStyleIdx="0" presStyleCnt="4">
        <dgm:presLayoutVars>
          <dgm:chMax val="0"/>
          <dgm:chPref val="0"/>
        </dgm:presLayoutVars>
      </dgm:prSet>
      <dgm:spPr/>
    </dgm:pt>
    <dgm:pt modelId="{82383B99-BB1A-46E1-9E5B-8189012802E2}" type="pres">
      <dgm:prSet presAssocID="{D749D7BF-3EE9-43AE-A346-EAB6F169A95E}" presName="sibTrans" presStyleCnt="0"/>
      <dgm:spPr/>
    </dgm:pt>
    <dgm:pt modelId="{85164C6C-7625-42E4-88B7-B17C6473B20D}" type="pres">
      <dgm:prSet presAssocID="{77B8794E-F07C-44A5-BDC7-0DFD89472B9E}" presName="compNode" presStyleCnt="0"/>
      <dgm:spPr/>
    </dgm:pt>
    <dgm:pt modelId="{EAF747C2-7059-450C-9416-ED19C01FD546}" type="pres">
      <dgm:prSet presAssocID="{77B8794E-F07C-44A5-BDC7-0DFD89472B9E}" presName="bgRect" presStyleLbl="bgShp" presStyleIdx="1" presStyleCnt="4"/>
      <dgm:spPr/>
    </dgm:pt>
    <dgm:pt modelId="{BB5C802C-891A-410E-869E-89F1AD9BD54C}" type="pres">
      <dgm:prSet presAssocID="{77B8794E-F07C-44A5-BDC7-0DFD89472B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ud Computing"/>
        </a:ext>
      </dgm:extLst>
    </dgm:pt>
    <dgm:pt modelId="{247E96D9-538C-487A-A8EB-EC7B3ADF9D2E}" type="pres">
      <dgm:prSet presAssocID="{77B8794E-F07C-44A5-BDC7-0DFD89472B9E}" presName="spaceRect" presStyleCnt="0"/>
      <dgm:spPr/>
    </dgm:pt>
    <dgm:pt modelId="{26BD1FA1-C7B9-4157-A543-A4EDE8CC2CDB}" type="pres">
      <dgm:prSet presAssocID="{77B8794E-F07C-44A5-BDC7-0DFD89472B9E}" presName="parTx" presStyleLbl="revTx" presStyleIdx="1" presStyleCnt="4">
        <dgm:presLayoutVars>
          <dgm:chMax val="0"/>
          <dgm:chPref val="0"/>
        </dgm:presLayoutVars>
      </dgm:prSet>
      <dgm:spPr/>
    </dgm:pt>
    <dgm:pt modelId="{A5EF8FB2-0BCE-4CDF-AAA5-CD396074B9DF}" type="pres">
      <dgm:prSet presAssocID="{1CC40ECD-3C47-4BF5-9E22-7C909875AF69}" presName="sibTrans" presStyleCnt="0"/>
      <dgm:spPr/>
    </dgm:pt>
    <dgm:pt modelId="{0BF305BD-4709-40D4-B6EE-3AB33C46E3BC}" type="pres">
      <dgm:prSet presAssocID="{49ED4224-7E91-4332-A554-D9718DB77EC3}" presName="compNode" presStyleCnt="0"/>
      <dgm:spPr/>
    </dgm:pt>
    <dgm:pt modelId="{F67F8F18-34FC-4D5E-BDB8-FA93EC8D4873}" type="pres">
      <dgm:prSet presAssocID="{49ED4224-7E91-4332-A554-D9718DB77EC3}" presName="bgRect" presStyleLbl="bgShp" presStyleIdx="2" presStyleCnt="4"/>
      <dgm:spPr/>
    </dgm:pt>
    <dgm:pt modelId="{CB030FEB-3FBB-402E-BC0C-E567AB8D0D36}" type="pres">
      <dgm:prSet presAssocID="{49ED4224-7E91-4332-A554-D9718DB77EC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4D5DEF59-5DD4-413E-A641-16D7F6B19B76}" type="pres">
      <dgm:prSet presAssocID="{49ED4224-7E91-4332-A554-D9718DB77EC3}" presName="spaceRect" presStyleCnt="0"/>
      <dgm:spPr/>
    </dgm:pt>
    <dgm:pt modelId="{9BB07C39-DF0B-409E-8D66-7D6C8465705A}" type="pres">
      <dgm:prSet presAssocID="{49ED4224-7E91-4332-A554-D9718DB77EC3}" presName="parTx" presStyleLbl="revTx" presStyleIdx="2" presStyleCnt="4">
        <dgm:presLayoutVars>
          <dgm:chMax val="0"/>
          <dgm:chPref val="0"/>
        </dgm:presLayoutVars>
      </dgm:prSet>
      <dgm:spPr/>
    </dgm:pt>
    <dgm:pt modelId="{5A45E02A-2ED5-40D0-B8C0-D199E4AD1082}" type="pres">
      <dgm:prSet presAssocID="{09AC39E6-C84F-49B5-928A-56D046C5E7E5}" presName="sibTrans" presStyleCnt="0"/>
      <dgm:spPr/>
    </dgm:pt>
    <dgm:pt modelId="{4FFEAC73-5890-40FA-A68F-3391225F2896}" type="pres">
      <dgm:prSet presAssocID="{4C2EC8A0-F3F1-41D0-A6CB-7D8628043CF1}" presName="compNode" presStyleCnt="0"/>
      <dgm:spPr/>
    </dgm:pt>
    <dgm:pt modelId="{CE1B8F7D-718E-4B69-9BD2-B08411014474}" type="pres">
      <dgm:prSet presAssocID="{4C2EC8A0-F3F1-41D0-A6CB-7D8628043CF1}" presName="bgRect" presStyleLbl="bgShp" presStyleIdx="3" presStyleCnt="4"/>
      <dgm:spPr/>
    </dgm:pt>
    <dgm:pt modelId="{214F800F-520B-4649-8374-37231D338C19}" type="pres">
      <dgm:prSet presAssocID="{4C2EC8A0-F3F1-41D0-A6CB-7D8628043CF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obber"/>
        </a:ext>
      </dgm:extLst>
    </dgm:pt>
    <dgm:pt modelId="{898D9492-BA3F-4A78-8BF0-45EE8A71659E}" type="pres">
      <dgm:prSet presAssocID="{4C2EC8A0-F3F1-41D0-A6CB-7D8628043CF1}" presName="spaceRect" presStyleCnt="0"/>
      <dgm:spPr/>
    </dgm:pt>
    <dgm:pt modelId="{AAD35143-DDA6-473D-A176-DE235C48FD75}" type="pres">
      <dgm:prSet presAssocID="{4C2EC8A0-F3F1-41D0-A6CB-7D8628043CF1}" presName="parTx" presStyleLbl="revTx" presStyleIdx="3" presStyleCnt="4">
        <dgm:presLayoutVars>
          <dgm:chMax val="0"/>
          <dgm:chPref val="0"/>
        </dgm:presLayoutVars>
      </dgm:prSet>
      <dgm:spPr/>
    </dgm:pt>
  </dgm:ptLst>
  <dgm:cxnLst>
    <dgm:cxn modelId="{7F4FCD3C-FE88-41E8-9E96-7720195F0709}" srcId="{27F733FF-C83F-4AE0-A2F9-26ADF46E6674}" destId="{4C2EC8A0-F3F1-41D0-A6CB-7D8628043CF1}" srcOrd="3" destOrd="0" parTransId="{A1B6F070-671B-4A33-83C3-D20417B21BB4}" sibTransId="{D1009233-0808-4C15-AC4B-F634420196DA}"/>
    <dgm:cxn modelId="{ECC4F749-5FDE-47B8-BBE2-A211C5800F35}" srcId="{27F733FF-C83F-4AE0-A2F9-26ADF46E6674}" destId="{49ED4224-7E91-4332-A554-D9718DB77EC3}" srcOrd="2" destOrd="0" parTransId="{331C7DF8-B104-4731-828E-AF494ECFBD41}" sibTransId="{09AC39E6-C84F-49B5-928A-56D046C5E7E5}"/>
    <dgm:cxn modelId="{DF7C8E4D-6E88-4F8A-8F4B-797255678E80}" type="presOf" srcId="{0A6E3C54-0A84-4AFB-8C02-EFA89726D797}" destId="{DABEE783-E38D-4F44-A543-B9C3D5D1F122}" srcOrd="0" destOrd="0" presId="urn:microsoft.com/office/officeart/2018/2/layout/IconVerticalSolidList"/>
    <dgm:cxn modelId="{80827D88-B233-4496-AE00-9BEB35528F62}" srcId="{27F733FF-C83F-4AE0-A2F9-26ADF46E6674}" destId="{77B8794E-F07C-44A5-BDC7-0DFD89472B9E}" srcOrd="1" destOrd="0" parTransId="{238F62E2-5AB0-4683-BB5A-219E31CD1281}" sibTransId="{1CC40ECD-3C47-4BF5-9E22-7C909875AF69}"/>
    <dgm:cxn modelId="{04C68E88-0144-42BB-84E3-4FDD526EE6D0}" type="presOf" srcId="{49ED4224-7E91-4332-A554-D9718DB77EC3}" destId="{9BB07C39-DF0B-409E-8D66-7D6C8465705A}" srcOrd="0" destOrd="0" presId="urn:microsoft.com/office/officeart/2018/2/layout/IconVerticalSolidList"/>
    <dgm:cxn modelId="{49ACACA6-3777-4123-8025-D096F14DE2F8}" type="presOf" srcId="{4C2EC8A0-F3F1-41D0-A6CB-7D8628043CF1}" destId="{AAD35143-DDA6-473D-A176-DE235C48FD75}" srcOrd="0" destOrd="0" presId="urn:microsoft.com/office/officeart/2018/2/layout/IconVerticalSolidList"/>
    <dgm:cxn modelId="{D95DACC4-14DE-4777-9AEF-B8EAB2AD4499}" type="presOf" srcId="{27F733FF-C83F-4AE0-A2F9-26ADF46E6674}" destId="{7B3380BE-DEFE-45CD-A11F-D8BE73F50F3C}" srcOrd="0" destOrd="0" presId="urn:microsoft.com/office/officeart/2018/2/layout/IconVerticalSolidList"/>
    <dgm:cxn modelId="{9BE5F1D8-4BFA-4347-8E4B-DD6E29444A57}" type="presOf" srcId="{77B8794E-F07C-44A5-BDC7-0DFD89472B9E}" destId="{26BD1FA1-C7B9-4157-A543-A4EDE8CC2CDB}" srcOrd="0" destOrd="0" presId="urn:microsoft.com/office/officeart/2018/2/layout/IconVerticalSolidList"/>
    <dgm:cxn modelId="{6141E6E8-7B06-4BE5-8EE8-7D93F4CEABD0}" srcId="{27F733FF-C83F-4AE0-A2F9-26ADF46E6674}" destId="{0A6E3C54-0A84-4AFB-8C02-EFA89726D797}" srcOrd="0" destOrd="0" parTransId="{2F48971F-7D77-4E64-8CDE-616364BCC9B3}" sibTransId="{D749D7BF-3EE9-43AE-A346-EAB6F169A95E}"/>
    <dgm:cxn modelId="{D9015728-CFCA-4438-90B9-D117B282F5C5}" type="presParOf" srcId="{7B3380BE-DEFE-45CD-A11F-D8BE73F50F3C}" destId="{EB337089-5180-41FC-B956-CD96B43E8D25}" srcOrd="0" destOrd="0" presId="urn:microsoft.com/office/officeart/2018/2/layout/IconVerticalSolidList"/>
    <dgm:cxn modelId="{7B0C8568-3A2B-494D-8630-E65A7BDC9A3A}" type="presParOf" srcId="{EB337089-5180-41FC-B956-CD96B43E8D25}" destId="{436F1C11-3693-44EA-BE44-2F8CB16390C2}" srcOrd="0" destOrd="0" presId="urn:microsoft.com/office/officeart/2018/2/layout/IconVerticalSolidList"/>
    <dgm:cxn modelId="{C58A3E10-3BFA-484A-BEBB-5D80D8955073}" type="presParOf" srcId="{EB337089-5180-41FC-B956-CD96B43E8D25}" destId="{0CBAD320-6849-43A6-90A1-90D799F667F0}" srcOrd="1" destOrd="0" presId="urn:microsoft.com/office/officeart/2018/2/layout/IconVerticalSolidList"/>
    <dgm:cxn modelId="{018D1C02-E896-45FE-BE47-DC68B311467B}" type="presParOf" srcId="{EB337089-5180-41FC-B956-CD96B43E8D25}" destId="{4905FDAA-7582-4395-8702-B1BDDBC4D044}" srcOrd="2" destOrd="0" presId="urn:microsoft.com/office/officeart/2018/2/layout/IconVerticalSolidList"/>
    <dgm:cxn modelId="{99F69F2F-43B4-49B7-89BC-139DBE5E15E9}" type="presParOf" srcId="{EB337089-5180-41FC-B956-CD96B43E8D25}" destId="{DABEE783-E38D-4F44-A543-B9C3D5D1F122}" srcOrd="3" destOrd="0" presId="urn:microsoft.com/office/officeart/2018/2/layout/IconVerticalSolidList"/>
    <dgm:cxn modelId="{E02FB642-146F-4BA3-9525-7EB18404E015}" type="presParOf" srcId="{7B3380BE-DEFE-45CD-A11F-D8BE73F50F3C}" destId="{82383B99-BB1A-46E1-9E5B-8189012802E2}" srcOrd="1" destOrd="0" presId="urn:microsoft.com/office/officeart/2018/2/layout/IconVerticalSolidList"/>
    <dgm:cxn modelId="{547A77B3-B0E2-4298-8926-8745FA5C2DE6}" type="presParOf" srcId="{7B3380BE-DEFE-45CD-A11F-D8BE73F50F3C}" destId="{85164C6C-7625-42E4-88B7-B17C6473B20D}" srcOrd="2" destOrd="0" presId="urn:microsoft.com/office/officeart/2018/2/layout/IconVerticalSolidList"/>
    <dgm:cxn modelId="{4B1ED926-412F-4EA8-918C-76E94B56AB2F}" type="presParOf" srcId="{85164C6C-7625-42E4-88B7-B17C6473B20D}" destId="{EAF747C2-7059-450C-9416-ED19C01FD546}" srcOrd="0" destOrd="0" presId="urn:microsoft.com/office/officeart/2018/2/layout/IconVerticalSolidList"/>
    <dgm:cxn modelId="{AC698ABA-7001-4122-8F24-AFFCEBDF199D}" type="presParOf" srcId="{85164C6C-7625-42E4-88B7-B17C6473B20D}" destId="{BB5C802C-891A-410E-869E-89F1AD9BD54C}" srcOrd="1" destOrd="0" presId="urn:microsoft.com/office/officeart/2018/2/layout/IconVerticalSolidList"/>
    <dgm:cxn modelId="{841FA3D6-26F1-4E2D-B0F8-9AD9BEDA491C}" type="presParOf" srcId="{85164C6C-7625-42E4-88B7-B17C6473B20D}" destId="{247E96D9-538C-487A-A8EB-EC7B3ADF9D2E}" srcOrd="2" destOrd="0" presId="urn:microsoft.com/office/officeart/2018/2/layout/IconVerticalSolidList"/>
    <dgm:cxn modelId="{1AE70D2B-1F98-46B7-A419-24CD524866CB}" type="presParOf" srcId="{85164C6C-7625-42E4-88B7-B17C6473B20D}" destId="{26BD1FA1-C7B9-4157-A543-A4EDE8CC2CDB}" srcOrd="3" destOrd="0" presId="urn:microsoft.com/office/officeart/2018/2/layout/IconVerticalSolidList"/>
    <dgm:cxn modelId="{2BF4A874-C69D-42A3-A5E7-26BD8EE92A72}" type="presParOf" srcId="{7B3380BE-DEFE-45CD-A11F-D8BE73F50F3C}" destId="{A5EF8FB2-0BCE-4CDF-AAA5-CD396074B9DF}" srcOrd="3" destOrd="0" presId="urn:microsoft.com/office/officeart/2018/2/layout/IconVerticalSolidList"/>
    <dgm:cxn modelId="{386E1D0F-9F6D-4E1D-BDA1-2865AA5DAB43}" type="presParOf" srcId="{7B3380BE-DEFE-45CD-A11F-D8BE73F50F3C}" destId="{0BF305BD-4709-40D4-B6EE-3AB33C46E3BC}" srcOrd="4" destOrd="0" presId="urn:microsoft.com/office/officeart/2018/2/layout/IconVerticalSolidList"/>
    <dgm:cxn modelId="{DE99AAA4-9ABF-489C-9C6A-23D1CC7349C0}" type="presParOf" srcId="{0BF305BD-4709-40D4-B6EE-3AB33C46E3BC}" destId="{F67F8F18-34FC-4D5E-BDB8-FA93EC8D4873}" srcOrd="0" destOrd="0" presId="urn:microsoft.com/office/officeart/2018/2/layout/IconVerticalSolidList"/>
    <dgm:cxn modelId="{175BC0BC-8BC3-4307-A567-281216F9CEF8}" type="presParOf" srcId="{0BF305BD-4709-40D4-B6EE-3AB33C46E3BC}" destId="{CB030FEB-3FBB-402E-BC0C-E567AB8D0D36}" srcOrd="1" destOrd="0" presId="urn:microsoft.com/office/officeart/2018/2/layout/IconVerticalSolidList"/>
    <dgm:cxn modelId="{54754BC7-CEA8-478C-813A-396B1E5ACEFC}" type="presParOf" srcId="{0BF305BD-4709-40D4-B6EE-3AB33C46E3BC}" destId="{4D5DEF59-5DD4-413E-A641-16D7F6B19B76}" srcOrd="2" destOrd="0" presId="urn:microsoft.com/office/officeart/2018/2/layout/IconVerticalSolidList"/>
    <dgm:cxn modelId="{EEF2665F-EA04-48F0-B831-E974E8DE4621}" type="presParOf" srcId="{0BF305BD-4709-40D4-B6EE-3AB33C46E3BC}" destId="{9BB07C39-DF0B-409E-8D66-7D6C8465705A}" srcOrd="3" destOrd="0" presId="urn:microsoft.com/office/officeart/2018/2/layout/IconVerticalSolidList"/>
    <dgm:cxn modelId="{BA6A07F8-CD61-49E8-8AD6-70DF3101C193}" type="presParOf" srcId="{7B3380BE-DEFE-45CD-A11F-D8BE73F50F3C}" destId="{5A45E02A-2ED5-40D0-B8C0-D199E4AD1082}" srcOrd="5" destOrd="0" presId="urn:microsoft.com/office/officeart/2018/2/layout/IconVerticalSolidList"/>
    <dgm:cxn modelId="{3D2D1658-490C-47AD-8A5D-23100E9F8125}" type="presParOf" srcId="{7B3380BE-DEFE-45CD-A11F-D8BE73F50F3C}" destId="{4FFEAC73-5890-40FA-A68F-3391225F2896}" srcOrd="6" destOrd="0" presId="urn:microsoft.com/office/officeart/2018/2/layout/IconVerticalSolidList"/>
    <dgm:cxn modelId="{A6A1892B-CD39-41B0-A42E-56730D7C18A5}" type="presParOf" srcId="{4FFEAC73-5890-40FA-A68F-3391225F2896}" destId="{CE1B8F7D-718E-4B69-9BD2-B08411014474}" srcOrd="0" destOrd="0" presId="urn:microsoft.com/office/officeart/2018/2/layout/IconVerticalSolidList"/>
    <dgm:cxn modelId="{445AE37D-9404-4B0B-AD56-A6D42369B05C}" type="presParOf" srcId="{4FFEAC73-5890-40FA-A68F-3391225F2896}" destId="{214F800F-520B-4649-8374-37231D338C19}" srcOrd="1" destOrd="0" presId="urn:microsoft.com/office/officeart/2018/2/layout/IconVerticalSolidList"/>
    <dgm:cxn modelId="{52D095F3-949C-4AE5-8E9D-6BFE26819BDC}" type="presParOf" srcId="{4FFEAC73-5890-40FA-A68F-3391225F2896}" destId="{898D9492-BA3F-4A78-8BF0-45EE8A71659E}" srcOrd="2" destOrd="0" presId="urn:microsoft.com/office/officeart/2018/2/layout/IconVerticalSolidList"/>
    <dgm:cxn modelId="{496F9636-E069-4126-81F7-1F84715BFAB4}" type="presParOf" srcId="{4FFEAC73-5890-40FA-A68F-3391225F2896}" destId="{AAD35143-DDA6-473D-A176-DE235C48FD7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6AF2D5-E834-40D7-983E-4AAA4960E3E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F0001C5-2944-4924-B5D8-96E1064B82F4}">
      <dgm:prSet/>
      <dgm:spPr/>
      <dgm:t>
        <a:bodyPr/>
        <a:lstStyle/>
        <a:p>
          <a:pPr>
            <a:lnSpc>
              <a:spcPct val="100000"/>
            </a:lnSpc>
          </a:pPr>
          <a:r>
            <a:rPr lang="en-US" b="1"/>
            <a:t>Plagiarism</a:t>
          </a:r>
          <a:r>
            <a:rPr lang="en-US"/>
            <a:t> – having your work in plain view with a date-stamp, clear attribution and institutional authority makes it much easier to assert authorship and serves as a deterrent. </a:t>
          </a:r>
        </a:p>
      </dgm:t>
    </dgm:pt>
    <dgm:pt modelId="{22609778-11EA-4C9A-BFB3-1EC4E6509076}" type="parTrans" cxnId="{6268FC8B-C39F-4866-9A91-905018D407A9}">
      <dgm:prSet/>
      <dgm:spPr/>
      <dgm:t>
        <a:bodyPr/>
        <a:lstStyle/>
        <a:p>
          <a:endParaRPr lang="en-US"/>
        </a:p>
      </dgm:t>
    </dgm:pt>
    <dgm:pt modelId="{8BCFAB79-CC5E-4174-9380-B0CC4595D53D}" type="sibTrans" cxnId="{6268FC8B-C39F-4866-9A91-905018D407A9}">
      <dgm:prSet/>
      <dgm:spPr/>
      <dgm:t>
        <a:bodyPr/>
        <a:lstStyle/>
        <a:p>
          <a:endParaRPr lang="en-US"/>
        </a:p>
      </dgm:t>
    </dgm:pt>
    <dgm:pt modelId="{478ED508-1940-47F8-8D56-4CC3E88448A2}">
      <dgm:prSet/>
      <dgm:spPr/>
      <dgm:t>
        <a:bodyPr/>
        <a:lstStyle/>
        <a:p>
          <a:pPr>
            <a:lnSpc>
              <a:spcPct val="100000"/>
            </a:lnSpc>
          </a:pPr>
          <a:r>
            <a:rPr lang="en-US" b="1"/>
            <a:t>Research development</a:t>
          </a:r>
          <a:r>
            <a:rPr lang="en-US"/>
            <a:t> – some researchers worry their work will be developed by others without their involvement. Again, the presence of the authoritative record online with clear attribution makes this unlikely. </a:t>
          </a:r>
        </a:p>
      </dgm:t>
    </dgm:pt>
    <dgm:pt modelId="{656747BA-E781-402E-B7FD-2A4F860A4C55}" type="parTrans" cxnId="{7381E7E4-BDC1-4553-BCD9-BDB8E80C99E9}">
      <dgm:prSet/>
      <dgm:spPr/>
      <dgm:t>
        <a:bodyPr/>
        <a:lstStyle/>
        <a:p>
          <a:endParaRPr lang="en-US"/>
        </a:p>
      </dgm:t>
    </dgm:pt>
    <dgm:pt modelId="{AE9A6F6E-B332-420A-A907-65592C8E8FD0}" type="sibTrans" cxnId="{7381E7E4-BDC1-4553-BCD9-BDB8E80C99E9}">
      <dgm:prSet/>
      <dgm:spPr/>
      <dgm:t>
        <a:bodyPr/>
        <a:lstStyle/>
        <a:p>
          <a:endParaRPr lang="en-US"/>
        </a:p>
      </dgm:t>
    </dgm:pt>
    <dgm:pt modelId="{1922A9D5-5007-4627-BCAE-776A350AC17D}">
      <dgm:prSet/>
      <dgm:spPr/>
      <dgm:t>
        <a:bodyPr/>
        <a:lstStyle/>
        <a:p>
          <a:pPr>
            <a:lnSpc>
              <a:spcPct val="100000"/>
            </a:lnSpc>
          </a:pPr>
          <a:r>
            <a:rPr lang="en-US" b="1"/>
            <a:t>Prepublication</a:t>
          </a:r>
          <a:r>
            <a:rPr lang="en-US"/>
            <a:t> – your thesis as one work among many that are derived from your research. This is the prevailing view of publishers.</a:t>
          </a:r>
        </a:p>
      </dgm:t>
    </dgm:pt>
    <dgm:pt modelId="{4F86FA20-2874-43F8-8EEE-9A0AF91501B0}" type="parTrans" cxnId="{05A0A7F4-1E1D-4903-9142-4A695EA8235E}">
      <dgm:prSet/>
      <dgm:spPr/>
      <dgm:t>
        <a:bodyPr/>
        <a:lstStyle/>
        <a:p>
          <a:endParaRPr lang="en-US"/>
        </a:p>
      </dgm:t>
    </dgm:pt>
    <dgm:pt modelId="{D69621DB-55E0-4724-9953-8AEA998EEFB2}" type="sibTrans" cxnId="{05A0A7F4-1E1D-4903-9142-4A695EA8235E}">
      <dgm:prSet/>
      <dgm:spPr/>
      <dgm:t>
        <a:bodyPr/>
        <a:lstStyle/>
        <a:p>
          <a:endParaRPr lang="en-US"/>
        </a:p>
      </dgm:t>
    </dgm:pt>
    <dgm:pt modelId="{F6D08AB3-59E4-4CBF-8D71-6A9B42F72862}" type="pres">
      <dgm:prSet presAssocID="{106AF2D5-E834-40D7-983E-4AAA4960E3E2}" presName="root" presStyleCnt="0">
        <dgm:presLayoutVars>
          <dgm:dir/>
          <dgm:resizeHandles val="exact"/>
        </dgm:presLayoutVars>
      </dgm:prSet>
      <dgm:spPr/>
    </dgm:pt>
    <dgm:pt modelId="{C283C251-6C98-430B-87B6-99287BA1B3F0}" type="pres">
      <dgm:prSet presAssocID="{EF0001C5-2944-4924-B5D8-96E1064B82F4}" presName="compNode" presStyleCnt="0"/>
      <dgm:spPr/>
    </dgm:pt>
    <dgm:pt modelId="{705EBF87-D52B-4444-BE6C-86D61905139E}" type="pres">
      <dgm:prSet presAssocID="{EF0001C5-2944-4924-B5D8-96E1064B82F4}" presName="bgRect" presStyleLbl="bgShp" presStyleIdx="0" presStyleCnt="3"/>
      <dgm:spPr/>
    </dgm:pt>
    <dgm:pt modelId="{4DF0B716-4F0B-42A7-A7E2-73633DEF9B29}" type="pres">
      <dgm:prSet presAssocID="{EF0001C5-2944-4924-B5D8-96E1064B82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FB7C4691-8ED5-4FE1-85E0-4391961AD60B}" type="pres">
      <dgm:prSet presAssocID="{EF0001C5-2944-4924-B5D8-96E1064B82F4}" presName="spaceRect" presStyleCnt="0"/>
      <dgm:spPr/>
    </dgm:pt>
    <dgm:pt modelId="{EEAF554C-6114-4C4F-BFBC-FD506FBB8BDD}" type="pres">
      <dgm:prSet presAssocID="{EF0001C5-2944-4924-B5D8-96E1064B82F4}" presName="parTx" presStyleLbl="revTx" presStyleIdx="0" presStyleCnt="3">
        <dgm:presLayoutVars>
          <dgm:chMax val="0"/>
          <dgm:chPref val="0"/>
        </dgm:presLayoutVars>
      </dgm:prSet>
      <dgm:spPr/>
    </dgm:pt>
    <dgm:pt modelId="{8DF3F869-59D5-4F4F-BE52-816E14FBF97E}" type="pres">
      <dgm:prSet presAssocID="{8BCFAB79-CC5E-4174-9380-B0CC4595D53D}" presName="sibTrans" presStyleCnt="0"/>
      <dgm:spPr/>
    </dgm:pt>
    <dgm:pt modelId="{1BA8D862-C547-4E61-B0D9-048A332A1B34}" type="pres">
      <dgm:prSet presAssocID="{478ED508-1940-47F8-8D56-4CC3E88448A2}" presName="compNode" presStyleCnt="0"/>
      <dgm:spPr/>
    </dgm:pt>
    <dgm:pt modelId="{15BEF5CC-E256-4857-85A5-96D0CD1CEAE8}" type="pres">
      <dgm:prSet presAssocID="{478ED508-1940-47F8-8D56-4CC3E88448A2}" presName="bgRect" presStyleLbl="bgShp" presStyleIdx="1" presStyleCnt="3"/>
      <dgm:spPr/>
    </dgm:pt>
    <dgm:pt modelId="{CEECDE1F-5383-454C-9681-9AF4BD828981}" type="pres">
      <dgm:prSet presAssocID="{478ED508-1940-47F8-8D56-4CC3E88448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C2F1FEE5-B03D-444C-8567-5690BE1D43BB}" type="pres">
      <dgm:prSet presAssocID="{478ED508-1940-47F8-8D56-4CC3E88448A2}" presName="spaceRect" presStyleCnt="0"/>
      <dgm:spPr/>
    </dgm:pt>
    <dgm:pt modelId="{2B8E226C-7110-40B1-805B-5C784BA8037E}" type="pres">
      <dgm:prSet presAssocID="{478ED508-1940-47F8-8D56-4CC3E88448A2}" presName="parTx" presStyleLbl="revTx" presStyleIdx="1" presStyleCnt="3">
        <dgm:presLayoutVars>
          <dgm:chMax val="0"/>
          <dgm:chPref val="0"/>
        </dgm:presLayoutVars>
      </dgm:prSet>
      <dgm:spPr/>
    </dgm:pt>
    <dgm:pt modelId="{E918012B-A208-415B-8807-44B9E2570160}" type="pres">
      <dgm:prSet presAssocID="{AE9A6F6E-B332-420A-A907-65592C8E8FD0}" presName="sibTrans" presStyleCnt="0"/>
      <dgm:spPr/>
    </dgm:pt>
    <dgm:pt modelId="{E5658A0C-7719-400A-B372-83E201E9E1AF}" type="pres">
      <dgm:prSet presAssocID="{1922A9D5-5007-4627-BCAE-776A350AC17D}" presName="compNode" presStyleCnt="0"/>
      <dgm:spPr/>
    </dgm:pt>
    <dgm:pt modelId="{8EBDBEEF-CC7C-468C-9450-581917FB9B9A}" type="pres">
      <dgm:prSet presAssocID="{1922A9D5-5007-4627-BCAE-776A350AC17D}" presName="bgRect" presStyleLbl="bgShp" presStyleIdx="2" presStyleCnt="3"/>
      <dgm:spPr/>
    </dgm:pt>
    <dgm:pt modelId="{EB8FFB4E-0009-4E72-924B-13124B2B67D9}" type="pres">
      <dgm:prSet presAssocID="{1922A9D5-5007-4627-BCAE-776A350AC17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Zoom In"/>
        </a:ext>
      </dgm:extLst>
    </dgm:pt>
    <dgm:pt modelId="{097DA4AA-F376-4621-9F27-F398CB74606D}" type="pres">
      <dgm:prSet presAssocID="{1922A9D5-5007-4627-BCAE-776A350AC17D}" presName="spaceRect" presStyleCnt="0"/>
      <dgm:spPr/>
    </dgm:pt>
    <dgm:pt modelId="{2DD11F6B-86BE-4981-A947-EA0481993A4E}" type="pres">
      <dgm:prSet presAssocID="{1922A9D5-5007-4627-BCAE-776A350AC17D}" presName="parTx" presStyleLbl="revTx" presStyleIdx="2" presStyleCnt="3">
        <dgm:presLayoutVars>
          <dgm:chMax val="0"/>
          <dgm:chPref val="0"/>
        </dgm:presLayoutVars>
      </dgm:prSet>
      <dgm:spPr/>
    </dgm:pt>
  </dgm:ptLst>
  <dgm:cxnLst>
    <dgm:cxn modelId="{AC2C1E37-1916-4793-B42A-AA0221BDA690}" type="presOf" srcId="{478ED508-1940-47F8-8D56-4CC3E88448A2}" destId="{2B8E226C-7110-40B1-805B-5C784BA8037E}" srcOrd="0" destOrd="0" presId="urn:microsoft.com/office/officeart/2018/2/layout/IconVerticalSolidList"/>
    <dgm:cxn modelId="{8346B246-D65B-4EBC-91A4-CEE4DC844D80}" type="presOf" srcId="{106AF2D5-E834-40D7-983E-4AAA4960E3E2}" destId="{F6D08AB3-59E4-4CBF-8D71-6A9B42F72862}" srcOrd="0" destOrd="0" presId="urn:microsoft.com/office/officeart/2018/2/layout/IconVerticalSolidList"/>
    <dgm:cxn modelId="{1B63276A-CF95-4C6A-BBFF-3378E97E472F}" type="presOf" srcId="{EF0001C5-2944-4924-B5D8-96E1064B82F4}" destId="{EEAF554C-6114-4C4F-BFBC-FD506FBB8BDD}" srcOrd="0" destOrd="0" presId="urn:microsoft.com/office/officeart/2018/2/layout/IconVerticalSolidList"/>
    <dgm:cxn modelId="{6268FC8B-C39F-4866-9A91-905018D407A9}" srcId="{106AF2D5-E834-40D7-983E-4AAA4960E3E2}" destId="{EF0001C5-2944-4924-B5D8-96E1064B82F4}" srcOrd="0" destOrd="0" parTransId="{22609778-11EA-4C9A-BFB3-1EC4E6509076}" sibTransId="{8BCFAB79-CC5E-4174-9380-B0CC4595D53D}"/>
    <dgm:cxn modelId="{7381E7E4-BDC1-4553-BCD9-BDB8E80C99E9}" srcId="{106AF2D5-E834-40D7-983E-4AAA4960E3E2}" destId="{478ED508-1940-47F8-8D56-4CC3E88448A2}" srcOrd="1" destOrd="0" parTransId="{656747BA-E781-402E-B7FD-2A4F860A4C55}" sibTransId="{AE9A6F6E-B332-420A-A907-65592C8E8FD0}"/>
    <dgm:cxn modelId="{6CF42DE9-F33A-4150-98E6-3968273BB693}" type="presOf" srcId="{1922A9D5-5007-4627-BCAE-776A350AC17D}" destId="{2DD11F6B-86BE-4981-A947-EA0481993A4E}" srcOrd="0" destOrd="0" presId="urn:microsoft.com/office/officeart/2018/2/layout/IconVerticalSolidList"/>
    <dgm:cxn modelId="{05A0A7F4-1E1D-4903-9142-4A695EA8235E}" srcId="{106AF2D5-E834-40D7-983E-4AAA4960E3E2}" destId="{1922A9D5-5007-4627-BCAE-776A350AC17D}" srcOrd="2" destOrd="0" parTransId="{4F86FA20-2874-43F8-8EEE-9A0AF91501B0}" sibTransId="{D69621DB-55E0-4724-9953-8AEA998EEFB2}"/>
    <dgm:cxn modelId="{BEFF4821-9135-466D-BEC2-F5DB01F9CF4E}" type="presParOf" srcId="{F6D08AB3-59E4-4CBF-8D71-6A9B42F72862}" destId="{C283C251-6C98-430B-87B6-99287BA1B3F0}" srcOrd="0" destOrd="0" presId="urn:microsoft.com/office/officeart/2018/2/layout/IconVerticalSolidList"/>
    <dgm:cxn modelId="{B40CA7FD-72BC-4AB8-945F-5E12F534E21C}" type="presParOf" srcId="{C283C251-6C98-430B-87B6-99287BA1B3F0}" destId="{705EBF87-D52B-4444-BE6C-86D61905139E}" srcOrd="0" destOrd="0" presId="urn:microsoft.com/office/officeart/2018/2/layout/IconVerticalSolidList"/>
    <dgm:cxn modelId="{FD4CAA7A-AFF8-4484-B831-FBB2D484D18B}" type="presParOf" srcId="{C283C251-6C98-430B-87B6-99287BA1B3F0}" destId="{4DF0B716-4F0B-42A7-A7E2-73633DEF9B29}" srcOrd="1" destOrd="0" presId="urn:microsoft.com/office/officeart/2018/2/layout/IconVerticalSolidList"/>
    <dgm:cxn modelId="{148804DC-EC7C-41D4-9244-3654F678CD42}" type="presParOf" srcId="{C283C251-6C98-430B-87B6-99287BA1B3F0}" destId="{FB7C4691-8ED5-4FE1-85E0-4391961AD60B}" srcOrd="2" destOrd="0" presId="urn:microsoft.com/office/officeart/2018/2/layout/IconVerticalSolidList"/>
    <dgm:cxn modelId="{E03ACB8A-386E-4ADA-BE57-F071487FF84E}" type="presParOf" srcId="{C283C251-6C98-430B-87B6-99287BA1B3F0}" destId="{EEAF554C-6114-4C4F-BFBC-FD506FBB8BDD}" srcOrd="3" destOrd="0" presId="urn:microsoft.com/office/officeart/2018/2/layout/IconVerticalSolidList"/>
    <dgm:cxn modelId="{963979D5-E227-4EB3-88FB-C6789943BD21}" type="presParOf" srcId="{F6D08AB3-59E4-4CBF-8D71-6A9B42F72862}" destId="{8DF3F869-59D5-4F4F-BE52-816E14FBF97E}" srcOrd="1" destOrd="0" presId="urn:microsoft.com/office/officeart/2018/2/layout/IconVerticalSolidList"/>
    <dgm:cxn modelId="{9BE393F1-66D8-4906-9BF6-630CA3F62A4F}" type="presParOf" srcId="{F6D08AB3-59E4-4CBF-8D71-6A9B42F72862}" destId="{1BA8D862-C547-4E61-B0D9-048A332A1B34}" srcOrd="2" destOrd="0" presId="urn:microsoft.com/office/officeart/2018/2/layout/IconVerticalSolidList"/>
    <dgm:cxn modelId="{2DE28A86-AB01-4C6E-8D10-CCA3316D8C2C}" type="presParOf" srcId="{1BA8D862-C547-4E61-B0D9-048A332A1B34}" destId="{15BEF5CC-E256-4857-85A5-96D0CD1CEAE8}" srcOrd="0" destOrd="0" presId="urn:microsoft.com/office/officeart/2018/2/layout/IconVerticalSolidList"/>
    <dgm:cxn modelId="{3461681D-DB20-48C5-A31E-7DD43EAD2176}" type="presParOf" srcId="{1BA8D862-C547-4E61-B0D9-048A332A1B34}" destId="{CEECDE1F-5383-454C-9681-9AF4BD828981}" srcOrd="1" destOrd="0" presId="urn:microsoft.com/office/officeart/2018/2/layout/IconVerticalSolidList"/>
    <dgm:cxn modelId="{3EF0CFFF-1752-4426-B6AB-56DAC699C797}" type="presParOf" srcId="{1BA8D862-C547-4E61-B0D9-048A332A1B34}" destId="{C2F1FEE5-B03D-444C-8567-5690BE1D43BB}" srcOrd="2" destOrd="0" presId="urn:microsoft.com/office/officeart/2018/2/layout/IconVerticalSolidList"/>
    <dgm:cxn modelId="{7B7AD696-3BAA-47B1-B227-584CB549B656}" type="presParOf" srcId="{1BA8D862-C547-4E61-B0D9-048A332A1B34}" destId="{2B8E226C-7110-40B1-805B-5C784BA8037E}" srcOrd="3" destOrd="0" presId="urn:microsoft.com/office/officeart/2018/2/layout/IconVerticalSolidList"/>
    <dgm:cxn modelId="{743718B5-5CE2-4ECD-A9E7-F8BCB1EA3362}" type="presParOf" srcId="{F6D08AB3-59E4-4CBF-8D71-6A9B42F72862}" destId="{E918012B-A208-415B-8807-44B9E2570160}" srcOrd="3" destOrd="0" presId="urn:microsoft.com/office/officeart/2018/2/layout/IconVerticalSolidList"/>
    <dgm:cxn modelId="{5B95EA94-A733-493A-8424-547723CA2472}" type="presParOf" srcId="{F6D08AB3-59E4-4CBF-8D71-6A9B42F72862}" destId="{E5658A0C-7719-400A-B372-83E201E9E1AF}" srcOrd="4" destOrd="0" presId="urn:microsoft.com/office/officeart/2018/2/layout/IconVerticalSolidList"/>
    <dgm:cxn modelId="{0D42B38E-4625-4E96-A3A8-451351750325}" type="presParOf" srcId="{E5658A0C-7719-400A-B372-83E201E9E1AF}" destId="{8EBDBEEF-CC7C-468C-9450-581917FB9B9A}" srcOrd="0" destOrd="0" presId="urn:microsoft.com/office/officeart/2018/2/layout/IconVerticalSolidList"/>
    <dgm:cxn modelId="{BCABBF63-6A4C-428A-A2C5-F2EDF48BD4DC}" type="presParOf" srcId="{E5658A0C-7719-400A-B372-83E201E9E1AF}" destId="{EB8FFB4E-0009-4E72-924B-13124B2B67D9}" srcOrd="1" destOrd="0" presId="urn:microsoft.com/office/officeart/2018/2/layout/IconVerticalSolidList"/>
    <dgm:cxn modelId="{10D95138-8CDE-4ABF-BA99-31BFA79A2DD8}" type="presParOf" srcId="{E5658A0C-7719-400A-B372-83E201E9E1AF}" destId="{097DA4AA-F376-4621-9F27-F398CB74606D}" srcOrd="2" destOrd="0" presId="urn:microsoft.com/office/officeart/2018/2/layout/IconVerticalSolidList"/>
    <dgm:cxn modelId="{F2438DA6-ACA9-47AD-9397-2907158E9CF4}" type="presParOf" srcId="{E5658A0C-7719-400A-B372-83E201E9E1AF}" destId="{2DD11F6B-86BE-4981-A947-EA0481993A4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7ED1CD-ACC7-4561-B659-8B04A622699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ECEF7FA-F702-4404-9418-4CD198273FFB}">
      <dgm:prSet/>
      <dgm:spPr/>
      <dgm:t>
        <a:bodyPr/>
        <a:lstStyle/>
        <a:p>
          <a:r>
            <a:rPr lang="en-US"/>
            <a:t>Eligible restrictions on access are:</a:t>
          </a:r>
        </a:p>
      </dgm:t>
    </dgm:pt>
    <dgm:pt modelId="{81B01920-3E2F-4BC7-AF1D-B829BA45D586}" type="parTrans" cxnId="{FF523DE1-A03D-4960-84BA-1BF7676623EF}">
      <dgm:prSet/>
      <dgm:spPr/>
      <dgm:t>
        <a:bodyPr/>
        <a:lstStyle/>
        <a:p>
          <a:endParaRPr lang="en-US"/>
        </a:p>
      </dgm:t>
    </dgm:pt>
    <dgm:pt modelId="{55211330-79F3-4451-AC00-30B5B010E5E2}" type="sibTrans" cxnId="{FF523DE1-A03D-4960-84BA-1BF7676623EF}">
      <dgm:prSet/>
      <dgm:spPr/>
      <dgm:t>
        <a:bodyPr/>
        <a:lstStyle/>
        <a:p>
          <a:endParaRPr lang="en-US"/>
        </a:p>
      </dgm:t>
    </dgm:pt>
    <dgm:pt modelId="{3B076800-6BA1-412E-A688-8D461B42E7BF}">
      <dgm:prSet/>
      <dgm:spPr/>
      <dgm:t>
        <a:bodyPr/>
        <a:lstStyle/>
        <a:p>
          <a:r>
            <a:rPr lang="en-US"/>
            <a:t>Future publication</a:t>
          </a:r>
        </a:p>
      </dgm:t>
    </dgm:pt>
    <dgm:pt modelId="{3F352780-F3EC-4040-98B1-7521562E5FC6}" type="parTrans" cxnId="{B0601920-AC95-4FA4-B24B-8BCC90CCE825}">
      <dgm:prSet/>
      <dgm:spPr/>
      <dgm:t>
        <a:bodyPr/>
        <a:lstStyle/>
        <a:p>
          <a:endParaRPr lang="en-US"/>
        </a:p>
      </dgm:t>
    </dgm:pt>
    <dgm:pt modelId="{3B16C797-E8B3-40CF-BBB8-21654A89B142}" type="sibTrans" cxnId="{B0601920-AC95-4FA4-B24B-8BCC90CCE825}">
      <dgm:prSet/>
      <dgm:spPr/>
      <dgm:t>
        <a:bodyPr/>
        <a:lstStyle/>
        <a:p>
          <a:endParaRPr lang="en-US"/>
        </a:p>
      </dgm:t>
    </dgm:pt>
    <dgm:pt modelId="{0ADADBBE-5EF1-4618-9405-AC2CEC9877BE}">
      <dgm:prSet/>
      <dgm:spPr/>
      <dgm:t>
        <a:bodyPr/>
        <a:lstStyle/>
        <a:p>
          <a:r>
            <a:rPr lang="en-US"/>
            <a:t>Personal or confidential data</a:t>
          </a:r>
        </a:p>
      </dgm:t>
    </dgm:pt>
    <dgm:pt modelId="{D448D947-C2DF-4954-9BB4-958D94B1884E}" type="parTrans" cxnId="{CF6C62E3-E5DE-4EC2-9426-350C24273C0C}">
      <dgm:prSet/>
      <dgm:spPr/>
      <dgm:t>
        <a:bodyPr/>
        <a:lstStyle/>
        <a:p>
          <a:endParaRPr lang="en-US"/>
        </a:p>
      </dgm:t>
    </dgm:pt>
    <dgm:pt modelId="{44406728-4096-4670-8E5F-49B017E816FC}" type="sibTrans" cxnId="{CF6C62E3-E5DE-4EC2-9426-350C24273C0C}">
      <dgm:prSet/>
      <dgm:spPr/>
      <dgm:t>
        <a:bodyPr/>
        <a:lstStyle/>
        <a:p>
          <a:endParaRPr lang="en-US"/>
        </a:p>
      </dgm:t>
    </dgm:pt>
    <dgm:pt modelId="{026416CB-AD31-4645-890C-98EB7CA65869}">
      <dgm:prSet/>
      <dgm:spPr/>
      <dgm:t>
        <a:bodyPr/>
        <a:lstStyle/>
        <a:p>
          <a:r>
            <a:rPr lang="en-US"/>
            <a:t>Copyright</a:t>
          </a:r>
        </a:p>
      </dgm:t>
    </dgm:pt>
    <dgm:pt modelId="{8671E489-1D6E-489B-ADFD-A8C31EA280DB}" type="parTrans" cxnId="{CA7312DD-1632-41A1-AC48-EF5F44BA6C08}">
      <dgm:prSet/>
      <dgm:spPr/>
      <dgm:t>
        <a:bodyPr/>
        <a:lstStyle/>
        <a:p>
          <a:endParaRPr lang="en-US"/>
        </a:p>
      </dgm:t>
    </dgm:pt>
    <dgm:pt modelId="{405875B7-0615-460B-A535-666BB8CD1689}" type="sibTrans" cxnId="{CA7312DD-1632-41A1-AC48-EF5F44BA6C08}">
      <dgm:prSet/>
      <dgm:spPr/>
      <dgm:t>
        <a:bodyPr/>
        <a:lstStyle/>
        <a:p>
          <a:endParaRPr lang="en-US"/>
        </a:p>
      </dgm:t>
    </dgm:pt>
    <dgm:pt modelId="{78347FF0-A5CB-46B9-B7EA-76C488B04139}">
      <dgm:prSet/>
      <dgm:spPr/>
      <dgm:t>
        <a:bodyPr/>
        <a:lstStyle/>
        <a:p>
          <a:r>
            <a:rPr lang="en-US"/>
            <a:t>Commercial information</a:t>
          </a:r>
        </a:p>
      </dgm:t>
    </dgm:pt>
    <dgm:pt modelId="{CAED60A7-E043-4A7E-A53E-8545B8F50231}" type="parTrans" cxnId="{F4826A62-B775-4225-A02E-2FA609C70D2B}">
      <dgm:prSet/>
      <dgm:spPr/>
      <dgm:t>
        <a:bodyPr/>
        <a:lstStyle/>
        <a:p>
          <a:endParaRPr lang="en-US"/>
        </a:p>
      </dgm:t>
    </dgm:pt>
    <dgm:pt modelId="{EC7EB559-37FD-4ACC-ADCF-DECC4907BB38}" type="sibTrans" cxnId="{F4826A62-B775-4225-A02E-2FA609C70D2B}">
      <dgm:prSet/>
      <dgm:spPr/>
      <dgm:t>
        <a:bodyPr/>
        <a:lstStyle/>
        <a:p>
          <a:endParaRPr lang="en-US"/>
        </a:p>
      </dgm:t>
    </dgm:pt>
    <dgm:pt modelId="{2EF8373A-EBAD-426F-8E50-DC01E47605A1}">
      <dgm:prSet/>
      <dgm:spPr/>
      <dgm:t>
        <a:bodyPr/>
        <a:lstStyle/>
        <a:p>
          <a:r>
            <a:rPr lang="en-US"/>
            <a:t>Contractual restrictions</a:t>
          </a:r>
        </a:p>
      </dgm:t>
    </dgm:pt>
    <dgm:pt modelId="{C91D5C3E-9F93-47A9-AFC6-DCF12F57ED90}" type="parTrans" cxnId="{D51DB918-8ED2-499C-A32C-C93883AFD1C9}">
      <dgm:prSet/>
      <dgm:spPr/>
      <dgm:t>
        <a:bodyPr/>
        <a:lstStyle/>
        <a:p>
          <a:endParaRPr lang="en-US"/>
        </a:p>
      </dgm:t>
    </dgm:pt>
    <dgm:pt modelId="{0D8DEA6D-125F-4D9B-B020-B5DCC73BE7A2}" type="sibTrans" cxnId="{D51DB918-8ED2-499C-A32C-C93883AFD1C9}">
      <dgm:prSet/>
      <dgm:spPr/>
      <dgm:t>
        <a:bodyPr/>
        <a:lstStyle/>
        <a:p>
          <a:endParaRPr lang="en-US"/>
        </a:p>
      </dgm:t>
    </dgm:pt>
    <dgm:pt modelId="{2C656B20-43E4-4D80-84F4-0A8F76985A72}">
      <dgm:prSet/>
      <dgm:spPr/>
      <dgm:t>
        <a:bodyPr/>
        <a:lstStyle/>
        <a:p>
          <a:r>
            <a:rPr lang="en-US"/>
            <a:t>International relations, defence, national security or public safety</a:t>
          </a:r>
        </a:p>
      </dgm:t>
    </dgm:pt>
    <dgm:pt modelId="{5879EC90-F9E1-49B1-995C-4349F18201AC}" type="parTrans" cxnId="{934CC797-7891-4C78-97EC-5278F766BBBD}">
      <dgm:prSet/>
      <dgm:spPr/>
      <dgm:t>
        <a:bodyPr/>
        <a:lstStyle/>
        <a:p>
          <a:endParaRPr lang="en-US"/>
        </a:p>
      </dgm:t>
    </dgm:pt>
    <dgm:pt modelId="{1AFD129A-B239-4D52-85BF-38142A72698B}" type="sibTrans" cxnId="{934CC797-7891-4C78-97EC-5278F766BBBD}">
      <dgm:prSet/>
      <dgm:spPr/>
      <dgm:t>
        <a:bodyPr/>
        <a:lstStyle/>
        <a:p>
          <a:endParaRPr lang="en-US"/>
        </a:p>
      </dgm:t>
    </dgm:pt>
    <dgm:pt modelId="{AA357ED1-2C89-44C8-A6CB-5ACA33254B14}" type="pres">
      <dgm:prSet presAssocID="{A67ED1CD-ACC7-4561-B659-8B04A6226996}" presName="vert0" presStyleCnt="0">
        <dgm:presLayoutVars>
          <dgm:dir/>
          <dgm:animOne val="branch"/>
          <dgm:animLvl val="lvl"/>
        </dgm:presLayoutVars>
      </dgm:prSet>
      <dgm:spPr/>
    </dgm:pt>
    <dgm:pt modelId="{75307F83-357B-4AD8-BA40-0BB4589397B0}" type="pres">
      <dgm:prSet presAssocID="{EECEF7FA-F702-4404-9418-4CD198273FFB}" presName="thickLine" presStyleLbl="alignNode1" presStyleIdx="0" presStyleCnt="1"/>
      <dgm:spPr/>
    </dgm:pt>
    <dgm:pt modelId="{7A4BCAE5-83A5-4BF4-B292-320AC755AF2A}" type="pres">
      <dgm:prSet presAssocID="{EECEF7FA-F702-4404-9418-4CD198273FFB}" presName="horz1" presStyleCnt="0"/>
      <dgm:spPr/>
    </dgm:pt>
    <dgm:pt modelId="{71FB4113-A457-44AB-94BF-AAF3988CFC47}" type="pres">
      <dgm:prSet presAssocID="{EECEF7FA-F702-4404-9418-4CD198273FFB}" presName="tx1" presStyleLbl="revTx" presStyleIdx="0" presStyleCnt="7"/>
      <dgm:spPr/>
    </dgm:pt>
    <dgm:pt modelId="{FB4536B4-95B7-4425-9EE5-42BA140CFB8C}" type="pres">
      <dgm:prSet presAssocID="{EECEF7FA-F702-4404-9418-4CD198273FFB}" presName="vert1" presStyleCnt="0"/>
      <dgm:spPr/>
    </dgm:pt>
    <dgm:pt modelId="{0CA52BBE-DDAE-43CD-9E0B-ED384A1AF279}" type="pres">
      <dgm:prSet presAssocID="{3B076800-6BA1-412E-A688-8D461B42E7BF}" presName="vertSpace2a" presStyleCnt="0"/>
      <dgm:spPr/>
    </dgm:pt>
    <dgm:pt modelId="{0D4A11D1-A858-4002-8D9F-CAF0C7484AF9}" type="pres">
      <dgm:prSet presAssocID="{3B076800-6BA1-412E-A688-8D461B42E7BF}" presName="horz2" presStyleCnt="0"/>
      <dgm:spPr/>
    </dgm:pt>
    <dgm:pt modelId="{08F67DEE-7C0C-4D01-9C90-078573E9A359}" type="pres">
      <dgm:prSet presAssocID="{3B076800-6BA1-412E-A688-8D461B42E7BF}" presName="horzSpace2" presStyleCnt="0"/>
      <dgm:spPr/>
    </dgm:pt>
    <dgm:pt modelId="{541C84E8-1AA1-4547-A0C4-7A64E0D40F0F}" type="pres">
      <dgm:prSet presAssocID="{3B076800-6BA1-412E-A688-8D461B42E7BF}" presName="tx2" presStyleLbl="revTx" presStyleIdx="1" presStyleCnt="7"/>
      <dgm:spPr/>
    </dgm:pt>
    <dgm:pt modelId="{DBA4B05F-CABE-4072-9DA8-44815A2C96DC}" type="pres">
      <dgm:prSet presAssocID="{3B076800-6BA1-412E-A688-8D461B42E7BF}" presName="vert2" presStyleCnt="0"/>
      <dgm:spPr/>
    </dgm:pt>
    <dgm:pt modelId="{67272567-5C03-49E2-BEA0-172522D030EF}" type="pres">
      <dgm:prSet presAssocID="{3B076800-6BA1-412E-A688-8D461B42E7BF}" presName="thinLine2b" presStyleLbl="callout" presStyleIdx="0" presStyleCnt="6"/>
      <dgm:spPr/>
    </dgm:pt>
    <dgm:pt modelId="{85D57B0E-D525-4E67-92DF-9C09541A0BDF}" type="pres">
      <dgm:prSet presAssocID="{3B076800-6BA1-412E-A688-8D461B42E7BF}" presName="vertSpace2b" presStyleCnt="0"/>
      <dgm:spPr/>
    </dgm:pt>
    <dgm:pt modelId="{46B0B886-CD41-49F4-B64F-74AA4DA85F5A}" type="pres">
      <dgm:prSet presAssocID="{0ADADBBE-5EF1-4618-9405-AC2CEC9877BE}" presName="horz2" presStyleCnt="0"/>
      <dgm:spPr/>
    </dgm:pt>
    <dgm:pt modelId="{A9EE1450-847C-4488-B256-BA89826A3FA1}" type="pres">
      <dgm:prSet presAssocID="{0ADADBBE-5EF1-4618-9405-AC2CEC9877BE}" presName="horzSpace2" presStyleCnt="0"/>
      <dgm:spPr/>
    </dgm:pt>
    <dgm:pt modelId="{5F22C474-FF14-4EF2-AE1D-75C99E87D7E1}" type="pres">
      <dgm:prSet presAssocID="{0ADADBBE-5EF1-4618-9405-AC2CEC9877BE}" presName="tx2" presStyleLbl="revTx" presStyleIdx="2" presStyleCnt="7"/>
      <dgm:spPr/>
    </dgm:pt>
    <dgm:pt modelId="{28396149-C52B-4ED6-90B0-15E7763F0FC3}" type="pres">
      <dgm:prSet presAssocID="{0ADADBBE-5EF1-4618-9405-AC2CEC9877BE}" presName="vert2" presStyleCnt="0"/>
      <dgm:spPr/>
    </dgm:pt>
    <dgm:pt modelId="{69F00E6B-D6E7-4A6A-8490-E5544D1A34AC}" type="pres">
      <dgm:prSet presAssocID="{0ADADBBE-5EF1-4618-9405-AC2CEC9877BE}" presName="thinLine2b" presStyleLbl="callout" presStyleIdx="1" presStyleCnt="6"/>
      <dgm:spPr/>
    </dgm:pt>
    <dgm:pt modelId="{19F48507-28C4-4E23-A60A-7C630A4B1D4D}" type="pres">
      <dgm:prSet presAssocID="{0ADADBBE-5EF1-4618-9405-AC2CEC9877BE}" presName="vertSpace2b" presStyleCnt="0"/>
      <dgm:spPr/>
    </dgm:pt>
    <dgm:pt modelId="{A2FA7C53-14AE-4609-92E0-F9F85FE784F8}" type="pres">
      <dgm:prSet presAssocID="{026416CB-AD31-4645-890C-98EB7CA65869}" presName="horz2" presStyleCnt="0"/>
      <dgm:spPr/>
    </dgm:pt>
    <dgm:pt modelId="{3CF61A0D-0914-48D0-9608-67A2C906327B}" type="pres">
      <dgm:prSet presAssocID="{026416CB-AD31-4645-890C-98EB7CA65869}" presName="horzSpace2" presStyleCnt="0"/>
      <dgm:spPr/>
    </dgm:pt>
    <dgm:pt modelId="{1F6D30E1-09FD-41B1-A000-10D46371130A}" type="pres">
      <dgm:prSet presAssocID="{026416CB-AD31-4645-890C-98EB7CA65869}" presName="tx2" presStyleLbl="revTx" presStyleIdx="3" presStyleCnt="7"/>
      <dgm:spPr/>
    </dgm:pt>
    <dgm:pt modelId="{9034D776-A3FE-4145-9964-DBFC323CFB5A}" type="pres">
      <dgm:prSet presAssocID="{026416CB-AD31-4645-890C-98EB7CA65869}" presName="vert2" presStyleCnt="0"/>
      <dgm:spPr/>
    </dgm:pt>
    <dgm:pt modelId="{387FAF64-F1F2-4276-AD1F-D7F4697C200A}" type="pres">
      <dgm:prSet presAssocID="{026416CB-AD31-4645-890C-98EB7CA65869}" presName="thinLine2b" presStyleLbl="callout" presStyleIdx="2" presStyleCnt="6"/>
      <dgm:spPr/>
    </dgm:pt>
    <dgm:pt modelId="{FEB32FF9-72A2-46CA-8A98-9788150EF5B4}" type="pres">
      <dgm:prSet presAssocID="{026416CB-AD31-4645-890C-98EB7CA65869}" presName="vertSpace2b" presStyleCnt="0"/>
      <dgm:spPr/>
    </dgm:pt>
    <dgm:pt modelId="{97C349F7-6ED0-4E77-A3D0-E40AB21A7B79}" type="pres">
      <dgm:prSet presAssocID="{78347FF0-A5CB-46B9-B7EA-76C488B04139}" presName="horz2" presStyleCnt="0"/>
      <dgm:spPr/>
    </dgm:pt>
    <dgm:pt modelId="{C544A605-09D7-42A5-8E81-3CDA1F4E4FD0}" type="pres">
      <dgm:prSet presAssocID="{78347FF0-A5CB-46B9-B7EA-76C488B04139}" presName="horzSpace2" presStyleCnt="0"/>
      <dgm:spPr/>
    </dgm:pt>
    <dgm:pt modelId="{C0CF274C-D8FB-4243-8E6F-D6B2BEDC1548}" type="pres">
      <dgm:prSet presAssocID="{78347FF0-A5CB-46B9-B7EA-76C488B04139}" presName="tx2" presStyleLbl="revTx" presStyleIdx="4" presStyleCnt="7"/>
      <dgm:spPr/>
    </dgm:pt>
    <dgm:pt modelId="{34DF93FC-7AB6-4098-9BFB-E07A0F48C79D}" type="pres">
      <dgm:prSet presAssocID="{78347FF0-A5CB-46B9-B7EA-76C488B04139}" presName="vert2" presStyleCnt="0"/>
      <dgm:spPr/>
    </dgm:pt>
    <dgm:pt modelId="{579A6C4A-54A9-438F-9FCC-A14FF9E872E7}" type="pres">
      <dgm:prSet presAssocID="{78347FF0-A5CB-46B9-B7EA-76C488B04139}" presName="thinLine2b" presStyleLbl="callout" presStyleIdx="3" presStyleCnt="6"/>
      <dgm:spPr/>
    </dgm:pt>
    <dgm:pt modelId="{D4C8D2E7-C23A-46D3-B7A3-F3171D8D227F}" type="pres">
      <dgm:prSet presAssocID="{78347FF0-A5CB-46B9-B7EA-76C488B04139}" presName="vertSpace2b" presStyleCnt="0"/>
      <dgm:spPr/>
    </dgm:pt>
    <dgm:pt modelId="{DECA10C4-D580-466F-A202-A12296E273A0}" type="pres">
      <dgm:prSet presAssocID="{2EF8373A-EBAD-426F-8E50-DC01E47605A1}" presName="horz2" presStyleCnt="0"/>
      <dgm:spPr/>
    </dgm:pt>
    <dgm:pt modelId="{08F89DA4-D49C-4929-A703-4E4A5283D11C}" type="pres">
      <dgm:prSet presAssocID="{2EF8373A-EBAD-426F-8E50-DC01E47605A1}" presName="horzSpace2" presStyleCnt="0"/>
      <dgm:spPr/>
    </dgm:pt>
    <dgm:pt modelId="{92D9FDE3-B8DF-468A-8598-D2AA248986C8}" type="pres">
      <dgm:prSet presAssocID="{2EF8373A-EBAD-426F-8E50-DC01E47605A1}" presName="tx2" presStyleLbl="revTx" presStyleIdx="5" presStyleCnt="7"/>
      <dgm:spPr/>
    </dgm:pt>
    <dgm:pt modelId="{8FE859A3-D787-40FF-8044-13085E43E6EB}" type="pres">
      <dgm:prSet presAssocID="{2EF8373A-EBAD-426F-8E50-DC01E47605A1}" presName="vert2" presStyleCnt="0"/>
      <dgm:spPr/>
    </dgm:pt>
    <dgm:pt modelId="{D41D144A-CE13-4611-85E2-AABE6F50246D}" type="pres">
      <dgm:prSet presAssocID="{2EF8373A-EBAD-426F-8E50-DC01E47605A1}" presName="thinLine2b" presStyleLbl="callout" presStyleIdx="4" presStyleCnt="6"/>
      <dgm:spPr/>
    </dgm:pt>
    <dgm:pt modelId="{5E6235C6-AE89-4384-92B3-904091F17D11}" type="pres">
      <dgm:prSet presAssocID="{2EF8373A-EBAD-426F-8E50-DC01E47605A1}" presName="vertSpace2b" presStyleCnt="0"/>
      <dgm:spPr/>
    </dgm:pt>
    <dgm:pt modelId="{923D7DE9-B755-4CE1-9278-58C100C28C82}" type="pres">
      <dgm:prSet presAssocID="{2C656B20-43E4-4D80-84F4-0A8F76985A72}" presName="horz2" presStyleCnt="0"/>
      <dgm:spPr/>
    </dgm:pt>
    <dgm:pt modelId="{ACCCBCF2-6592-4E45-9CD1-3B360A70CE32}" type="pres">
      <dgm:prSet presAssocID="{2C656B20-43E4-4D80-84F4-0A8F76985A72}" presName="horzSpace2" presStyleCnt="0"/>
      <dgm:spPr/>
    </dgm:pt>
    <dgm:pt modelId="{C7533E5C-6722-4776-9788-0C71E5A28C4C}" type="pres">
      <dgm:prSet presAssocID="{2C656B20-43E4-4D80-84F4-0A8F76985A72}" presName="tx2" presStyleLbl="revTx" presStyleIdx="6" presStyleCnt="7"/>
      <dgm:spPr/>
    </dgm:pt>
    <dgm:pt modelId="{018C7070-6F27-4A1A-B549-437215406F8A}" type="pres">
      <dgm:prSet presAssocID="{2C656B20-43E4-4D80-84F4-0A8F76985A72}" presName="vert2" presStyleCnt="0"/>
      <dgm:spPr/>
    </dgm:pt>
    <dgm:pt modelId="{155B5E5E-C076-4E32-8494-D0F4FDEC012C}" type="pres">
      <dgm:prSet presAssocID="{2C656B20-43E4-4D80-84F4-0A8F76985A72}" presName="thinLine2b" presStyleLbl="callout" presStyleIdx="5" presStyleCnt="6"/>
      <dgm:spPr/>
    </dgm:pt>
    <dgm:pt modelId="{A5C0E36A-97AB-49E1-AAA2-FBBAEEEB71AA}" type="pres">
      <dgm:prSet presAssocID="{2C656B20-43E4-4D80-84F4-0A8F76985A72}" presName="vertSpace2b" presStyleCnt="0"/>
      <dgm:spPr/>
    </dgm:pt>
  </dgm:ptLst>
  <dgm:cxnLst>
    <dgm:cxn modelId="{A8812B0C-F735-4791-9A3B-67F1A12896B7}" type="presOf" srcId="{EECEF7FA-F702-4404-9418-4CD198273FFB}" destId="{71FB4113-A457-44AB-94BF-AAF3988CFC47}" srcOrd="0" destOrd="0" presId="urn:microsoft.com/office/officeart/2008/layout/LinedList"/>
    <dgm:cxn modelId="{D51DB918-8ED2-499C-A32C-C93883AFD1C9}" srcId="{EECEF7FA-F702-4404-9418-4CD198273FFB}" destId="{2EF8373A-EBAD-426F-8E50-DC01E47605A1}" srcOrd="4" destOrd="0" parTransId="{C91D5C3E-9F93-47A9-AFC6-DCF12F57ED90}" sibTransId="{0D8DEA6D-125F-4D9B-B020-B5DCC73BE7A2}"/>
    <dgm:cxn modelId="{7BF8FB19-4BEB-42ED-938D-45B635E1B048}" type="presOf" srcId="{026416CB-AD31-4645-890C-98EB7CA65869}" destId="{1F6D30E1-09FD-41B1-A000-10D46371130A}" srcOrd="0" destOrd="0" presId="urn:microsoft.com/office/officeart/2008/layout/LinedList"/>
    <dgm:cxn modelId="{B0601920-AC95-4FA4-B24B-8BCC90CCE825}" srcId="{EECEF7FA-F702-4404-9418-4CD198273FFB}" destId="{3B076800-6BA1-412E-A688-8D461B42E7BF}" srcOrd="0" destOrd="0" parTransId="{3F352780-F3EC-4040-98B1-7521562E5FC6}" sibTransId="{3B16C797-E8B3-40CF-BBB8-21654A89B142}"/>
    <dgm:cxn modelId="{3B7D8E3D-4FF4-4EE5-B416-6071D794B702}" type="presOf" srcId="{A67ED1CD-ACC7-4561-B659-8B04A6226996}" destId="{AA357ED1-2C89-44C8-A6CB-5ACA33254B14}" srcOrd="0" destOrd="0" presId="urn:microsoft.com/office/officeart/2008/layout/LinedList"/>
    <dgm:cxn modelId="{F4826A62-B775-4225-A02E-2FA609C70D2B}" srcId="{EECEF7FA-F702-4404-9418-4CD198273FFB}" destId="{78347FF0-A5CB-46B9-B7EA-76C488B04139}" srcOrd="3" destOrd="0" parTransId="{CAED60A7-E043-4A7E-A53E-8545B8F50231}" sibTransId="{EC7EB559-37FD-4ACC-ADCF-DECC4907BB38}"/>
    <dgm:cxn modelId="{577CF86C-C0A3-4219-9EA3-5D8C0B4727C3}" type="presOf" srcId="{78347FF0-A5CB-46B9-B7EA-76C488B04139}" destId="{C0CF274C-D8FB-4243-8E6F-D6B2BEDC1548}" srcOrd="0" destOrd="0" presId="urn:microsoft.com/office/officeart/2008/layout/LinedList"/>
    <dgm:cxn modelId="{934CC797-7891-4C78-97EC-5278F766BBBD}" srcId="{EECEF7FA-F702-4404-9418-4CD198273FFB}" destId="{2C656B20-43E4-4D80-84F4-0A8F76985A72}" srcOrd="5" destOrd="0" parTransId="{5879EC90-F9E1-49B1-995C-4349F18201AC}" sibTransId="{1AFD129A-B239-4D52-85BF-38142A72698B}"/>
    <dgm:cxn modelId="{9527B6AE-F300-48B8-9DD6-BF1E364DF087}" type="presOf" srcId="{2EF8373A-EBAD-426F-8E50-DC01E47605A1}" destId="{92D9FDE3-B8DF-468A-8598-D2AA248986C8}" srcOrd="0" destOrd="0" presId="urn:microsoft.com/office/officeart/2008/layout/LinedList"/>
    <dgm:cxn modelId="{5B6E06CC-4D53-4255-9A78-5A79559277DB}" type="presOf" srcId="{3B076800-6BA1-412E-A688-8D461B42E7BF}" destId="{541C84E8-1AA1-4547-A0C4-7A64E0D40F0F}" srcOrd="0" destOrd="0" presId="urn:microsoft.com/office/officeart/2008/layout/LinedList"/>
    <dgm:cxn modelId="{BAD17EDB-E3AC-40B2-89E8-EE1AA36F5D43}" type="presOf" srcId="{2C656B20-43E4-4D80-84F4-0A8F76985A72}" destId="{C7533E5C-6722-4776-9788-0C71E5A28C4C}" srcOrd="0" destOrd="0" presId="urn:microsoft.com/office/officeart/2008/layout/LinedList"/>
    <dgm:cxn modelId="{CA7312DD-1632-41A1-AC48-EF5F44BA6C08}" srcId="{EECEF7FA-F702-4404-9418-4CD198273FFB}" destId="{026416CB-AD31-4645-890C-98EB7CA65869}" srcOrd="2" destOrd="0" parTransId="{8671E489-1D6E-489B-ADFD-A8C31EA280DB}" sibTransId="{405875B7-0615-460B-A535-666BB8CD1689}"/>
    <dgm:cxn modelId="{FF523DE1-A03D-4960-84BA-1BF7676623EF}" srcId="{A67ED1CD-ACC7-4561-B659-8B04A6226996}" destId="{EECEF7FA-F702-4404-9418-4CD198273FFB}" srcOrd="0" destOrd="0" parTransId="{81B01920-3E2F-4BC7-AF1D-B829BA45D586}" sibTransId="{55211330-79F3-4451-AC00-30B5B010E5E2}"/>
    <dgm:cxn modelId="{CF6C62E3-E5DE-4EC2-9426-350C24273C0C}" srcId="{EECEF7FA-F702-4404-9418-4CD198273FFB}" destId="{0ADADBBE-5EF1-4618-9405-AC2CEC9877BE}" srcOrd="1" destOrd="0" parTransId="{D448D947-C2DF-4954-9BB4-958D94B1884E}" sibTransId="{44406728-4096-4670-8E5F-49B017E816FC}"/>
    <dgm:cxn modelId="{CC355FEA-0678-4314-ACE9-492551F4724B}" type="presOf" srcId="{0ADADBBE-5EF1-4618-9405-AC2CEC9877BE}" destId="{5F22C474-FF14-4EF2-AE1D-75C99E87D7E1}" srcOrd="0" destOrd="0" presId="urn:microsoft.com/office/officeart/2008/layout/LinedList"/>
    <dgm:cxn modelId="{E561D7B6-9066-4593-9F53-170D935C38EA}" type="presParOf" srcId="{AA357ED1-2C89-44C8-A6CB-5ACA33254B14}" destId="{75307F83-357B-4AD8-BA40-0BB4589397B0}" srcOrd="0" destOrd="0" presId="urn:microsoft.com/office/officeart/2008/layout/LinedList"/>
    <dgm:cxn modelId="{6B763CFF-DDC6-4F83-B155-7822EA091AD2}" type="presParOf" srcId="{AA357ED1-2C89-44C8-A6CB-5ACA33254B14}" destId="{7A4BCAE5-83A5-4BF4-B292-320AC755AF2A}" srcOrd="1" destOrd="0" presId="urn:microsoft.com/office/officeart/2008/layout/LinedList"/>
    <dgm:cxn modelId="{4EE8A334-D681-4B67-89B8-A3D5CF8A2D9B}" type="presParOf" srcId="{7A4BCAE5-83A5-4BF4-B292-320AC755AF2A}" destId="{71FB4113-A457-44AB-94BF-AAF3988CFC47}" srcOrd="0" destOrd="0" presId="urn:microsoft.com/office/officeart/2008/layout/LinedList"/>
    <dgm:cxn modelId="{DDB476CE-5FBB-42E8-A24E-86F57E47C094}" type="presParOf" srcId="{7A4BCAE5-83A5-4BF4-B292-320AC755AF2A}" destId="{FB4536B4-95B7-4425-9EE5-42BA140CFB8C}" srcOrd="1" destOrd="0" presId="urn:microsoft.com/office/officeart/2008/layout/LinedList"/>
    <dgm:cxn modelId="{74C68C0E-2937-4495-A609-6F893A60E7A6}" type="presParOf" srcId="{FB4536B4-95B7-4425-9EE5-42BA140CFB8C}" destId="{0CA52BBE-DDAE-43CD-9E0B-ED384A1AF279}" srcOrd="0" destOrd="0" presId="urn:microsoft.com/office/officeart/2008/layout/LinedList"/>
    <dgm:cxn modelId="{A0354F48-7771-4D37-85D2-0F472949DF31}" type="presParOf" srcId="{FB4536B4-95B7-4425-9EE5-42BA140CFB8C}" destId="{0D4A11D1-A858-4002-8D9F-CAF0C7484AF9}" srcOrd="1" destOrd="0" presId="urn:microsoft.com/office/officeart/2008/layout/LinedList"/>
    <dgm:cxn modelId="{E2C40117-D4BB-452E-9C1F-FF850F4477B0}" type="presParOf" srcId="{0D4A11D1-A858-4002-8D9F-CAF0C7484AF9}" destId="{08F67DEE-7C0C-4D01-9C90-078573E9A359}" srcOrd="0" destOrd="0" presId="urn:microsoft.com/office/officeart/2008/layout/LinedList"/>
    <dgm:cxn modelId="{1526AA7F-702D-4EBD-9015-560C7BB00DD9}" type="presParOf" srcId="{0D4A11D1-A858-4002-8D9F-CAF0C7484AF9}" destId="{541C84E8-1AA1-4547-A0C4-7A64E0D40F0F}" srcOrd="1" destOrd="0" presId="urn:microsoft.com/office/officeart/2008/layout/LinedList"/>
    <dgm:cxn modelId="{A6DC156D-8DF3-45FF-AD41-BDEDD57E7B2E}" type="presParOf" srcId="{0D4A11D1-A858-4002-8D9F-CAF0C7484AF9}" destId="{DBA4B05F-CABE-4072-9DA8-44815A2C96DC}" srcOrd="2" destOrd="0" presId="urn:microsoft.com/office/officeart/2008/layout/LinedList"/>
    <dgm:cxn modelId="{41AABEF1-C6A4-481F-8166-CCDCA37883E9}" type="presParOf" srcId="{FB4536B4-95B7-4425-9EE5-42BA140CFB8C}" destId="{67272567-5C03-49E2-BEA0-172522D030EF}" srcOrd="2" destOrd="0" presId="urn:microsoft.com/office/officeart/2008/layout/LinedList"/>
    <dgm:cxn modelId="{C6A7537A-8BEC-4567-A170-46E82D7A5219}" type="presParOf" srcId="{FB4536B4-95B7-4425-9EE5-42BA140CFB8C}" destId="{85D57B0E-D525-4E67-92DF-9C09541A0BDF}" srcOrd="3" destOrd="0" presId="urn:microsoft.com/office/officeart/2008/layout/LinedList"/>
    <dgm:cxn modelId="{115E2435-8516-4248-BCC5-1FA45055486A}" type="presParOf" srcId="{FB4536B4-95B7-4425-9EE5-42BA140CFB8C}" destId="{46B0B886-CD41-49F4-B64F-74AA4DA85F5A}" srcOrd="4" destOrd="0" presId="urn:microsoft.com/office/officeart/2008/layout/LinedList"/>
    <dgm:cxn modelId="{59C298B8-A322-4BF7-870D-2491D15AA7D4}" type="presParOf" srcId="{46B0B886-CD41-49F4-B64F-74AA4DA85F5A}" destId="{A9EE1450-847C-4488-B256-BA89826A3FA1}" srcOrd="0" destOrd="0" presId="urn:microsoft.com/office/officeart/2008/layout/LinedList"/>
    <dgm:cxn modelId="{AC4C0E8A-3B82-4DB5-B747-6DC11D5AC486}" type="presParOf" srcId="{46B0B886-CD41-49F4-B64F-74AA4DA85F5A}" destId="{5F22C474-FF14-4EF2-AE1D-75C99E87D7E1}" srcOrd="1" destOrd="0" presId="urn:microsoft.com/office/officeart/2008/layout/LinedList"/>
    <dgm:cxn modelId="{E242CEC3-D959-45A4-ACAE-B3F7F8404050}" type="presParOf" srcId="{46B0B886-CD41-49F4-B64F-74AA4DA85F5A}" destId="{28396149-C52B-4ED6-90B0-15E7763F0FC3}" srcOrd="2" destOrd="0" presId="urn:microsoft.com/office/officeart/2008/layout/LinedList"/>
    <dgm:cxn modelId="{0DD2FC1F-B435-4D30-AE2B-E02F1BAFBCA8}" type="presParOf" srcId="{FB4536B4-95B7-4425-9EE5-42BA140CFB8C}" destId="{69F00E6B-D6E7-4A6A-8490-E5544D1A34AC}" srcOrd="5" destOrd="0" presId="urn:microsoft.com/office/officeart/2008/layout/LinedList"/>
    <dgm:cxn modelId="{7962C9E9-5AF8-44D1-8B6D-2EC4270DCFDD}" type="presParOf" srcId="{FB4536B4-95B7-4425-9EE5-42BA140CFB8C}" destId="{19F48507-28C4-4E23-A60A-7C630A4B1D4D}" srcOrd="6" destOrd="0" presId="urn:microsoft.com/office/officeart/2008/layout/LinedList"/>
    <dgm:cxn modelId="{A3E85A2B-E794-49E5-A4A7-46D73BB6EC2E}" type="presParOf" srcId="{FB4536B4-95B7-4425-9EE5-42BA140CFB8C}" destId="{A2FA7C53-14AE-4609-92E0-F9F85FE784F8}" srcOrd="7" destOrd="0" presId="urn:microsoft.com/office/officeart/2008/layout/LinedList"/>
    <dgm:cxn modelId="{525203BE-9911-42D4-B81F-4EE4F4F0A025}" type="presParOf" srcId="{A2FA7C53-14AE-4609-92E0-F9F85FE784F8}" destId="{3CF61A0D-0914-48D0-9608-67A2C906327B}" srcOrd="0" destOrd="0" presId="urn:microsoft.com/office/officeart/2008/layout/LinedList"/>
    <dgm:cxn modelId="{CD5109B6-D255-47CC-B9BA-A2990CB0D8A1}" type="presParOf" srcId="{A2FA7C53-14AE-4609-92E0-F9F85FE784F8}" destId="{1F6D30E1-09FD-41B1-A000-10D46371130A}" srcOrd="1" destOrd="0" presId="urn:microsoft.com/office/officeart/2008/layout/LinedList"/>
    <dgm:cxn modelId="{281D6389-14CB-4B9F-A99E-63B70A84C35D}" type="presParOf" srcId="{A2FA7C53-14AE-4609-92E0-F9F85FE784F8}" destId="{9034D776-A3FE-4145-9964-DBFC323CFB5A}" srcOrd="2" destOrd="0" presId="urn:microsoft.com/office/officeart/2008/layout/LinedList"/>
    <dgm:cxn modelId="{18C6D91C-DF72-4F11-9A72-E10B858A0D49}" type="presParOf" srcId="{FB4536B4-95B7-4425-9EE5-42BA140CFB8C}" destId="{387FAF64-F1F2-4276-AD1F-D7F4697C200A}" srcOrd="8" destOrd="0" presId="urn:microsoft.com/office/officeart/2008/layout/LinedList"/>
    <dgm:cxn modelId="{5C2C53BC-D8CA-473E-A1FC-7F7A755DD3C7}" type="presParOf" srcId="{FB4536B4-95B7-4425-9EE5-42BA140CFB8C}" destId="{FEB32FF9-72A2-46CA-8A98-9788150EF5B4}" srcOrd="9" destOrd="0" presId="urn:microsoft.com/office/officeart/2008/layout/LinedList"/>
    <dgm:cxn modelId="{A15D0C53-46B1-4314-84D5-3B684CAE3924}" type="presParOf" srcId="{FB4536B4-95B7-4425-9EE5-42BA140CFB8C}" destId="{97C349F7-6ED0-4E77-A3D0-E40AB21A7B79}" srcOrd="10" destOrd="0" presId="urn:microsoft.com/office/officeart/2008/layout/LinedList"/>
    <dgm:cxn modelId="{12800AAB-11DD-4988-B565-04804C610022}" type="presParOf" srcId="{97C349F7-6ED0-4E77-A3D0-E40AB21A7B79}" destId="{C544A605-09D7-42A5-8E81-3CDA1F4E4FD0}" srcOrd="0" destOrd="0" presId="urn:microsoft.com/office/officeart/2008/layout/LinedList"/>
    <dgm:cxn modelId="{FB5E8B57-8798-4EDF-8297-E68A38E62AAD}" type="presParOf" srcId="{97C349F7-6ED0-4E77-A3D0-E40AB21A7B79}" destId="{C0CF274C-D8FB-4243-8E6F-D6B2BEDC1548}" srcOrd="1" destOrd="0" presId="urn:microsoft.com/office/officeart/2008/layout/LinedList"/>
    <dgm:cxn modelId="{F467FC70-3F2F-4721-8B7C-BE143DEE4E9F}" type="presParOf" srcId="{97C349F7-6ED0-4E77-A3D0-E40AB21A7B79}" destId="{34DF93FC-7AB6-4098-9BFB-E07A0F48C79D}" srcOrd="2" destOrd="0" presId="urn:microsoft.com/office/officeart/2008/layout/LinedList"/>
    <dgm:cxn modelId="{B78A7EF5-9343-435B-9202-29158897F3A4}" type="presParOf" srcId="{FB4536B4-95B7-4425-9EE5-42BA140CFB8C}" destId="{579A6C4A-54A9-438F-9FCC-A14FF9E872E7}" srcOrd="11" destOrd="0" presId="urn:microsoft.com/office/officeart/2008/layout/LinedList"/>
    <dgm:cxn modelId="{D7874EC4-F059-42E8-ADEF-464A9398BA8D}" type="presParOf" srcId="{FB4536B4-95B7-4425-9EE5-42BA140CFB8C}" destId="{D4C8D2E7-C23A-46D3-B7A3-F3171D8D227F}" srcOrd="12" destOrd="0" presId="urn:microsoft.com/office/officeart/2008/layout/LinedList"/>
    <dgm:cxn modelId="{3C94A957-10C2-4701-956E-883E48F2F66C}" type="presParOf" srcId="{FB4536B4-95B7-4425-9EE5-42BA140CFB8C}" destId="{DECA10C4-D580-466F-A202-A12296E273A0}" srcOrd="13" destOrd="0" presId="urn:microsoft.com/office/officeart/2008/layout/LinedList"/>
    <dgm:cxn modelId="{9FFAE696-009A-459E-8217-FAAE3A82D520}" type="presParOf" srcId="{DECA10C4-D580-466F-A202-A12296E273A0}" destId="{08F89DA4-D49C-4929-A703-4E4A5283D11C}" srcOrd="0" destOrd="0" presId="urn:microsoft.com/office/officeart/2008/layout/LinedList"/>
    <dgm:cxn modelId="{AE4B0BE0-D92D-4A0C-8F68-D1F20C272047}" type="presParOf" srcId="{DECA10C4-D580-466F-A202-A12296E273A0}" destId="{92D9FDE3-B8DF-468A-8598-D2AA248986C8}" srcOrd="1" destOrd="0" presId="urn:microsoft.com/office/officeart/2008/layout/LinedList"/>
    <dgm:cxn modelId="{7DCD2060-1200-4B16-A529-B8A53F3690EF}" type="presParOf" srcId="{DECA10C4-D580-466F-A202-A12296E273A0}" destId="{8FE859A3-D787-40FF-8044-13085E43E6EB}" srcOrd="2" destOrd="0" presId="urn:microsoft.com/office/officeart/2008/layout/LinedList"/>
    <dgm:cxn modelId="{BB3948BF-203B-455C-9AF5-1E0C8B5CB3F8}" type="presParOf" srcId="{FB4536B4-95B7-4425-9EE5-42BA140CFB8C}" destId="{D41D144A-CE13-4611-85E2-AABE6F50246D}" srcOrd="14" destOrd="0" presId="urn:microsoft.com/office/officeart/2008/layout/LinedList"/>
    <dgm:cxn modelId="{47D392BE-6DEA-4651-ACD1-25451CB54009}" type="presParOf" srcId="{FB4536B4-95B7-4425-9EE5-42BA140CFB8C}" destId="{5E6235C6-AE89-4384-92B3-904091F17D11}" srcOrd="15" destOrd="0" presId="urn:microsoft.com/office/officeart/2008/layout/LinedList"/>
    <dgm:cxn modelId="{676EEA51-2E81-40D5-94E3-F0CEF8F87B37}" type="presParOf" srcId="{FB4536B4-95B7-4425-9EE5-42BA140CFB8C}" destId="{923D7DE9-B755-4CE1-9278-58C100C28C82}" srcOrd="16" destOrd="0" presId="urn:microsoft.com/office/officeart/2008/layout/LinedList"/>
    <dgm:cxn modelId="{38D5055D-4895-42F1-81B2-09BCCA1CFDC6}" type="presParOf" srcId="{923D7DE9-B755-4CE1-9278-58C100C28C82}" destId="{ACCCBCF2-6592-4E45-9CD1-3B360A70CE32}" srcOrd="0" destOrd="0" presId="urn:microsoft.com/office/officeart/2008/layout/LinedList"/>
    <dgm:cxn modelId="{20F06311-8BAD-4787-9515-A4B2CDDA8AB9}" type="presParOf" srcId="{923D7DE9-B755-4CE1-9278-58C100C28C82}" destId="{C7533E5C-6722-4776-9788-0C71E5A28C4C}" srcOrd="1" destOrd="0" presId="urn:microsoft.com/office/officeart/2008/layout/LinedList"/>
    <dgm:cxn modelId="{E131774A-C0FE-4886-B849-3D32BAB8F3C5}" type="presParOf" srcId="{923D7DE9-B755-4CE1-9278-58C100C28C82}" destId="{018C7070-6F27-4A1A-B549-437215406F8A}" srcOrd="2" destOrd="0" presId="urn:microsoft.com/office/officeart/2008/layout/LinedList"/>
    <dgm:cxn modelId="{11A1FD58-83F1-4D47-9BB2-7D83BF96D2F0}" type="presParOf" srcId="{FB4536B4-95B7-4425-9EE5-42BA140CFB8C}" destId="{155B5E5E-C076-4E32-8494-D0F4FDEC012C}" srcOrd="17" destOrd="0" presId="urn:microsoft.com/office/officeart/2008/layout/LinedList"/>
    <dgm:cxn modelId="{0820EC82-DC9A-4173-A713-613F9C049C6E}" type="presParOf" srcId="{FB4536B4-95B7-4425-9EE5-42BA140CFB8C}" destId="{A5C0E36A-97AB-49E1-AAA2-FBBAEEEB71AA}"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3A46B6-711D-4341-8CC0-C811FB63A1AA}"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41E4A813-5060-4B1E-BFF3-FA443E002431}">
      <dgm:prSet/>
      <dgm:spPr/>
      <dgm:t>
        <a:bodyPr/>
        <a:lstStyle/>
        <a:p>
          <a:r>
            <a:rPr lang="en-US" dirty="0"/>
            <a:t>The library will check your files and declaration form</a:t>
          </a:r>
        </a:p>
      </dgm:t>
    </dgm:pt>
    <dgm:pt modelId="{0C40ED9D-6F1E-44C3-80DB-89483FA21103}" type="parTrans" cxnId="{C681153B-C134-498A-AA9C-E8B811B62AEC}">
      <dgm:prSet/>
      <dgm:spPr/>
      <dgm:t>
        <a:bodyPr/>
        <a:lstStyle/>
        <a:p>
          <a:endParaRPr lang="en-US"/>
        </a:p>
      </dgm:t>
    </dgm:pt>
    <dgm:pt modelId="{15E1551F-1274-484C-A954-9D3F03A737F7}" type="sibTrans" cxnId="{C681153B-C134-498A-AA9C-E8B811B62AEC}">
      <dgm:prSet/>
      <dgm:spPr/>
      <dgm:t>
        <a:bodyPr/>
        <a:lstStyle/>
        <a:p>
          <a:endParaRPr lang="en-US"/>
        </a:p>
      </dgm:t>
    </dgm:pt>
    <dgm:pt modelId="{38DCF9A6-9FD3-42EB-96F8-47A6C77CF188}">
      <dgm:prSet/>
      <dgm:spPr/>
      <dgm:t>
        <a:bodyPr/>
        <a:lstStyle/>
        <a:p>
          <a:r>
            <a:rPr lang="en-US" dirty="0"/>
            <a:t>The library will confirm your deposit with Registry so your award can progress</a:t>
          </a:r>
        </a:p>
      </dgm:t>
    </dgm:pt>
    <dgm:pt modelId="{7EF5645A-C89F-4CD0-AD0B-5993DA4EE3DB}" type="parTrans" cxnId="{D4C26808-85F0-4540-9348-80BFA4FD97D2}">
      <dgm:prSet/>
      <dgm:spPr/>
      <dgm:t>
        <a:bodyPr/>
        <a:lstStyle/>
        <a:p>
          <a:endParaRPr lang="en-US"/>
        </a:p>
      </dgm:t>
    </dgm:pt>
    <dgm:pt modelId="{08BF9897-2E44-4CB2-AB8A-A33C5C0EAE6C}" type="sibTrans" cxnId="{D4C26808-85F0-4540-9348-80BFA4FD97D2}">
      <dgm:prSet/>
      <dgm:spPr/>
      <dgm:t>
        <a:bodyPr/>
        <a:lstStyle/>
        <a:p>
          <a:endParaRPr lang="en-US"/>
        </a:p>
      </dgm:t>
    </dgm:pt>
    <dgm:pt modelId="{D8B46D20-B84C-47FB-BC0B-DF6752A170E2}">
      <dgm:prSet/>
      <dgm:spPr/>
      <dgm:t>
        <a:bodyPr/>
        <a:lstStyle/>
        <a:p>
          <a:r>
            <a:rPr lang="en-US" dirty="0"/>
            <a:t>The library will create a record for your thesis in Pure</a:t>
          </a:r>
        </a:p>
      </dgm:t>
    </dgm:pt>
    <dgm:pt modelId="{323B858C-87C0-4ADA-9E4D-E628DB0D283F}" type="parTrans" cxnId="{2AEFBA8B-166B-4E02-9902-4169E8AD9687}">
      <dgm:prSet/>
      <dgm:spPr/>
      <dgm:t>
        <a:bodyPr/>
        <a:lstStyle/>
        <a:p>
          <a:endParaRPr lang="en-US"/>
        </a:p>
      </dgm:t>
    </dgm:pt>
    <dgm:pt modelId="{3922DE18-B9D4-46E4-A9AD-0F0BCC9103AC}" type="sibTrans" cxnId="{2AEFBA8B-166B-4E02-9902-4169E8AD9687}">
      <dgm:prSet/>
      <dgm:spPr/>
      <dgm:t>
        <a:bodyPr/>
        <a:lstStyle/>
        <a:p>
          <a:endParaRPr lang="en-US"/>
        </a:p>
      </dgm:t>
    </dgm:pt>
    <dgm:pt modelId="{4B80DD9D-5960-4DDD-8DC8-DA0643523999}">
      <dgm:prSet/>
      <dgm:spPr/>
      <dgm:t>
        <a:bodyPr/>
        <a:lstStyle/>
        <a:p>
          <a:r>
            <a:rPr lang="en-US" dirty="0"/>
            <a:t>The library will provide you with a DOI for your thesis</a:t>
          </a:r>
        </a:p>
      </dgm:t>
    </dgm:pt>
    <dgm:pt modelId="{8BF1A397-84FE-46F4-9E3F-AFEEDCECD9BC}" type="parTrans" cxnId="{EAA201D5-E85C-4BE1-B807-4D800FD490E5}">
      <dgm:prSet/>
      <dgm:spPr/>
      <dgm:t>
        <a:bodyPr/>
        <a:lstStyle/>
        <a:p>
          <a:endParaRPr lang="en-US"/>
        </a:p>
      </dgm:t>
    </dgm:pt>
    <dgm:pt modelId="{01E1B56F-B47A-438B-A74C-A82AABCE86B1}" type="sibTrans" cxnId="{EAA201D5-E85C-4BE1-B807-4D800FD490E5}">
      <dgm:prSet/>
      <dgm:spPr/>
      <dgm:t>
        <a:bodyPr/>
        <a:lstStyle/>
        <a:p>
          <a:endParaRPr lang="en-US"/>
        </a:p>
      </dgm:t>
    </dgm:pt>
    <dgm:pt modelId="{9488DCE9-58ED-4057-A60C-63C81C46B36E}">
      <dgm:prSet/>
      <dgm:spPr/>
      <dgm:t>
        <a:bodyPr/>
        <a:lstStyle/>
        <a:p>
          <a:r>
            <a:rPr lang="en-US" dirty="0"/>
            <a:t>Your thesis will be added to GCU's library catalogue and to the British Library's Electronic Thesis Online Service (</a:t>
          </a:r>
          <a:r>
            <a:rPr lang="en-US" dirty="0" err="1"/>
            <a:t>EThOS</a:t>
          </a:r>
          <a:r>
            <a:rPr lang="en-US" dirty="0"/>
            <a:t>).</a:t>
          </a:r>
        </a:p>
      </dgm:t>
    </dgm:pt>
    <dgm:pt modelId="{6291D811-E080-4883-8AEC-B01AFB666C49}" type="parTrans" cxnId="{FFCE4E74-061E-494A-B36E-71BF6FDE0BB8}">
      <dgm:prSet/>
      <dgm:spPr/>
      <dgm:t>
        <a:bodyPr/>
        <a:lstStyle/>
        <a:p>
          <a:endParaRPr lang="en-US"/>
        </a:p>
      </dgm:t>
    </dgm:pt>
    <dgm:pt modelId="{8C7FE6C9-2AFA-46B3-BBCD-FAB9A1AF4973}" type="sibTrans" cxnId="{FFCE4E74-061E-494A-B36E-71BF6FDE0BB8}">
      <dgm:prSet/>
      <dgm:spPr/>
      <dgm:t>
        <a:bodyPr/>
        <a:lstStyle/>
        <a:p>
          <a:endParaRPr lang="en-US"/>
        </a:p>
      </dgm:t>
    </dgm:pt>
    <dgm:pt modelId="{5E4FB4B9-98EB-4F8D-8000-18D06C7D2C0C}" type="pres">
      <dgm:prSet presAssocID="{283A46B6-711D-4341-8CC0-C811FB63A1AA}" presName="Name0" presStyleCnt="0">
        <dgm:presLayoutVars>
          <dgm:dir/>
          <dgm:resizeHandles val="exact"/>
        </dgm:presLayoutVars>
      </dgm:prSet>
      <dgm:spPr/>
    </dgm:pt>
    <dgm:pt modelId="{3D1F47D5-F92F-4F53-BD98-21F90742E6B8}" type="pres">
      <dgm:prSet presAssocID="{41E4A813-5060-4B1E-BFF3-FA443E002431}" presName="node" presStyleLbl="node1" presStyleIdx="0" presStyleCnt="5">
        <dgm:presLayoutVars>
          <dgm:bulletEnabled val="1"/>
        </dgm:presLayoutVars>
      </dgm:prSet>
      <dgm:spPr/>
    </dgm:pt>
    <dgm:pt modelId="{B5554C79-54E1-4BC0-BD5B-BF1BFDDFE0E7}" type="pres">
      <dgm:prSet presAssocID="{15E1551F-1274-484C-A954-9D3F03A737F7}" presName="sibTrans" presStyleLbl="sibTrans1D1" presStyleIdx="0" presStyleCnt="4"/>
      <dgm:spPr/>
    </dgm:pt>
    <dgm:pt modelId="{360F5619-F648-42FD-AAEE-850C9982AB57}" type="pres">
      <dgm:prSet presAssocID="{15E1551F-1274-484C-A954-9D3F03A737F7}" presName="connectorText" presStyleLbl="sibTrans1D1" presStyleIdx="0" presStyleCnt="4"/>
      <dgm:spPr/>
    </dgm:pt>
    <dgm:pt modelId="{D6CC8EDD-11FC-433B-AB90-C129319701F2}" type="pres">
      <dgm:prSet presAssocID="{38DCF9A6-9FD3-42EB-96F8-47A6C77CF188}" presName="node" presStyleLbl="node1" presStyleIdx="1" presStyleCnt="5">
        <dgm:presLayoutVars>
          <dgm:bulletEnabled val="1"/>
        </dgm:presLayoutVars>
      </dgm:prSet>
      <dgm:spPr/>
    </dgm:pt>
    <dgm:pt modelId="{06669F83-AEF4-475A-9A62-15CF73D1818B}" type="pres">
      <dgm:prSet presAssocID="{08BF9897-2E44-4CB2-AB8A-A33C5C0EAE6C}" presName="sibTrans" presStyleLbl="sibTrans1D1" presStyleIdx="1" presStyleCnt="4"/>
      <dgm:spPr/>
    </dgm:pt>
    <dgm:pt modelId="{02C80A94-F6FE-4D03-9753-E58E06EC1397}" type="pres">
      <dgm:prSet presAssocID="{08BF9897-2E44-4CB2-AB8A-A33C5C0EAE6C}" presName="connectorText" presStyleLbl="sibTrans1D1" presStyleIdx="1" presStyleCnt="4"/>
      <dgm:spPr/>
    </dgm:pt>
    <dgm:pt modelId="{88CCE46B-B91F-4420-B57F-8A13E0E66F34}" type="pres">
      <dgm:prSet presAssocID="{D8B46D20-B84C-47FB-BC0B-DF6752A170E2}" presName="node" presStyleLbl="node1" presStyleIdx="2" presStyleCnt="5">
        <dgm:presLayoutVars>
          <dgm:bulletEnabled val="1"/>
        </dgm:presLayoutVars>
      </dgm:prSet>
      <dgm:spPr/>
    </dgm:pt>
    <dgm:pt modelId="{91328105-9A3F-4646-B902-1E84A769C217}" type="pres">
      <dgm:prSet presAssocID="{3922DE18-B9D4-46E4-A9AD-0F0BCC9103AC}" presName="sibTrans" presStyleLbl="sibTrans1D1" presStyleIdx="2" presStyleCnt="4"/>
      <dgm:spPr/>
    </dgm:pt>
    <dgm:pt modelId="{17A0C755-7009-4B0E-A96D-098B9310C3F2}" type="pres">
      <dgm:prSet presAssocID="{3922DE18-B9D4-46E4-A9AD-0F0BCC9103AC}" presName="connectorText" presStyleLbl="sibTrans1D1" presStyleIdx="2" presStyleCnt="4"/>
      <dgm:spPr/>
    </dgm:pt>
    <dgm:pt modelId="{4BA201A4-B29D-4B2D-964E-5C2EE1D0BBB9}" type="pres">
      <dgm:prSet presAssocID="{4B80DD9D-5960-4DDD-8DC8-DA0643523999}" presName="node" presStyleLbl="node1" presStyleIdx="3" presStyleCnt="5">
        <dgm:presLayoutVars>
          <dgm:bulletEnabled val="1"/>
        </dgm:presLayoutVars>
      </dgm:prSet>
      <dgm:spPr/>
    </dgm:pt>
    <dgm:pt modelId="{A0CEF504-5B62-4B0B-BE64-0E62203E11FC}" type="pres">
      <dgm:prSet presAssocID="{01E1B56F-B47A-438B-A74C-A82AABCE86B1}" presName="sibTrans" presStyleLbl="sibTrans1D1" presStyleIdx="3" presStyleCnt="4"/>
      <dgm:spPr/>
    </dgm:pt>
    <dgm:pt modelId="{0021123B-FC10-4250-AFDA-7D4E5F4CF8BA}" type="pres">
      <dgm:prSet presAssocID="{01E1B56F-B47A-438B-A74C-A82AABCE86B1}" presName="connectorText" presStyleLbl="sibTrans1D1" presStyleIdx="3" presStyleCnt="4"/>
      <dgm:spPr/>
    </dgm:pt>
    <dgm:pt modelId="{5BA15803-CBDF-4625-866F-21348AA99F1C}" type="pres">
      <dgm:prSet presAssocID="{9488DCE9-58ED-4057-A60C-63C81C46B36E}" presName="node" presStyleLbl="node1" presStyleIdx="4" presStyleCnt="5">
        <dgm:presLayoutVars>
          <dgm:bulletEnabled val="1"/>
        </dgm:presLayoutVars>
      </dgm:prSet>
      <dgm:spPr/>
    </dgm:pt>
  </dgm:ptLst>
  <dgm:cxnLst>
    <dgm:cxn modelId="{D4C26808-85F0-4540-9348-80BFA4FD97D2}" srcId="{283A46B6-711D-4341-8CC0-C811FB63A1AA}" destId="{38DCF9A6-9FD3-42EB-96F8-47A6C77CF188}" srcOrd="1" destOrd="0" parTransId="{7EF5645A-C89F-4CD0-AD0B-5993DA4EE3DB}" sibTransId="{08BF9897-2E44-4CB2-AB8A-A33C5C0EAE6C}"/>
    <dgm:cxn modelId="{FAB84D0F-2E80-4B3C-ACEF-C7FC958ADC5A}" type="presOf" srcId="{9488DCE9-58ED-4057-A60C-63C81C46B36E}" destId="{5BA15803-CBDF-4625-866F-21348AA99F1C}" srcOrd="0" destOrd="0" presId="urn:microsoft.com/office/officeart/2016/7/layout/RepeatingBendingProcessNew"/>
    <dgm:cxn modelId="{1C46811C-5E88-48F4-9271-5251905831CE}" type="presOf" srcId="{08BF9897-2E44-4CB2-AB8A-A33C5C0EAE6C}" destId="{02C80A94-F6FE-4D03-9753-E58E06EC1397}" srcOrd="1" destOrd="0" presId="urn:microsoft.com/office/officeart/2016/7/layout/RepeatingBendingProcessNew"/>
    <dgm:cxn modelId="{45537E2C-7708-43C1-8F23-9A7CAE971192}" type="presOf" srcId="{4B80DD9D-5960-4DDD-8DC8-DA0643523999}" destId="{4BA201A4-B29D-4B2D-964E-5C2EE1D0BBB9}" srcOrd="0" destOrd="0" presId="urn:microsoft.com/office/officeart/2016/7/layout/RepeatingBendingProcessNew"/>
    <dgm:cxn modelId="{3BCCEF38-DA35-4D26-9969-9DCBADA66EC7}" type="presOf" srcId="{3922DE18-B9D4-46E4-A9AD-0F0BCC9103AC}" destId="{91328105-9A3F-4646-B902-1E84A769C217}" srcOrd="0" destOrd="0" presId="urn:microsoft.com/office/officeart/2016/7/layout/RepeatingBendingProcessNew"/>
    <dgm:cxn modelId="{C681153B-C134-498A-AA9C-E8B811B62AEC}" srcId="{283A46B6-711D-4341-8CC0-C811FB63A1AA}" destId="{41E4A813-5060-4B1E-BFF3-FA443E002431}" srcOrd="0" destOrd="0" parTransId="{0C40ED9D-6F1E-44C3-80DB-89483FA21103}" sibTransId="{15E1551F-1274-484C-A954-9D3F03A737F7}"/>
    <dgm:cxn modelId="{2059D43B-7445-4671-80B2-F7715CF43D55}" type="presOf" srcId="{01E1B56F-B47A-438B-A74C-A82AABCE86B1}" destId="{0021123B-FC10-4250-AFDA-7D4E5F4CF8BA}" srcOrd="1" destOrd="0" presId="urn:microsoft.com/office/officeart/2016/7/layout/RepeatingBendingProcessNew"/>
    <dgm:cxn modelId="{0629EB5F-F0F5-4859-9735-CBAA78DDE01A}" type="presOf" srcId="{15E1551F-1274-484C-A954-9D3F03A737F7}" destId="{B5554C79-54E1-4BC0-BD5B-BF1BFDDFE0E7}" srcOrd="0" destOrd="0" presId="urn:microsoft.com/office/officeart/2016/7/layout/RepeatingBendingProcessNew"/>
    <dgm:cxn modelId="{FFCE4E74-061E-494A-B36E-71BF6FDE0BB8}" srcId="{283A46B6-711D-4341-8CC0-C811FB63A1AA}" destId="{9488DCE9-58ED-4057-A60C-63C81C46B36E}" srcOrd="4" destOrd="0" parTransId="{6291D811-E080-4883-8AEC-B01AFB666C49}" sibTransId="{8C7FE6C9-2AFA-46B3-BBCD-FAB9A1AF4973}"/>
    <dgm:cxn modelId="{2AEFBA8B-166B-4E02-9902-4169E8AD9687}" srcId="{283A46B6-711D-4341-8CC0-C811FB63A1AA}" destId="{D8B46D20-B84C-47FB-BC0B-DF6752A170E2}" srcOrd="2" destOrd="0" parTransId="{323B858C-87C0-4ADA-9E4D-E628DB0D283F}" sibTransId="{3922DE18-B9D4-46E4-A9AD-0F0BCC9103AC}"/>
    <dgm:cxn modelId="{7BFAD295-7F18-44F2-AF77-7CAFBA021625}" type="presOf" srcId="{3922DE18-B9D4-46E4-A9AD-0F0BCC9103AC}" destId="{17A0C755-7009-4B0E-A96D-098B9310C3F2}" srcOrd="1" destOrd="0" presId="urn:microsoft.com/office/officeart/2016/7/layout/RepeatingBendingProcessNew"/>
    <dgm:cxn modelId="{D9767A99-D3E6-444A-A3F9-B98397A06CCD}" type="presOf" srcId="{41E4A813-5060-4B1E-BFF3-FA443E002431}" destId="{3D1F47D5-F92F-4F53-BD98-21F90742E6B8}" srcOrd="0" destOrd="0" presId="urn:microsoft.com/office/officeart/2016/7/layout/RepeatingBendingProcessNew"/>
    <dgm:cxn modelId="{1A7EC6AF-4CA4-443F-9F08-8B8570919A3D}" type="presOf" srcId="{283A46B6-711D-4341-8CC0-C811FB63A1AA}" destId="{5E4FB4B9-98EB-4F8D-8000-18D06C7D2C0C}" srcOrd="0" destOrd="0" presId="urn:microsoft.com/office/officeart/2016/7/layout/RepeatingBendingProcessNew"/>
    <dgm:cxn modelId="{1F7C1EB8-2C2A-4BA6-8968-BD24B1DDB2D4}" type="presOf" srcId="{08BF9897-2E44-4CB2-AB8A-A33C5C0EAE6C}" destId="{06669F83-AEF4-475A-9A62-15CF73D1818B}" srcOrd="0" destOrd="0" presId="urn:microsoft.com/office/officeart/2016/7/layout/RepeatingBendingProcessNew"/>
    <dgm:cxn modelId="{6778C5D3-8DCA-428E-86E4-5FDC9DE67F5D}" type="presOf" srcId="{15E1551F-1274-484C-A954-9D3F03A737F7}" destId="{360F5619-F648-42FD-AAEE-850C9982AB57}" srcOrd="1" destOrd="0" presId="urn:microsoft.com/office/officeart/2016/7/layout/RepeatingBendingProcessNew"/>
    <dgm:cxn modelId="{EAA201D5-E85C-4BE1-B807-4D800FD490E5}" srcId="{283A46B6-711D-4341-8CC0-C811FB63A1AA}" destId="{4B80DD9D-5960-4DDD-8DC8-DA0643523999}" srcOrd="3" destOrd="0" parTransId="{8BF1A397-84FE-46F4-9E3F-AFEEDCECD9BC}" sibTransId="{01E1B56F-B47A-438B-A74C-A82AABCE86B1}"/>
    <dgm:cxn modelId="{5419A5EA-7CC7-44D9-A613-DF21BEEE33E1}" type="presOf" srcId="{38DCF9A6-9FD3-42EB-96F8-47A6C77CF188}" destId="{D6CC8EDD-11FC-433B-AB90-C129319701F2}" srcOrd="0" destOrd="0" presId="urn:microsoft.com/office/officeart/2016/7/layout/RepeatingBendingProcessNew"/>
    <dgm:cxn modelId="{F1CA54EE-B737-496E-8AFE-4E7570FAF079}" type="presOf" srcId="{D8B46D20-B84C-47FB-BC0B-DF6752A170E2}" destId="{88CCE46B-B91F-4420-B57F-8A13E0E66F34}" srcOrd="0" destOrd="0" presId="urn:microsoft.com/office/officeart/2016/7/layout/RepeatingBendingProcessNew"/>
    <dgm:cxn modelId="{EE2E13F1-92D7-445B-837F-C7916E4EF833}" type="presOf" srcId="{01E1B56F-B47A-438B-A74C-A82AABCE86B1}" destId="{A0CEF504-5B62-4B0B-BE64-0E62203E11FC}" srcOrd="0" destOrd="0" presId="urn:microsoft.com/office/officeart/2016/7/layout/RepeatingBendingProcessNew"/>
    <dgm:cxn modelId="{95B5192D-B108-4B30-97B2-980633E07AFA}" type="presParOf" srcId="{5E4FB4B9-98EB-4F8D-8000-18D06C7D2C0C}" destId="{3D1F47D5-F92F-4F53-BD98-21F90742E6B8}" srcOrd="0" destOrd="0" presId="urn:microsoft.com/office/officeart/2016/7/layout/RepeatingBendingProcessNew"/>
    <dgm:cxn modelId="{9538A2DF-9885-4C64-B202-372EA8E0CFA0}" type="presParOf" srcId="{5E4FB4B9-98EB-4F8D-8000-18D06C7D2C0C}" destId="{B5554C79-54E1-4BC0-BD5B-BF1BFDDFE0E7}" srcOrd="1" destOrd="0" presId="urn:microsoft.com/office/officeart/2016/7/layout/RepeatingBendingProcessNew"/>
    <dgm:cxn modelId="{0E9993B1-5581-4699-BA68-19F20E195557}" type="presParOf" srcId="{B5554C79-54E1-4BC0-BD5B-BF1BFDDFE0E7}" destId="{360F5619-F648-42FD-AAEE-850C9982AB57}" srcOrd="0" destOrd="0" presId="urn:microsoft.com/office/officeart/2016/7/layout/RepeatingBendingProcessNew"/>
    <dgm:cxn modelId="{F14A6E09-1351-4C5D-A4FF-70DEE2D52332}" type="presParOf" srcId="{5E4FB4B9-98EB-4F8D-8000-18D06C7D2C0C}" destId="{D6CC8EDD-11FC-433B-AB90-C129319701F2}" srcOrd="2" destOrd="0" presId="urn:microsoft.com/office/officeart/2016/7/layout/RepeatingBendingProcessNew"/>
    <dgm:cxn modelId="{FCBBF88D-81FA-4500-B76C-2AF179632300}" type="presParOf" srcId="{5E4FB4B9-98EB-4F8D-8000-18D06C7D2C0C}" destId="{06669F83-AEF4-475A-9A62-15CF73D1818B}" srcOrd="3" destOrd="0" presId="urn:microsoft.com/office/officeart/2016/7/layout/RepeatingBendingProcessNew"/>
    <dgm:cxn modelId="{91C6B743-0509-4968-BD7C-8BF386916C06}" type="presParOf" srcId="{06669F83-AEF4-475A-9A62-15CF73D1818B}" destId="{02C80A94-F6FE-4D03-9753-E58E06EC1397}" srcOrd="0" destOrd="0" presId="urn:microsoft.com/office/officeart/2016/7/layout/RepeatingBendingProcessNew"/>
    <dgm:cxn modelId="{922CF226-76BC-4761-8549-C9241A1474B6}" type="presParOf" srcId="{5E4FB4B9-98EB-4F8D-8000-18D06C7D2C0C}" destId="{88CCE46B-B91F-4420-B57F-8A13E0E66F34}" srcOrd="4" destOrd="0" presId="urn:microsoft.com/office/officeart/2016/7/layout/RepeatingBendingProcessNew"/>
    <dgm:cxn modelId="{519713F6-260D-4131-856E-6D6E5C5FF282}" type="presParOf" srcId="{5E4FB4B9-98EB-4F8D-8000-18D06C7D2C0C}" destId="{91328105-9A3F-4646-B902-1E84A769C217}" srcOrd="5" destOrd="0" presId="urn:microsoft.com/office/officeart/2016/7/layout/RepeatingBendingProcessNew"/>
    <dgm:cxn modelId="{76E96E97-FD4A-4F89-ACEA-9A9B187EE7D5}" type="presParOf" srcId="{91328105-9A3F-4646-B902-1E84A769C217}" destId="{17A0C755-7009-4B0E-A96D-098B9310C3F2}" srcOrd="0" destOrd="0" presId="urn:microsoft.com/office/officeart/2016/7/layout/RepeatingBendingProcessNew"/>
    <dgm:cxn modelId="{4584373D-A431-428C-9490-BCDB2CB6F9C4}" type="presParOf" srcId="{5E4FB4B9-98EB-4F8D-8000-18D06C7D2C0C}" destId="{4BA201A4-B29D-4B2D-964E-5C2EE1D0BBB9}" srcOrd="6" destOrd="0" presId="urn:microsoft.com/office/officeart/2016/7/layout/RepeatingBendingProcessNew"/>
    <dgm:cxn modelId="{36A434B5-A939-4DA4-9278-4ECB97E927EE}" type="presParOf" srcId="{5E4FB4B9-98EB-4F8D-8000-18D06C7D2C0C}" destId="{A0CEF504-5B62-4B0B-BE64-0E62203E11FC}" srcOrd="7" destOrd="0" presId="urn:microsoft.com/office/officeart/2016/7/layout/RepeatingBendingProcessNew"/>
    <dgm:cxn modelId="{D9E76F99-4B9E-44B7-BE54-5D6F2B5BFE16}" type="presParOf" srcId="{A0CEF504-5B62-4B0B-BE64-0E62203E11FC}" destId="{0021123B-FC10-4250-AFDA-7D4E5F4CF8BA}" srcOrd="0" destOrd="0" presId="urn:microsoft.com/office/officeart/2016/7/layout/RepeatingBendingProcessNew"/>
    <dgm:cxn modelId="{2909A32A-83AF-4476-B143-66B03BF9D714}" type="presParOf" srcId="{5E4FB4B9-98EB-4F8D-8000-18D06C7D2C0C}" destId="{5BA15803-CBDF-4625-866F-21348AA99F1C}"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1F935F-DC8D-40BD-A80F-5026354963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77F8457-F82F-49C4-A3BF-25D010422FA2}">
      <dgm:prSet custT="1"/>
      <dgm:spPr/>
      <dgm:t>
        <a:bodyPr/>
        <a:lstStyle/>
        <a:p>
          <a:r>
            <a:rPr lang="en-GB" sz="2200" b="1" dirty="0">
              <a:solidFill>
                <a:schemeClr val="tx2"/>
              </a:solidFill>
            </a:rPr>
            <a:t>My Workshops since I joined GCU in May 2024 (delivered and to be delivered)</a:t>
          </a:r>
          <a:endParaRPr lang="en-US" sz="2200" b="1" dirty="0">
            <a:solidFill>
              <a:schemeClr val="tx2"/>
            </a:solidFill>
          </a:endParaRPr>
        </a:p>
      </dgm:t>
    </dgm:pt>
    <dgm:pt modelId="{5C72860D-55D8-4A3C-98F1-5BD2A8CBB4CF}" type="parTrans" cxnId="{D3E612D5-0233-4589-B8A6-320B04FFCABC}">
      <dgm:prSet/>
      <dgm:spPr/>
      <dgm:t>
        <a:bodyPr/>
        <a:lstStyle/>
        <a:p>
          <a:endParaRPr lang="en-US" sz="2000">
            <a:solidFill>
              <a:schemeClr val="tx2"/>
            </a:solidFill>
          </a:endParaRPr>
        </a:p>
      </dgm:t>
    </dgm:pt>
    <dgm:pt modelId="{BD6A961F-8BE9-43FC-BAEB-15C16A37E083}" type="sibTrans" cxnId="{D3E612D5-0233-4589-B8A6-320B04FFCABC}">
      <dgm:prSet/>
      <dgm:spPr/>
      <dgm:t>
        <a:bodyPr/>
        <a:lstStyle/>
        <a:p>
          <a:endParaRPr lang="en-US" sz="2000">
            <a:solidFill>
              <a:schemeClr val="tx2"/>
            </a:solidFill>
          </a:endParaRPr>
        </a:p>
      </dgm:t>
    </dgm:pt>
    <dgm:pt modelId="{4C32306A-9663-4093-88E2-892DBBD04C43}">
      <dgm:prSet custT="1"/>
      <dgm:spPr/>
      <dgm:t>
        <a:bodyPr/>
        <a:lstStyle/>
        <a:p>
          <a:r>
            <a:rPr lang="en-GB" sz="2000" i="0" dirty="0">
              <a:solidFill>
                <a:schemeClr val="tx2"/>
              </a:solidFill>
            </a:rPr>
            <a:t>Getting Started with Note-taking			13 June 		11:00 – 12:00</a:t>
          </a:r>
          <a:endParaRPr lang="en-US" sz="2000" dirty="0">
            <a:solidFill>
              <a:schemeClr val="tx2"/>
            </a:solidFill>
          </a:endParaRPr>
        </a:p>
      </dgm:t>
    </dgm:pt>
    <dgm:pt modelId="{9C36214E-354A-4689-AA66-C2472DB06B9B}" type="parTrans" cxnId="{351E079C-645F-4EE5-96EB-2D275FB9B52F}">
      <dgm:prSet/>
      <dgm:spPr/>
      <dgm:t>
        <a:bodyPr/>
        <a:lstStyle/>
        <a:p>
          <a:endParaRPr lang="en-US" sz="2000">
            <a:solidFill>
              <a:schemeClr val="tx2"/>
            </a:solidFill>
          </a:endParaRPr>
        </a:p>
      </dgm:t>
    </dgm:pt>
    <dgm:pt modelId="{AD1C17E9-0E4F-4434-9064-D5F987971CBA}" type="sibTrans" cxnId="{351E079C-645F-4EE5-96EB-2D275FB9B52F}">
      <dgm:prSet/>
      <dgm:spPr/>
      <dgm:t>
        <a:bodyPr/>
        <a:lstStyle/>
        <a:p>
          <a:endParaRPr lang="en-US" sz="2000">
            <a:solidFill>
              <a:schemeClr val="tx2"/>
            </a:solidFill>
          </a:endParaRPr>
        </a:p>
      </dgm:t>
    </dgm:pt>
    <dgm:pt modelId="{EC7DC06E-34C4-434E-8960-54C7425940B2}">
      <dgm:prSet custT="1"/>
      <dgm:spPr/>
      <dgm:t>
        <a:bodyPr/>
        <a:lstStyle/>
        <a:p>
          <a:r>
            <a:rPr lang="en-GB" sz="2000" i="0" dirty="0">
              <a:solidFill>
                <a:schemeClr val="tx2"/>
              </a:solidFill>
            </a:rPr>
            <a:t>Making Sense of your Reading			19 June 		14:00 - 15:00</a:t>
          </a:r>
          <a:endParaRPr lang="en-US" sz="2000" dirty="0">
            <a:solidFill>
              <a:schemeClr val="tx2"/>
            </a:solidFill>
          </a:endParaRPr>
        </a:p>
      </dgm:t>
    </dgm:pt>
    <dgm:pt modelId="{9AFDDD22-4D83-4644-A1FF-33F2C34FF259}" type="parTrans" cxnId="{0CA0A37D-9D3A-4BD2-A09A-C6953E0AF26D}">
      <dgm:prSet/>
      <dgm:spPr/>
      <dgm:t>
        <a:bodyPr/>
        <a:lstStyle/>
        <a:p>
          <a:endParaRPr lang="en-US" sz="2000">
            <a:solidFill>
              <a:schemeClr val="tx2"/>
            </a:solidFill>
          </a:endParaRPr>
        </a:p>
      </dgm:t>
    </dgm:pt>
    <dgm:pt modelId="{92297C8C-2DC9-4E1B-A3BF-42E3A45C599F}" type="sibTrans" cxnId="{0CA0A37D-9D3A-4BD2-A09A-C6953E0AF26D}">
      <dgm:prSet/>
      <dgm:spPr/>
      <dgm:t>
        <a:bodyPr/>
        <a:lstStyle/>
        <a:p>
          <a:endParaRPr lang="en-US" sz="2000">
            <a:solidFill>
              <a:schemeClr val="tx2"/>
            </a:solidFill>
          </a:endParaRPr>
        </a:p>
      </dgm:t>
    </dgm:pt>
    <dgm:pt modelId="{7163B22C-FC0C-470A-A76E-80B5F19DCB76}">
      <dgm:prSet custT="1"/>
      <dgm:spPr/>
      <dgm:t>
        <a:bodyPr/>
        <a:lstStyle/>
        <a:p>
          <a:r>
            <a:rPr lang="en-GB" sz="2000" i="0" dirty="0">
              <a:solidFill>
                <a:schemeClr val="tx2"/>
              </a:solidFill>
            </a:rPr>
            <a:t>Editing your Writing				25 June 		11:00 - 12:00</a:t>
          </a:r>
          <a:endParaRPr lang="en-US" sz="2000" dirty="0">
            <a:solidFill>
              <a:schemeClr val="tx2"/>
            </a:solidFill>
          </a:endParaRPr>
        </a:p>
      </dgm:t>
    </dgm:pt>
    <dgm:pt modelId="{A6200BA1-784A-4E6C-B6FE-22812F2146B8}" type="parTrans" cxnId="{E43FF4FA-8B65-4862-93EF-F02177804940}">
      <dgm:prSet/>
      <dgm:spPr/>
      <dgm:t>
        <a:bodyPr/>
        <a:lstStyle/>
        <a:p>
          <a:endParaRPr lang="en-US" sz="2000">
            <a:solidFill>
              <a:schemeClr val="tx2"/>
            </a:solidFill>
          </a:endParaRPr>
        </a:p>
      </dgm:t>
    </dgm:pt>
    <dgm:pt modelId="{19F92877-AA99-4020-AD84-6A4F394A39A9}" type="sibTrans" cxnId="{E43FF4FA-8B65-4862-93EF-F02177804940}">
      <dgm:prSet/>
      <dgm:spPr/>
      <dgm:t>
        <a:bodyPr/>
        <a:lstStyle/>
        <a:p>
          <a:endParaRPr lang="en-US" sz="2000">
            <a:solidFill>
              <a:schemeClr val="tx2"/>
            </a:solidFill>
          </a:endParaRPr>
        </a:p>
      </dgm:t>
    </dgm:pt>
    <dgm:pt modelId="{2E0E700F-04F3-4EA5-AF27-9690E0E29164}">
      <dgm:prSet custT="1"/>
      <dgm:spPr/>
      <dgm:t>
        <a:bodyPr/>
        <a:lstStyle/>
        <a:p>
          <a:r>
            <a:rPr lang="en-GB" sz="2000" b="0" i="0" dirty="0">
              <a:solidFill>
                <a:schemeClr val="tx2"/>
              </a:solidFill>
              <a:highlight>
                <a:srgbClr val="C0C0C0"/>
              </a:highlight>
            </a:rPr>
            <a:t>PhD Challenges 					11 June 	     (face-to-face)  &amp; 07 August (online)</a:t>
          </a:r>
          <a:endParaRPr lang="en-US" sz="2000" dirty="0">
            <a:solidFill>
              <a:schemeClr val="tx2"/>
            </a:solidFill>
            <a:highlight>
              <a:srgbClr val="C0C0C0"/>
            </a:highlight>
          </a:endParaRPr>
        </a:p>
      </dgm:t>
    </dgm:pt>
    <dgm:pt modelId="{E467CE80-7364-409A-A43E-15C43615417A}" type="parTrans" cxnId="{F35B2F77-AEEA-46B8-8B96-59EE62556F3E}">
      <dgm:prSet/>
      <dgm:spPr/>
      <dgm:t>
        <a:bodyPr/>
        <a:lstStyle/>
        <a:p>
          <a:endParaRPr lang="en-US" sz="2000">
            <a:solidFill>
              <a:schemeClr val="tx2"/>
            </a:solidFill>
          </a:endParaRPr>
        </a:p>
      </dgm:t>
    </dgm:pt>
    <dgm:pt modelId="{221BD3A4-24B8-438F-A798-A1ECD86F18E7}" type="sibTrans" cxnId="{F35B2F77-AEEA-46B8-8B96-59EE62556F3E}">
      <dgm:prSet/>
      <dgm:spPr/>
      <dgm:t>
        <a:bodyPr/>
        <a:lstStyle/>
        <a:p>
          <a:endParaRPr lang="en-US" sz="2000">
            <a:solidFill>
              <a:schemeClr val="tx2"/>
            </a:solidFill>
          </a:endParaRPr>
        </a:p>
      </dgm:t>
    </dgm:pt>
    <dgm:pt modelId="{A837C706-8BB6-4B44-9871-4C65FAFECFF5}">
      <dgm:prSet custT="1"/>
      <dgm:spPr/>
      <dgm:t>
        <a:bodyPr/>
        <a:lstStyle/>
        <a:p>
          <a:r>
            <a:rPr lang="en-GB" sz="2000" b="0" i="0" dirty="0">
              <a:solidFill>
                <a:schemeClr val="tx2"/>
              </a:solidFill>
              <a:highlight>
                <a:srgbClr val="C0C0C0"/>
              </a:highlight>
            </a:rPr>
            <a:t>Conferences 					20 June       (face-to-face)  &amp; 13 August (online)</a:t>
          </a:r>
          <a:endParaRPr lang="en-US" sz="2000" dirty="0">
            <a:solidFill>
              <a:schemeClr val="tx2"/>
            </a:solidFill>
            <a:highlight>
              <a:srgbClr val="C0C0C0"/>
            </a:highlight>
          </a:endParaRPr>
        </a:p>
      </dgm:t>
    </dgm:pt>
    <dgm:pt modelId="{07D9BAE7-4614-4405-9575-4D5FE45D2B2B}" type="parTrans" cxnId="{3D93C4E3-1979-458B-AB42-F258FCD3470A}">
      <dgm:prSet/>
      <dgm:spPr/>
      <dgm:t>
        <a:bodyPr/>
        <a:lstStyle/>
        <a:p>
          <a:endParaRPr lang="en-US" sz="2000">
            <a:solidFill>
              <a:schemeClr val="tx2"/>
            </a:solidFill>
          </a:endParaRPr>
        </a:p>
      </dgm:t>
    </dgm:pt>
    <dgm:pt modelId="{0F2E679F-7111-463E-BE78-D4D4677F9177}" type="sibTrans" cxnId="{3D93C4E3-1979-458B-AB42-F258FCD3470A}">
      <dgm:prSet/>
      <dgm:spPr/>
      <dgm:t>
        <a:bodyPr/>
        <a:lstStyle/>
        <a:p>
          <a:endParaRPr lang="en-US" sz="2000">
            <a:solidFill>
              <a:schemeClr val="tx2"/>
            </a:solidFill>
          </a:endParaRPr>
        </a:p>
      </dgm:t>
    </dgm:pt>
    <dgm:pt modelId="{4349B19E-A0A4-400C-8FCD-CBF6AC091539}">
      <dgm:prSet custT="1"/>
      <dgm:spPr/>
      <dgm:t>
        <a:bodyPr/>
        <a:lstStyle/>
        <a:p>
          <a:r>
            <a:rPr lang="en-GB" sz="2000" b="0" i="0" dirty="0">
              <a:solidFill>
                <a:schemeClr val="tx2"/>
              </a:solidFill>
              <a:highlight>
                <a:srgbClr val="C0C0C0"/>
              </a:highlight>
            </a:rPr>
            <a:t>Preparing for Presentations 		                27 June       (face-to-face) &amp; 22 August (online)</a:t>
          </a:r>
          <a:endParaRPr lang="en-US" sz="2000" dirty="0">
            <a:solidFill>
              <a:schemeClr val="tx2"/>
            </a:solidFill>
            <a:highlight>
              <a:srgbClr val="C0C0C0"/>
            </a:highlight>
          </a:endParaRPr>
        </a:p>
      </dgm:t>
    </dgm:pt>
    <dgm:pt modelId="{3E7D5CF7-2281-44EC-93A0-1F46FEC75288}" type="parTrans" cxnId="{188EB9BE-08A1-419C-B662-6798A592B384}">
      <dgm:prSet/>
      <dgm:spPr/>
      <dgm:t>
        <a:bodyPr/>
        <a:lstStyle/>
        <a:p>
          <a:endParaRPr lang="en-US" sz="2000">
            <a:solidFill>
              <a:schemeClr val="tx2"/>
            </a:solidFill>
          </a:endParaRPr>
        </a:p>
      </dgm:t>
    </dgm:pt>
    <dgm:pt modelId="{26757A29-C7BC-4F12-8B82-5621A8BA92F2}" type="sibTrans" cxnId="{188EB9BE-08A1-419C-B662-6798A592B384}">
      <dgm:prSet/>
      <dgm:spPr/>
      <dgm:t>
        <a:bodyPr/>
        <a:lstStyle/>
        <a:p>
          <a:endParaRPr lang="en-US" sz="2000">
            <a:solidFill>
              <a:schemeClr val="tx2"/>
            </a:solidFill>
          </a:endParaRPr>
        </a:p>
      </dgm:t>
    </dgm:pt>
    <dgm:pt modelId="{63D36F01-4112-374C-99B5-B5D291746EFA}">
      <dgm:prSet custT="1"/>
      <dgm:spPr/>
      <dgm:t>
        <a:bodyPr/>
        <a:lstStyle/>
        <a:p>
          <a:r>
            <a:rPr lang="en-US" sz="2000" b="0" dirty="0">
              <a:solidFill>
                <a:schemeClr val="tx2"/>
              </a:solidFill>
              <a:highlight>
                <a:srgbClr val="C0C0C0"/>
              </a:highlight>
            </a:rPr>
            <a:t>Writing your RDC2 report                                                05 June	</a:t>
          </a:r>
          <a:r>
            <a:rPr lang="en-GB" sz="2000" i="0" dirty="0">
              <a:solidFill>
                <a:schemeClr val="tx2"/>
              </a:solidFill>
              <a:highlight>
                <a:srgbClr val="C0C0C0"/>
              </a:highlight>
            </a:rPr>
            <a:t>10:00 – 12:00 (online &amp; face-to-face)</a:t>
          </a:r>
          <a:r>
            <a:rPr lang="en-US" sz="2000" b="0" dirty="0">
              <a:solidFill>
                <a:schemeClr val="tx2"/>
              </a:solidFill>
              <a:highlight>
                <a:srgbClr val="C0C0C0"/>
              </a:highlight>
            </a:rPr>
            <a:t> </a:t>
          </a:r>
        </a:p>
      </dgm:t>
    </dgm:pt>
    <dgm:pt modelId="{B59D7AE6-F7FB-EB46-93E7-12AA4FE54DB9}" type="parTrans" cxnId="{9330AD1E-BDEC-434E-8F4F-4F2BDF45F625}">
      <dgm:prSet/>
      <dgm:spPr/>
      <dgm:t>
        <a:bodyPr/>
        <a:lstStyle/>
        <a:p>
          <a:endParaRPr lang="en-GB"/>
        </a:p>
      </dgm:t>
    </dgm:pt>
    <dgm:pt modelId="{9C694DCC-BC6F-4D43-9120-3480DFF3A13B}" type="sibTrans" cxnId="{9330AD1E-BDEC-434E-8F4F-4F2BDF45F625}">
      <dgm:prSet/>
      <dgm:spPr/>
      <dgm:t>
        <a:bodyPr/>
        <a:lstStyle/>
        <a:p>
          <a:endParaRPr lang="en-GB"/>
        </a:p>
      </dgm:t>
    </dgm:pt>
    <dgm:pt modelId="{5F230163-CF43-C543-A549-CF4274BA7A38}">
      <dgm:prSet custT="1"/>
      <dgm:spPr/>
      <dgm:t>
        <a:bodyPr/>
        <a:lstStyle/>
        <a:p>
          <a:r>
            <a:rPr lang="en-US" sz="2000" dirty="0">
              <a:solidFill>
                <a:schemeClr val="tx2"/>
              </a:solidFill>
            </a:rPr>
            <a:t>Writing for a Grant Application                                       03 July 		</a:t>
          </a:r>
          <a:r>
            <a:rPr lang="en-GB" sz="2000" b="0" i="0" u="none" dirty="0">
              <a:solidFill>
                <a:schemeClr val="tx2"/>
              </a:solidFill>
            </a:rPr>
            <a:t>11:00 – 12:00</a:t>
          </a:r>
          <a:endParaRPr lang="en-US" sz="2000" dirty="0">
            <a:solidFill>
              <a:schemeClr val="tx2"/>
            </a:solidFill>
          </a:endParaRPr>
        </a:p>
      </dgm:t>
    </dgm:pt>
    <dgm:pt modelId="{AFB39671-DEEC-5A48-BC78-7D045ACA58A2}" type="parTrans" cxnId="{BA5E081D-330B-9B47-B0B6-263A08FE9D9D}">
      <dgm:prSet/>
      <dgm:spPr/>
      <dgm:t>
        <a:bodyPr/>
        <a:lstStyle/>
        <a:p>
          <a:endParaRPr lang="en-GB"/>
        </a:p>
      </dgm:t>
    </dgm:pt>
    <dgm:pt modelId="{2FD88F52-5678-B84F-BCAA-54032BFF8A64}" type="sibTrans" cxnId="{BA5E081D-330B-9B47-B0B6-263A08FE9D9D}">
      <dgm:prSet/>
      <dgm:spPr/>
      <dgm:t>
        <a:bodyPr/>
        <a:lstStyle/>
        <a:p>
          <a:endParaRPr lang="en-GB"/>
        </a:p>
      </dgm:t>
    </dgm:pt>
    <dgm:pt modelId="{A087B8D7-5175-4B46-9872-86A150D44590}">
      <dgm:prSet custT="1"/>
      <dgm:spPr/>
      <dgm:t>
        <a:bodyPr/>
        <a:lstStyle/>
        <a:p>
          <a:r>
            <a:rPr lang="en-GB" sz="2000" b="0" i="0" u="none" dirty="0">
              <a:solidFill>
                <a:schemeClr val="tx2"/>
              </a:solidFill>
            </a:rPr>
            <a:t>Thinking about development Opportunities                </a:t>
          </a:r>
          <a:r>
            <a:rPr lang="en-GB" sz="2000" b="0" i="0" dirty="0">
              <a:solidFill>
                <a:schemeClr val="tx2"/>
              </a:solidFill>
            </a:rPr>
            <a:t>29 August  	15.00- 16.00</a:t>
          </a:r>
          <a:endParaRPr lang="en-US" sz="2000" dirty="0">
            <a:solidFill>
              <a:schemeClr val="tx2"/>
            </a:solidFill>
          </a:endParaRPr>
        </a:p>
      </dgm:t>
    </dgm:pt>
    <dgm:pt modelId="{5B3A4F53-3425-564B-BAE1-09534A3F9711}" type="parTrans" cxnId="{AFC8D3A2-4F0C-DE4B-BEFA-E4018F7DA0E8}">
      <dgm:prSet/>
      <dgm:spPr/>
      <dgm:t>
        <a:bodyPr/>
        <a:lstStyle/>
        <a:p>
          <a:endParaRPr lang="en-GB"/>
        </a:p>
      </dgm:t>
    </dgm:pt>
    <dgm:pt modelId="{D7E34682-6F77-8349-B2A4-568DFC559A74}" type="sibTrans" cxnId="{AFC8D3A2-4F0C-DE4B-BEFA-E4018F7DA0E8}">
      <dgm:prSet/>
      <dgm:spPr/>
      <dgm:t>
        <a:bodyPr/>
        <a:lstStyle/>
        <a:p>
          <a:endParaRPr lang="en-GB"/>
        </a:p>
      </dgm:t>
    </dgm:pt>
    <dgm:pt modelId="{23D67923-46A8-9D4F-841D-5D86D4DB2BCA}">
      <dgm:prSet custT="1"/>
      <dgm:spPr/>
      <dgm:t>
        <a:bodyPr/>
        <a:lstStyle/>
        <a:p>
          <a:r>
            <a:rPr lang="en-GB" sz="2000" b="0" i="0" u="none" dirty="0">
              <a:solidFill>
                <a:schemeClr val="tx2"/>
              </a:solidFill>
            </a:rPr>
            <a:t>Preparing for your Viva 				 27 August 	15:00 – 16:00 </a:t>
          </a:r>
          <a:endParaRPr lang="en-US" sz="2000" dirty="0">
            <a:solidFill>
              <a:schemeClr val="tx2"/>
            </a:solidFill>
          </a:endParaRPr>
        </a:p>
      </dgm:t>
    </dgm:pt>
    <dgm:pt modelId="{46097B1D-EA18-894E-B662-7BE65D5301E1}" type="parTrans" cxnId="{64542473-B329-FA41-8D72-DC13A5091FDA}">
      <dgm:prSet/>
      <dgm:spPr/>
      <dgm:t>
        <a:bodyPr/>
        <a:lstStyle/>
        <a:p>
          <a:endParaRPr lang="en-GB"/>
        </a:p>
      </dgm:t>
    </dgm:pt>
    <dgm:pt modelId="{3DAA6664-BC9C-694D-A3AE-FCDE28A85F7C}" type="sibTrans" cxnId="{64542473-B329-FA41-8D72-DC13A5091FDA}">
      <dgm:prSet/>
      <dgm:spPr/>
      <dgm:t>
        <a:bodyPr/>
        <a:lstStyle/>
        <a:p>
          <a:endParaRPr lang="en-GB"/>
        </a:p>
      </dgm:t>
    </dgm:pt>
    <dgm:pt modelId="{6421181A-D3B6-A44E-89C4-3E46594CAB80}">
      <dgm:prSet custT="1"/>
      <dgm:spPr/>
      <dgm:t>
        <a:bodyPr/>
        <a:lstStyle/>
        <a:p>
          <a:r>
            <a:rPr lang="en-GB" sz="2000" b="0" i="0" dirty="0">
              <a:solidFill>
                <a:schemeClr val="tx2"/>
              </a:solidFill>
            </a:rPr>
            <a:t>Make the most of your PhD			 05 September 	11.00-12.00</a:t>
          </a:r>
          <a:endParaRPr lang="en-US" sz="2000" dirty="0">
            <a:solidFill>
              <a:schemeClr val="tx2"/>
            </a:solidFill>
          </a:endParaRPr>
        </a:p>
      </dgm:t>
    </dgm:pt>
    <dgm:pt modelId="{79277C92-91EF-AE40-AE1A-FDE97ACBD662}" type="parTrans" cxnId="{613DFDDB-60B0-FD46-88B6-0CAAFCEBACA1}">
      <dgm:prSet/>
      <dgm:spPr/>
      <dgm:t>
        <a:bodyPr/>
        <a:lstStyle/>
        <a:p>
          <a:endParaRPr lang="en-GB"/>
        </a:p>
      </dgm:t>
    </dgm:pt>
    <dgm:pt modelId="{2570CD0E-6175-0943-948E-38901F02711D}" type="sibTrans" cxnId="{613DFDDB-60B0-FD46-88B6-0CAAFCEBACA1}">
      <dgm:prSet/>
      <dgm:spPr/>
      <dgm:t>
        <a:bodyPr/>
        <a:lstStyle/>
        <a:p>
          <a:endParaRPr lang="en-GB"/>
        </a:p>
      </dgm:t>
    </dgm:pt>
    <dgm:pt modelId="{D156A4DC-CADD-9542-AE11-ECDF7D4C9994}">
      <dgm:prSet custT="1"/>
      <dgm:spPr/>
      <dgm:t>
        <a:bodyPr/>
        <a:lstStyle/>
        <a:p>
          <a:r>
            <a:rPr lang="en-GB" sz="2000" b="0" i="0" dirty="0">
              <a:solidFill>
                <a:schemeClr val="tx2"/>
              </a:solidFill>
            </a:rPr>
            <a:t>Increase your Productivity			 12 September 	14.00-15.00</a:t>
          </a:r>
          <a:endParaRPr lang="en-US" sz="2000" dirty="0">
            <a:solidFill>
              <a:schemeClr val="tx2"/>
            </a:solidFill>
          </a:endParaRPr>
        </a:p>
      </dgm:t>
    </dgm:pt>
    <dgm:pt modelId="{4068F19E-68D8-154A-B461-FAF315E8B10F}" type="parTrans" cxnId="{C7DA1858-FEEA-204E-A44C-9A4D60450959}">
      <dgm:prSet/>
      <dgm:spPr/>
      <dgm:t>
        <a:bodyPr/>
        <a:lstStyle/>
        <a:p>
          <a:endParaRPr lang="en-GB"/>
        </a:p>
      </dgm:t>
    </dgm:pt>
    <dgm:pt modelId="{F96B60CF-C98E-944E-8B64-750E5BBD0B30}" type="sibTrans" cxnId="{C7DA1858-FEEA-204E-A44C-9A4D60450959}">
      <dgm:prSet/>
      <dgm:spPr/>
      <dgm:t>
        <a:bodyPr/>
        <a:lstStyle/>
        <a:p>
          <a:endParaRPr lang="en-GB"/>
        </a:p>
      </dgm:t>
    </dgm:pt>
    <dgm:pt modelId="{57966E99-E486-E044-ACAC-661BFE3F8ACD}">
      <dgm:prSet custT="1"/>
      <dgm:spPr/>
      <dgm:t>
        <a:bodyPr/>
        <a:lstStyle/>
        <a:p>
          <a:r>
            <a:rPr lang="en-GB" sz="2000" b="0" i="0" dirty="0">
              <a:solidFill>
                <a:schemeClr val="tx2"/>
              </a:solidFill>
            </a:rPr>
            <a:t>Manage your PhD				 19 September 	11.00-12.00 </a:t>
          </a:r>
          <a:endParaRPr lang="en-US" sz="2000" dirty="0">
            <a:solidFill>
              <a:schemeClr val="tx2"/>
            </a:solidFill>
          </a:endParaRPr>
        </a:p>
      </dgm:t>
    </dgm:pt>
    <dgm:pt modelId="{C9F9091A-A5F2-1B4E-8937-F3FDA14283CA}" type="parTrans" cxnId="{B8051F26-D144-E54C-A372-2C6D27EAD55D}">
      <dgm:prSet/>
      <dgm:spPr/>
      <dgm:t>
        <a:bodyPr/>
        <a:lstStyle/>
        <a:p>
          <a:endParaRPr lang="en-GB"/>
        </a:p>
      </dgm:t>
    </dgm:pt>
    <dgm:pt modelId="{193D6051-CE44-894F-93EC-DB3E55EA0F1B}" type="sibTrans" cxnId="{B8051F26-D144-E54C-A372-2C6D27EAD55D}">
      <dgm:prSet/>
      <dgm:spPr/>
      <dgm:t>
        <a:bodyPr/>
        <a:lstStyle/>
        <a:p>
          <a:endParaRPr lang="en-GB"/>
        </a:p>
      </dgm:t>
    </dgm:pt>
    <dgm:pt modelId="{FC02D3D4-AE99-0E40-8207-BBBE391C58E0}">
      <dgm:prSet custT="1"/>
      <dgm:spPr/>
      <dgm:t>
        <a:bodyPr/>
        <a:lstStyle/>
        <a:p>
          <a:r>
            <a:rPr lang="en-GB" sz="2000" b="0" i="0" dirty="0">
              <a:solidFill>
                <a:schemeClr val="tx2"/>
              </a:solidFill>
            </a:rPr>
            <a:t>Publish your first paper 				 26 September 	14.00-15.00</a:t>
          </a:r>
        </a:p>
        <a:p>
          <a:endParaRPr lang="en-US" sz="2000" dirty="0">
            <a:solidFill>
              <a:schemeClr val="tx2"/>
            </a:solidFill>
          </a:endParaRPr>
        </a:p>
      </dgm:t>
    </dgm:pt>
    <dgm:pt modelId="{75DD49C4-9F8E-1A43-B400-962D288DFC8B}" type="parTrans" cxnId="{180FE91F-D08C-0849-A3D8-10DC31652E6C}">
      <dgm:prSet/>
      <dgm:spPr/>
      <dgm:t>
        <a:bodyPr/>
        <a:lstStyle/>
        <a:p>
          <a:endParaRPr lang="en-GB"/>
        </a:p>
      </dgm:t>
    </dgm:pt>
    <dgm:pt modelId="{1DE3C5E4-F03B-3840-AB7C-CD5859715079}" type="sibTrans" cxnId="{180FE91F-D08C-0849-A3D8-10DC31652E6C}">
      <dgm:prSet/>
      <dgm:spPr/>
      <dgm:t>
        <a:bodyPr/>
        <a:lstStyle/>
        <a:p>
          <a:endParaRPr lang="en-GB"/>
        </a:p>
      </dgm:t>
    </dgm:pt>
    <dgm:pt modelId="{A0B13811-BB35-0D4A-A2B4-9DC82534BEDA}" type="pres">
      <dgm:prSet presAssocID="{E21F935F-DC8D-40BD-A80F-5026354963A3}" presName="vert0" presStyleCnt="0">
        <dgm:presLayoutVars>
          <dgm:dir/>
          <dgm:animOne val="branch"/>
          <dgm:animLvl val="lvl"/>
        </dgm:presLayoutVars>
      </dgm:prSet>
      <dgm:spPr/>
    </dgm:pt>
    <dgm:pt modelId="{0A9FD2B5-C21F-B64E-8B96-5B3C9971FBBD}" type="pres">
      <dgm:prSet presAssocID="{877F8457-F82F-49C4-A3BF-25D010422FA2}" presName="thickLine" presStyleLbl="alignNode1" presStyleIdx="0" presStyleCnt="15"/>
      <dgm:spPr/>
    </dgm:pt>
    <dgm:pt modelId="{8279F8F6-3AC9-AA44-933C-0B311C18EE1D}" type="pres">
      <dgm:prSet presAssocID="{877F8457-F82F-49C4-A3BF-25D010422FA2}" presName="horz1" presStyleCnt="0"/>
      <dgm:spPr/>
    </dgm:pt>
    <dgm:pt modelId="{FAE968F7-09DC-6E4E-9853-732DC0686D79}" type="pres">
      <dgm:prSet presAssocID="{877F8457-F82F-49C4-A3BF-25D010422FA2}" presName="tx1" presStyleLbl="revTx" presStyleIdx="0" presStyleCnt="15"/>
      <dgm:spPr/>
    </dgm:pt>
    <dgm:pt modelId="{E1452593-1431-DC48-A568-CB1509DA9380}" type="pres">
      <dgm:prSet presAssocID="{877F8457-F82F-49C4-A3BF-25D010422FA2}" presName="vert1" presStyleCnt="0"/>
      <dgm:spPr/>
    </dgm:pt>
    <dgm:pt modelId="{A59012E7-34C1-E440-8FA0-6258C2A85AF6}" type="pres">
      <dgm:prSet presAssocID="{63D36F01-4112-374C-99B5-B5D291746EFA}" presName="thickLine" presStyleLbl="alignNode1" presStyleIdx="1" presStyleCnt="15"/>
      <dgm:spPr/>
    </dgm:pt>
    <dgm:pt modelId="{B4E3F2AD-137D-C14D-8633-FB0058245D73}" type="pres">
      <dgm:prSet presAssocID="{63D36F01-4112-374C-99B5-B5D291746EFA}" presName="horz1" presStyleCnt="0"/>
      <dgm:spPr/>
    </dgm:pt>
    <dgm:pt modelId="{187785E2-733F-6B46-9766-1CEB9C08E16A}" type="pres">
      <dgm:prSet presAssocID="{63D36F01-4112-374C-99B5-B5D291746EFA}" presName="tx1" presStyleLbl="revTx" presStyleIdx="1" presStyleCnt="15"/>
      <dgm:spPr/>
    </dgm:pt>
    <dgm:pt modelId="{45C9F46C-7D32-0D43-BCF7-0E0249F19918}" type="pres">
      <dgm:prSet presAssocID="{63D36F01-4112-374C-99B5-B5D291746EFA}" presName="vert1" presStyleCnt="0"/>
      <dgm:spPr/>
    </dgm:pt>
    <dgm:pt modelId="{E8FAF196-7488-8549-A9D9-11A7D58C7B80}" type="pres">
      <dgm:prSet presAssocID="{4C32306A-9663-4093-88E2-892DBBD04C43}" presName="thickLine" presStyleLbl="alignNode1" presStyleIdx="2" presStyleCnt="15"/>
      <dgm:spPr/>
    </dgm:pt>
    <dgm:pt modelId="{368A3416-D8DE-F849-9567-579211C987A9}" type="pres">
      <dgm:prSet presAssocID="{4C32306A-9663-4093-88E2-892DBBD04C43}" presName="horz1" presStyleCnt="0"/>
      <dgm:spPr/>
    </dgm:pt>
    <dgm:pt modelId="{D0E42897-92CB-D64D-8147-90DAD79363EF}" type="pres">
      <dgm:prSet presAssocID="{4C32306A-9663-4093-88E2-892DBBD04C43}" presName="tx1" presStyleLbl="revTx" presStyleIdx="2" presStyleCnt="15"/>
      <dgm:spPr/>
    </dgm:pt>
    <dgm:pt modelId="{0900F4BB-2489-074B-AA22-BD79D020C04D}" type="pres">
      <dgm:prSet presAssocID="{4C32306A-9663-4093-88E2-892DBBD04C43}" presName="vert1" presStyleCnt="0"/>
      <dgm:spPr/>
    </dgm:pt>
    <dgm:pt modelId="{433AAF42-611F-0941-A34C-EE86759FDC1D}" type="pres">
      <dgm:prSet presAssocID="{EC7DC06E-34C4-434E-8960-54C7425940B2}" presName="thickLine" presStyleLbl="alignNode1" presStyleIdx="3" presStyleCnt="15"/>
      <dgm:spPr/>
    </dgm:pt>
    <dgm:pt modelId="{6C0756A6-6DA9-A245-9C9F-E3E1A5BECAA3}" type="pres">
      <dgm:prSet presAssocID="{EC7DC06E-34C4-434E-8960-54C7425940B2}" presName="horz1" presStyleCnt="0"/>
      <dgm:spPr/>
    </dgm:pt>
    <dgm:pt modelId="{C797672C-0446-6442-A2D1-628ECAF84B5F}" type="pres">
      <dgm:prSet presAssocID="{EC7DC06E-34C4-434E-8960-54C7425940B2}" presName="tx1" presStyleLbl="revTx" presStyleIdx="3" presStyleCnt="15"/>
      <dgm:spPr/>
    </dgm:pt>
    <dgm:pt modelId="{7DADA28B-D692-884A-ADFE-8911DBF90E87}" type="pres">
      <dgm:prSet presAssocID="{EC7DC06E-34C4-434E-8960-54C7425940B2}" presName="vert1" presStyleCnt="0"/>
      <dgm:spPr/>
    </dgm:pt>
    <dgm:pt modelId="{933CAD0E-201B-2A41-85B7-40A7F8D1791E}" type="pres">
      <dgm:prSet presAssocID="{7163B22C-FC0C-470A-A76E-80B5F19DCB76}" presName="thickLine" presStyleLbl="alignNode1" presStyleIdx="4" presStyleCnt="15"/>
      <dgm:spPr/>
    </dgm:pt>
    <dgm:pt modelId="{714183C4-7E5E-D14A-82F9-8631DE235B3B}" type="pres">
      <dgm:prSet presAssocID="{7163B22C-FC0C-470A-A76E-80B5F19DCB76}" presName="horz1" presStyleCnt="0"/>
      <dgm:spPr/>
    </dgm:pt>
    <dgm:pt modelId="{2C5B2C13-00BE-DE49-9CAE-DC01380C54E5}" type="pres">
      <dgm:prSet presAssocID="{7163B22C-FC0C-470A-A76E-80B5F19DCB76}" presName="tx1" presStyleLbl="revTx" presStyleIdx="4" presStyleCnt="15"/>
      <dgm:spPr/>
    </dgm:pt>
    <dgm:pt modelId="{E0865CE3-0B07-1D43-A88B-8D523CE657AD}" type="pres">
      <dgm:prSet presAssocID="{7163B22C-FC0C-470A-A76E-80B5F19DCB76}" presName="vert1" presStyleCnt="0"/>
      <dgm:spPr/>
    </dgm:pt>
    <dgm:pt modelId="{DD01682C-70EA-3C46-A838-7C406B543FA8}" type="pres">
      <dgm:prSet presAssocID="{2E0E700F-04F3-4EA5-AF27-9690E0E29164}" presName="thickLine" presStyleLbl="alignNode1" presStyleIdx="5" presStyleCnt="15"/>
      <dgm:spPr/>
    </dgm:pt>
    <dgm:pt modelId="{56737B6E-70C0-3648-A5BE-95F7DB78F36A}" type="pres">
      <dgm:prSet presAssocID="{2E0E700F-04F3-4EA5-AF27-9690E0E29164}" presName="horz1" presStyleCnt="0"/>
      <dgm:spPr/>
    </dgm:pt>
    <dgm:pt modelId="{6F15827E-EEF3-C142-941A-4B4CC6D5C421}" type="pres">
      <dgm:prSet presAssocID="{2E0E700F-04F3-4EA5-AF27-9690E0E29164}" presName="tx1" presStyleLbl="revTx" presStyleIdx="5" presStyleCnt="15"/>
      <dgm:spPr/>
    </dgm:pt>
    <dgm:pt modelId="{C977C21E-203D-CA40-B09F-4954CCE22494}" type="pres">
      <dgm:prSet presAssocID="{2E0E700F-04F3-4EA5-AF27-9690E0E29164}" presName="vert1" presStyleCnt="0"/>
      <dgm:spPr/>
    </dgm:pt>
    <dgm:pt modelId="{D4628418-80BB-5342-A936-C6FB41F5568A}" type="pres">
      <dgm:prSet presAssocID="{A837C706-8BB6-4B44-9871-4C65FAFECFF5}" presName="thickLine" presStyleLbl="alignNode1" presStyleIdx="6" presStyleCnt="15"/>
      <dgm:spPr/>
    </dgm:pt>
    <dgm:pt modelId="{DF4A217D-C486-BE45-BC65-1FC56F64966A}" type="pres">
      <dgm:prSet presAssocID="{A837C706-8BB6-4B44-9871-4C65FAFECFF5}" presName="horz1" presStyleCnt="0"/>
      <dgm:spPr/>
    </dgm:pt>
    <dgm:pt modelId="{FA8B7598-2818-AC4A-AB0F-543F7E19FB59}" type="pres">
      <dgm:prSet presAssocID="{A837C706-8BB6-4B44-9871-4C65FAFECFF5}" presName="tx1" presStyleLbl="revTx" presStyleIdx="6" presStyleCnt="15"/>
      <dgm:spPr/>
    </dgm:pt>
    <dgm:pt modelId="{92590537-400E-7E4E-BFB2-DF574EC14214}" type="pres">
      <dgm:prSet presAssocID="{A837C706-8BB6-4B44-9871-4C65FAFECFF5}" presName="vert1" presStyleCnt="0"/>
      <dgm:spPr/>
    </dgm:pt>
    <dgm:pt modelId="{C8BA1DD8-DD2B-3644-9708-6D91DBF26B69}" type="pres">
      <dgm:prSet presAssocID="{4349B19E-A0A4-400C-8FCD-CBF6AC091539}" presName="thickLine" presStyleLbl="alignNode1" presStyleIdx="7" presStyleCnt="15"/>
      <dgm:spPr/>
    </dgm:pt>
    <dgm:pt modelId="{8284C82E-CBCC-C343-84F1-B430DF6B2880}" type="pres">
      <dgm:prSet presAssocID="{4349B19E-A0A4-400C-8FCD-CBF6AC091539}" presName="horz1" presStyleCnt="0"/>
      <dgm:spPr/>
    </dgm:pt>
    <dgm:pt modelId="{33C53EAC-EFC8-4649-BAFE-9124A6A85741}" type="pres">
      <dgm:prSet presAssocID="{4349B19E-A0A4-400C-8FCD-CBF6AC091539}" presName="tx1" presStyleLbl="revTx" presStyleIdx="7" presStyleCnt="15"/>
      <dgm:spPr/>
    </dgm:pt>
    <dgm:pt modelId="{8F4DD606-110C-DE42-96FC-0AD08944A1DA}" type="pres">
      <dgm:prSet presAssocID="{4349B19E-A0A4-400C-8FCD-CBF6AC091539}" presName="vert1" presStyleCnt="0"/>
      <dgm:spPr/>
    </dgm:pt>
    <dgm:pt modelId="{F1E9F1ED-DD18-224C-8829-421ACCD10C7F}" type="pres">
      <dgm:prSet presAssocID="{5F230163-CF43-C543-A549-CF4274BA7A38}" presName="thickLine" presStyleLbl="alignNode1" presStyleIdx="8" presStyleCnt="15"/>
      <dgm:spPr/>
    </dgm:pt>
    <dgm:pt modelId="{51C4B421-1710-FA40-BAE0-926E88B3187B}" type="pres">
      <dgm:prSet presAssocID="{5F230163-CF43-C543-A549-CF4274BA7A38}" presName="horz1" presStyleCnt="0"/>
      <dgm:spPr/>
    </dgm:pt>
    <dgm:pt modelId="{6B6FB506-973B-CE40-9335-6AD76C9C9F0D}" type="pres">
      <dgm:prSet presAssocID="{5F230163-CF43-C543-A549-CF4274BA7A38}" presName="tx1" presStyleLbl="revTx" presStyleIdx="8" presStyleCnt="15"/>
      <dgm:spPr/>
    </dgm:pt>
    <dgm:pt modelId="{43058028-9F3D-9040-9F13-25E2CBCC9DAB}" type="pres">
      <dgm:prSet presAssocID="{5F230163-CF43-C543-A549-CF4274BA7A38}" presName="vert1" presStyleCnt="0"/>
      <dgm:spPr/>
    </dgm:pt>
    <dgm:pt modelId="{548D3E51-5633-4542-BD8E-1FB1C2C4712E}" type="pres">
      <dgm:prSet presAssocID="{23D67923-46A8-9D4F-841D-5D86D4DB2BCA}" presName="thickLine" presStyleLbl="alignNode1" presStyleIdx="9" presStyleCnt="15"/>
      <dgm:spPr/>
    </dgm:pt>
    <dgm:pt modelId="{9DE5EAB1-4105-AA4E-B7E5-9C03B82CB996}" type="pres">
      <dgm:prSet presAssocID="{23D67923-46A8-9D4F-841D-5D86D4DB2BCA}" presName="horz1" presStyleCnt="0"/>
      <dgm:spPr/>
    </dgm:pt>
    <dgm:pt modelId="{17D20142-DD36-A24C-ABC3-8976C85F84F8}" type="pres">
      <dgm:prSet presAssocID="{23D67923-46A8-9D4F-841D-5D86D4DB2BCA}" presName="tx1" presStyleLbl="revTx" presStyleIdx="9" presStyleCnt="15"/>
      <dgm:spPr/>
    </dgm:pt>
    <dgm:pt modelId="{7FD01C2D-506F-6240-BFD4-913ECBF8CEA1}" type="pres">
      <dgm:prSet presAssocID="{23D67923-46A8-9D4F-841D-5D86D4DB2BCA}" presName="vert1" presStyleCnt="0"/>
      <dgm:spPr/>
    </dgm:pt>
    <dgm:pt modelId="{8B0CFBFB-3968-4F42-A7F9-E325570AC046}" type="pres">
      <dgm:prSet presAssocID="{A087B8D7-5175-4B46-9872-86A150D44590}" presName="thickLine" presStyleLbl="alignNode1" presStyleIdx="10" presStyleCnt="15"/>
      <dgm:spPr/>
    </dgm:pt>
    <dgm:pt modelId="{985DCE62-1B3C-4A44-A035-EE52A72B7417}" type="pres">
      <dgm:prSet presAssocID="{A087B8D7-5175-4B46-9872-86A150D44590}" presName="horz1" presStyleCnt="0"/>
      <dgm:spPr/>
    </dgm:pt>
    <dgm:pt modelId="{D6554B7F-3D15-C143-968F-E8093D74CC84}" type="pres">
      <dgm:prSet presAssocID="{A087B8D7-5175-4B46-9872-86A150D44590}" presName="tx1" presStyleLbl="revTx" presStyleIdx="10" presStyleCnt="15"/>
      <dgm:spPr/>
    </dgm:pt>
    <dgm:pt modelId="{980FF202-1D71-D64D-82AF-688C41934EA4}" type="pres">
      <dgm:prSet presAssocID="{A087B8D7-5175-4B46-9872-86A150D44590}" presName="vert1" presStyleCnt="0"/>
      <dgm:spPr/>
    </dgm:pt>
    <dgm:pt modelId="{0DC90923-6C4F-E54A-A7EC-31840D4FCA6F}" type="pres">
      <dgm:prSet presAssocID="{6421181A-D3B6-A44E-89C4-3E46594CAB80}" presName="thickLine" presStyleLbl="alignNode1" presStyleIdx="11" presStyleCnt="15"/>
      <dgm:spPr/>
    </dgm:pt>
    <dgm:pt modelId="{B3E0EA79-E511-0140-8093-E88FBC894B1D}" type="pres">
      <dgm:prSet presAssocID="{6421181A-D3B6-A44E-89C4-3E46594CAB80}" presName="horz1" presStyleCnt="0"/>
      <dgm:spPr/>
    </dgm:pt>
    <dgm:pt modelId="{B85FE218-4635-D544-B9C3-C210A8057DA3}" type="pres">
      <dgm:prSet presAssocID="{6421181A-D3B6-A44E-89C4-3E46594CAB80}" presName="tx1" presStyleLbl="revTx" presStyleIdx="11" presStyleCnt="15"/>
      <dgm:spPr/>
    </dgm:pt>
    <dgm:pt modelId="{E7E178AD-3801-7348-A345-75A490022910}" type="pres">
      <dgm:prSet presAssocID="{6421181A-D3B6-A44E-89C4-3E46594CAB80}" presName="vert1" presStyleCnt="0"/>
      <dgm:spPr/>
    </dgm:pt>
    <dgm:pt modelId="{F5FE03FE-9A09-744C-BC90-9770880598FE}" type="pres">
      <dgm:prSet presAssocID="{D156A4DC-CADD-9542-AE11-ECDF7D4C9994}" presName="thickLine" presStyleLbl="alignNode1" presStyleIdx="12" presStyleCnt="15"/>
      <dgm:spPr/>
    </dgm:pt>
    <dgm:pt modelId="{23034BDA-9CFB-BE48-8B10-B684C598CE10}" type="pres">
      <dgm:prSet presAssocID="{D156A4DC-CADD-9542-AE11-ECDF7D4C9994}" presName="horz1" presStyleCnt="0"/>
      <dgm:spPr/>
    </dgm:pt>
    <dgm:pt modelId="{E95A85E4-F5D0-1041-8B0C-FB2E62A54100}" type="pres">
      <dgm:prSet presAssocID="{D156A4DC-CADD-9542-AE11-ECDF7D4C9994}" presName="tx1" presStyleLbl="revTx" presStyleIdx="12" presStyleCnt="15"/>
      <dgm:spPr/>
    </dgm:pt>
    <dgm:pt modelId="{D1815049-0924-FD4E-9677-7870322A1518}" type="pres">
      <dgm:prSet presAssocID="{D156A4DC-CADD-9542-AE11-ECDF7D4C9994}" presName="vert1" presStyleCnt="0"/>
      <dgm:spPr/>
    </dgm:pt>
    <dgm:pt modelId="{472B6BD4-CCAE-574C-B8A5-209057FC88BB}" type="pres">
      <dgm:prSet presAssocID="{57966E99-E486-E044-ACAC-661BFE3F8ACD}" presName="thickLine" presStyleLbl="alignNode1" presStyleIdx="13" presStyleCnt="15"/>
      <dgm:spPr/>
    </dgm:pt>
    <dgm:pt modelId="{0A69D4FE-EB2F-174D-B983-2C46D1426CF8}" type="pres">
      <dgm:prSet presAssocID="{57966E99-E486-E044-ACAC-661BFE3F8ACD}" presName="horz1" presStyleCnt="0"/>
      <dgm:spPr/>
    </dgm:pt>
    <dgm:pt modelId="{D81F3EEB-DD30-274C-B043-44FD518CF21D}" type="pres">
      <dgm:prSet presAssocID="{57966E99-E486-E044-ACAC-661BFE3F8ACD}" presName="tx1" presStyleLbl="revTx" presStyleIdx="13" presStyleCnt="15"/>
      <dgm:spPr/>
    </dgm:pt>
    <dgm:pt modelId="{EEF366F7-9845-404B-9DC2-46738AB5C589}" type="pres">
      <dgm:prSet presAssocID="{57966E99-E486-E044-ACAC-661BFE3F8ACD}" presName="vert1" presStyleCnt="0"/>
      <dgm:spPr/>
    </dgm:pt>
    <dgm:pt modelId="{7A21AA96-8AD5-3B4F-A73C-AA6D5B9932E0}" type="pres">
      <dgm:prSet presAssocID="{FC02D3D4-AE99-0E40-8207-BBBE391C58E0}" presName="thickLine" presStyleLbl="alignNode1" presStyleIdx="14" presStyleCnt="15"/>
      <dgm:spPr/>
    </dgm:pt>
    <dgm:pt modelId="{CFC49AD9-13C0-5840-AE10-67BE52A943EC}" type="pres">
      <dgm:prSet presAssocID="{FC02D3D4-AE99-0E40-8207-BBBE391C58E0}" presName="horz1" presStyleCnt="0"/>
      <dgm:spPr/>
    </dgm:pt>
    <dgm:pt modelId="{968D3CCD-4469-6944-8417-AF781490FBDC}" type="pres">
      <dgm:prSet presAssocID="{FC02D3D4-AE99-0E40-8207-BBBE391C58E0}" presName="tx1" presStyleLbl="revTx" presStyleIdx="14" presStyleCnt="15"/>
      <dgm:spPr/>
    </dgm:pt>
    <dgm:pt modelId="{C931304C-C63C-1348-82F6-A90EE07382DE}" type="pres">
      <dgm:prSet presAssocID="{FC02D3D4-AE99-0E40-8207-BBBE391C58E0}" presName="vert1" presStyleCnt="0"/>
      <dgm:spPr/>
    </dgm:pt>
  </dgm:ptLst>
  <dgm:cxnLst>
    <dgm:cxn modelId="{41E76C11-5C22-D44B-8A80-0A488BB3EF02}" type="presOf" srcId="{57966E99-E486-E044-ACAC-661BFE3F8ACD}" destId="{D81F3EEB-DD30-274C-B043-44FD518CF21D}" srcOrd="0" destOrd="0" presId="urn:microsoft.com/office/officeart/2008/layout/LinedList"/>
    <dgm:cxn modelId="{BA5E081D-330B-9B47-B0B6-263A08FE9D9D}" srcId="{E21F935F-DC8D-40BD-A80F-5026354963A3}" destId="{5F230163-CF43-C543-A549-CF4274BA7A38}" srcOrd="8" destOrd="0" parTransId="{AFB39671-DEEC-5A48-BC78-7D045ACA58A2}" sibTransId="{2FD88F52-5678-B84F-BCAA-54032BFF8A64}"/>
    <dgm:cxn modelId="{9330AD1E-BDEC-434E-8F4F-4F2BDF45F625}" srcId="{E21F935F-DC8D-40BD-A80F-5026354963A3}" destId="{63D36F01-4112-374C-99B5-B5D291746EFA}" srcOrd="1" destOrd="0" parTransId="{B59D7AE6-F7FB-EB46-93E7-12AA4FE54DB9}" sibTransId="{9C694DCC-BC6F-4D43-9120-3480DFF3A13B}"/>
    <dgm:cxn modelId="{180FE91F-D08C-0849-A3D8-10DC31652E6C}" srcId="{E21F935F-DC8D-40BD-A80F-5026354963A3}" destId="{FC02D3D4-AE99-0E40-8207-BBBE391C58E0}" srcOrd="14" destOrd="0" parTransId="{75DD49C4-9F8E-1A43-B400-962D288DFC8B}" sibTransId="{1DE3C5E4-F03B-3840-AB7C-CD5859715079}"/>
    <dgm:cxn modelId="{C7814721-E486-C745-B789-4F439CB70FDC}" type="presOf" srcId="{FC02D3D4-AE99-0E40-8207-BBBE391C58E0}" destId="{968D3CCD-4469-6944-8417-AF781490FBDC}" srcOrd="0" destOrd="0" presId="urn:microsoft.com/office/officeart/2008/layout/LinedList"/>
    <dgm:cxn modelId="{B8051F26-D144-E54C-A372-2C6D27EAD55D}" srcId="{E21F935F-DC8D-40BD-A80F-5026354963A3}" destId="{57966E99-E486-E044-ACAC-661BFE3F8ACD}" srcOrd="13" destOrd="0" parTransId="{C9F9091A-A5F2-1B4E-8937-F3FDA14283CA}" sibTransId="{193D6051-CE44-894F-93EC-DB3E55EA0F1B}"/>
    <dgm:cxn modelId="{64C25C36-9494-414A-AD8F-3F33D30D6237}" type="presOf" srcId="{2E0E700F-04F3-4EA5-AF27-9690E0E29164}" destId="{6F15827E-EEF3-C142-941A-4B4CC6D5C421}" srcOrd="0" destOrd="0" presId="urn:microsoft.com/office/officeart/2008/layout/LinedList"/>
    <dgm:cxn modelId="{5062185F-D601-2248-BFD4-547999066F38}" type="presOf" srcId="{7163B22C-FC0C-470A-A76E-80B5F19DCB76}" destId="{2C5B2C13-00BE-DE49-9CAE-DC01380C54E5}" srcOrd="0" destOrd="0" presId="urn:microsoft.com/office/officeart/2008/layout/LinedList"/>
    <dgm:cxn modelId="{4E6D286C-1471-7341-9C05-3727C01EFE06}" type="presOf" srcId="{EC7DC06E-34C4-434E-8960-54C7425940B2}" destId="{C797672C-0446-6442-A2D1-628ECAF84B5F}" srcOrd="0" destOrd="0" presId="urn:microsoft.com/office/officeart/2008/layout/LinedList"/>
    <dgm:cxn modelId="{C50D7A4E-24D7-9E46-A40A-187C1BB04685}" type="presOf" srcId="{63D36F01-4112-374C-99B5-B5D291746EFA}" destId="{187785E2-733F-6B46-9766-1CEB9C08E16A}" srcOrd="0" destOrd="0" presId="urn:microsoft.com/office/officeart/2008/layout/LinedList"/>
    <dgm:cxn modelId="{64542473-B329-FA41-8D72-DC13A5091FDA}" srcId="{E21F935F-DC8D-40BD-A80F-5026354963A3}" destId="{23D67923-46A8-9D4F-841D-5D86D4DB2BCA}" srcOrd="9" destOrd="0" parTransId="{46097B1D-EA18-894E-B662-7BE65D5301E1}" sibTransId="{3DAA6664-BC9C-694D-A3AE-FCDE28A85F7C}"/>
    <dgm:cxn modelId="{33466653-9A70-204D-9313-EF98B9B5C199}" type="presOf" srcId="{6421181A-D3B6-A44E-89C4-3E46594CAB80}" destId="{B85FE218-4635-D544-B9C3-C210A8057DA3}" srcOrd="0" destOrd="0" presId="urn:microsoft.com/office/officeart/2008/layout/LinedList"/>
    <dgm:cxn modelId="{F35B2F77-AEEA-46B8-8B96-59EE62556F3E}" srcId="{E21F935F-DC8D-40BD-A80F-5026354963A3}" destId="{2E0E700F-04F3-4EA5-AF27-9690E0E29164}" srcOrd="5" destOrd="0" parTransId="{E467CE80-7364-409A-A43E-15C43615417A}" sibTransId="{221BD3A4-24B8-438F-A798-A1ECD86F18E7}"/>
    <dgm:cxn modelId="{C7DA1858-FEEA-204E-A44C-9A4D60450959}" srcId="{E21F935F-DC8D-40BD-A80F-5026354963A3}" destId="{D156A4DC-CADD-9542-AE11-ECDF7D4C9994}" srcOrd="12" destOrd="0" parTransId="{4068F19E-68D8-154A-B461-FAF315E8B10F}" sibTransId="{F96B60CF-C98E-944E-8B64-750E5BBD0B30}"/>
    <dgm:cxn modelId="{0CA0A37D-9D3A-4BD2-A09A-C6953E0AF26D}" srcId="{E21F935F-DC8D-40BD-A80F-5026354963A3}" destId="{EC7DC06E-34C4-434E-8960-54C7425940B2}" srcOrd="3" destOrd="0" parTransId="{9AFDDD22-4D83-4644-A1FF-33F2C34FF259}" sibTransId="{92297C8C-2DC9-4E1B-A3BF-42E3A45C599F}"/>
    <dgm:cxn modelId="{D17FB87F-0990-2A4C-B6E6-1A6F1931C138}" type="presOf" srcId="{877F8457-F82F-49C4-A3BF-25D010422FA2}" destId="{FAE968F7-09DC-6E4E-9853-732DC0686D79}" srcOrd="0" destOrd="0" presId="urn:microsoft.com/office/officeart/2008/layout/LinedList"/>
    <dgm:cxn modelId="{351E079C-645F-4EE5-96EB-2D275FB9B52F}" srcId="{E21F935F-DC8D-40BD-A80F-5026354963A3}" destId="{4C32306A-9663-4093-88E2-892DBBD04C43}" srcOrd="2" destOrd="0" parTransId="{9C36214E-354A-4689-AA66-C2472DB06B9B}" sibTransId="{AD1C17E9-0E4F-4434-9064-D5F987971CBA}"/>
    <dgm:cxn modelId="{AFC8D3A2-4F0C-DE4B-BEFA-E4018F7DA0E8}" srcId="{E21F935F-DC8D-40BD-A80F-5026354963A3}" destId="{A087B8D7-5175-4B46-9872-86A150D44590}" srcOrd="10" destOrd="0" parTransId="{5B3A4F53-3425-564B-BAE1-09534A3F9711}" sibTransId="{D7E34682-6F77-8349-B2A4-568DFC559A74}"/>
    <dgm:cxn modelId="{9E4226AD-8CCC-0C49-8F53-71E9C245B15A}" type="presOf" srcId="{4C32306A-9663-4093-88E2-892DBBD04C43}" destId="{D0E42897-92CB-D64D-8147-90DAD79363EF}" srcOrd="0" destOrd="0" presId="urn:microsoft.com/office/officeart/2008/layout/LinedList"/>
    <dgm:cxn modelId="{41BCF9B4-7914-A943-9AEA-2EEA3F3F7512}" type="presOf" srcId="{A837C706-8BB6-4B44-9871-4C65FAFECFF5}" destId="{FA8B7598-2818-AC4A-AB0F-543F7E19FB59}" srcOrd="0" destOrd="0" presId="urn:microsoft.com/office/officeart/2008/layout/LinedList"/>
    <dgm:cxn modelId="{188EB9BE-08A1-419C-B662-6798A592B384}" srcId="{E21F935F-DC8D-40BD-A80F-5026354963A3}" destId="{4349B19E-A0A4-400C-8FCD-CBF6AC091539}" srcOrd="7" destOrd="0" parTransId="{3E7D5CF7-2281-44EC-93A0-1F46FEC75288}" sibTransId="{26757A29-C7BC-4F12-8B82-5621A8BA92F2}"/>
    <dgm:cxn modelId="{46071BC3-AE66-AD47-A77A-F9200CCCE9E5}" type="presOf" srcId="{A087B8D7-5175-4B46-9872-86A150D44590}" destId="{D6554B7F-3D15-C143-968F-E8093D74CC84}" srcOrd="0" destOrd="0" presId="urn:microsoft.com/office/officeart/2008/layout/LinedList"/>
    <dgm:cxn modelId="{9732C9C9-A532-0848-9D8F-BDD3886CE24B}" type="presOf" srcId="{23D67923-46A8-9D4F-841D-5D86D4DB2BCA}" destId="{17D20142-DD36-A24C-ABC3-8976C85F84F8}" srcOrd="0" destOrd="0" presId="urn:microsoft.com/office/officeart/2008/layout/LinedList"/>
    <dgm:cxn modelId="{B78F02CD-775C-0343-8AAE-89D035176450}" type="presOf" srcId="{E21F935F-DC8D-40BD-A80F-5026354963A3}" destId="{A0B13811-BB35-0D4A-A2B4-9DC82534BEDA}" srcOrd="0" destOrd="0" presId="urn:microsoft.com/office/officeart/2008/layout/LinedList"/>
    <dgm:cxn modelId="{86516AD4-989B-D94C-907D-F0D8082B3C0C}" type="presOf" srcId="{5F230163-CF43-C543-A549-CF4274BA7A38}" destId="{6B6FB506-973B-CE40-9335-6AD76C9C9F0D}" srcOrd="0" destOrd="0" presId="urn:microsoft.com/office/officeart/2008/layout/LinedList"/>
    <dgm:cxn modelId="{D3E612D5-0233-4589-B8A6-320B04FFCABC}" srcId="{E21F935F-DC8D-40BD-A80F-5026354963A3}" destId="{877F8457-F82F-49C4-A3BF-25D010422FA2}" srcOrd="0" destOrd="0" parTransId="{5C72860D-55D8-4A3C-98F1-5BD2A8CBB4CF}" sibTransId="{BD6A961F-8BE9-43FC-BAEB-15C16A37E083}"/>
    <dgm:cxn modelId="{854830D5-4025-9C4D-9561-5A1EDFC862F5}" type="presOf" srcId="{4349B19E-A0A4-400C-8FCD-CBF6AC091539}" destId="{33C53EAC-EFC8-4649-BAFE-9124A6A85741}" srcOrd="0" destOrd="0" presId="urn:microsoft.com/office/officeart/2008/layout/LinedList"/>
    <dgm:cxn modelId="{613DFDDB-60B0-FD46-88B6-0CAAFCEBACA1}" srcId="{E21F935F-DC8D-40BD-A80F-5026354963A3}" destId="{6421181A-D3B6-A44E-89C4-3E46594CAB80}" srcOrd="11" destOrd="0" parTransId="{79277C92-91EF-AE40-AE1A-FDE97ACBD662}" sibTransId="{2570CD0E-6175-0943-948E-38901F02711D}"/>
    <dgm:cxn modelId="{3D93C4E3-1979-458B-AB42-F258FCD3470A}" srcId="{E21F935F-DC8D-40BD-A80F-5026354963A3}" destId="{A837C706-8BB6-4B44-9871-4C65FAFECFF5}" srcOrd="6" destOrd="0" parTransId="{07D9BAE7-4614-4405-9575-4D5FE45D2B2B}" sibTransId="{0F2E679F-7111-463E-BE78-D4D4677F9177}"/>
    <dgm:cxn modelId="{E43FF4FA-8B65-4862-93EF-F02177804940}" srcId="{E21F935F-DC8D-40BD-A80F-5026354963A3}" destId="{7163B22C-FC0C-470A-A76E-80B5F19DCB76}" srcOrd="4" destOrd="0" parTransId="{A6200BA1-784A-4E6C-B6FE-22812F2146B8}" sibTransId="{19F92877-AA99-4020-AD84-6A4F394A39A9}"/>
    <dgm:cxn modelId="{E5CCA1FB-9F55-1142-A197-2AB8D7EED7DA}" type="presOf" srcId="{D156A4DC-CADD-9542-AE11-ECDF7D4C9994}" destId="{E95A85E4-F5D0-1041-8B0C-FB2E62A54100}" srcOrd="0" destOrd="0" presId="urn:microsoft.com/office/officeart/2008/layout/LinedList"/>
    <dgm:cxn modelId="{84459877-FD4E-2B42-BC10-0B89EE50FA7A}" type="presParOf" srcId="{A0B13811-BB35-0D4A-A2B4-9DC82534BEDA}" destId="{0A9FD2B5-C21F-B64E-8B96-5B3C9971FBBD}" srcOrd="0" destOrd="0" presId="urn:microsoft.com/office/officeart/2008/layout/LinedList"/>
    <dgm:cxn modelId="{907B7A0A-58DA-6A47-B747-5B339299C6B4}" type="presParOf" srcId="{A0B13811-BB35-0D4A-A2B4-9DC82534BEDA}" destId="{8279F8F6-3AC9-AA44-933C-0B311C18EE1D}" srcOrd="1" destOrd="0" presId="urn:microsoft.com/office/officeart/2008/layout/LinedList"/>
    <dgm:cxn modelId="{189C7697-8586-B74D-969A-DBEBEF060F29}" type="presParOf" srcId="{8279F8F6-3AC9-AA44-933C-0B311C18EE1D}" destId="{FAE968F7-09DC-6E4E-9853-732DC0686D79}" srcOrd="0" destOrd="0" presId="urn:microsoft.com/office/officeart/2008/layout/LinedList"/>
    <dgm:cxn modelId="{3B32EA6D-228A-CA46-BB24-A02557432878}" type="presParOf" srcId="{8279F8F6-3AC9-AA44-933C-0B311C18EE1D}" destId="{E1452593-1431-DC48-A568-CB1509DA9380}" srcOrd="1" destOrd="0" presId="urn:microsoft.com/office/officeart/2008/layout/LinedList"/>
    <dgm:cxn modelId="{5ADBABAE-FC31-1B48-8CEA-CA589AD4E374}" type="presParOf" srcId="{A0B13811-BB35-0D4A-A2B4-9DC82534BEDA}" destId="{A59012E7-34C1-E440-8FA0-6258C2A85AF6}" srcOrd="2" destOrd="0" presId="urn:microsoft.com/office/officeart/2008/layout/LinedList"/>
    <dgm:cxn modelId="{756D0ACB-E9D2-F949-A696-9B027736144F}" type="presParOf" srcId="{A0B13811-BB35-0D4A-A2B4-9DC82534BEDA}" destId="{B4E3F2AD-137D-C14D-8633-FB0058245D73}" srcOrd="3" destOrd="0" presId="urn:microsoft.com/office/officeart/2008/layout/LinedList"/>
    <dgm:cxn modelId="{AC6B64AB-A8BE-CC46-9719-7E19E156794A}" type="presParOf" srcId="{B4E3F2AD-137D-C14D-8633-FB0058245D73}" destId="{187785E2-733F-6B46-9766-1CEB9C08E16A}" srcOrd="0" destOrd="0" presId="urn:microsoft.com/office/officeart/2008/layout/LinedList"/>
    <dgm:cxn modelId="{7A270329-AAAB-7E4E-A564-8A16D53E7912}" type="presParOf" srcId="{B4E3F2AD-137D-C14D-8633-FB0058245D73}" destId="{45C9F46C-7D32-0D43-BCF7-0E0249F19918}" srcOrd="1" destOrd="0" presId="urn:microsoft.com/office/officeart/2008/layout/LinedList"/>
    <dgm:cxn modelId="{9CF1B2AE-4636-7E43-897D-55FFF7EF893B}" type="presParOf" srcId="{A0B13811-BB35-0D4A-A2B4-9DC82534BEDA}" destId="{E8FAF196-7488-8549-A9D9-11A7D58C7B80}" srcOrd="4" destOrd="0" presId="urn:microsoft.com/office/officeart/2008/layout/LinedList"/>
    <dgm:cxn modelId="{5ED53822-E7DF-7D49-BF51-87A652DA7E34}" type="presParOf" srcId="{A0B13811-BB35-0D4A-A2B4-9DC82534BEDA}" destId="{368A3416-D8DE-F849-9567-579211C987A9}" srcOrd="5" destOrd="0" presId="urn:microsoft.com/office/officeart/2008/layout/LinedList"/>
    <dgm:cxn modelId="{2016EC2C-FF61-8842-8E59-A71B62BF1B70}" type="presParOf" srcId="{368A3416-D8DE-F849-9567-579211C987A9}" destId="{D0E42897-92CB-D64D-8147-90DAD79363EF}" srcOrd="0" destOrd="0" presId="urn:microsoft.com/office/officeart/2008/layout/LinedList"/>
    <dgm:cxn modelId="{37E8EC75-4A62-2949-BDA0-0A53D1027420}" type="presParOf" srcId="{368A3416-D8DE-F849-9567-579211C987A9}" destId="{0900F4BB-2489-074B-AA22-BD79D020C04D}" srcOrd="1" destOrd="0" presId="urn:microsoft.com/office/officeart/2008/layout/LinedList"/>
    <dgm:cxn modelId="{7CC57B65-0645-9245-85DE-B9790E321ECE}" type="presParOf" srcId="{A0B13811-BB35-0D4A-A2B4-9DC82534BEDA}" destId="{433AAF42-611F-0941-A34C-EE86759FDC1D}" srcOrd="6" destOrd="0" presId="urn:microsoft.com/office/officeart/2008/layout/LinedList"/>
    <dgm:cxn modelId="{7AA83F15-0ECC-8A4F-B139-69377AE6525C}" type="presParOf" srcId="{A0B13811-BB35-0D4A-A2B4-9DC82534BEDA}" destId="{6C0756A6-6DA9-A245-9C9F-E3E1A5BECAA3}" srcOrd="7" destOrd="0" presId="urn:microsoft.com/office/officeart/2008/layout/LinedList"/>
    <dgm:cxn modelId="{F402F823-5D50-4C4A-813B-E9EDFAC50378}" type="presParOf" srcId="{6C0756A6-6DA9-A245-9C9F-E3E1A5BECAA3}" destId="{C797672C-0446-6442-A2D1-628ECAF84B5F}" srcOrd="0" destOrd="0" presId="urn:microsoft.com/office/officeart/2008/layout/LinedList"/>
    <dgm:cxn modelId="{373ABEB1-FE44-8948-95C7-94EBD4A45890}" type="presParOf" srcId="{6C0756A6-6DA9-A245-9C9F-E3E1A5BECAA3}" destId="{7DADA28B-D692-884A-ADFE-8911DBF90E87}" srcOrd="1" destOrd="0" presId="urn:microsoft.com/office/officeart/2008/layout/LinedList"/>
    <dgm:cxn modelId="{EC4A6BCF-AA8E-7C4B-8898-0E19B83D275C}" type="presParOf" srcId="{A0B13811-BB35-0D4A-A2B4-9DC82534BEDA}" destId="{933CAD0E-201B-2A41-85B7-40A7F8D1791E}" srcOrd="8" destOrd="0" presId="urn:microsoft.com/office/officeart/2008/layout/LinedList"/>
    <dgm:cxn modelId="{F216D063-404F-6341-AEEA-B91BBE83B2A7}" type="presParOf" srcId="{A0B13811-BB35-0D4A-A2B4-9DC82534BEDA}" destId="{714183C4-7E5E-D14A-82F9-8631DE235B3B}" srcOrd="9" destOrd="0" presId="urn:microsoft.com/office/officeart/2008/layout/LinedList"/>
    <dgm:cxn modelId="{ED43991C-67A3-8543-A3D2-C3DF57105D63}" type="presParOf" srcId="{714183C4-7E5E-D14A-82F9-8631DE235B3B}" destId="{2C5B2C13-00BE-DE49-9CAE-DC01380C54E5}" srcOrd="0" destOrd="0" presId="urn:microsoft.com/office/officeart/2008/layout/LinedList"/>
    <dgm:cxn modelId="{6389A3A7-9207-A340-91DE-82B3E4F7091C}" type="presParOf" srcId="{714183C4-7E5E-D14A-82F9-8631DE235B3B}" destId="{E0865CE3-0B07-1D43-A88B-8D523CE657AD}" srcOrd="1" destOrd="0" presId="urn:microsoft.com/office/officeart/2008/layout/LinedList"/>
    <dgm:cxn modelId="{8A5B8EE2-F82D-D244-BBAC-8CA051DBBC12}" type="presParOf" srcId="{A0B13811-BB35-0D4A-A2B4-9DC82534BEDA}" destId="{DD01682C-70EA-3C46-A838-7C406B543FA8}" srcOrd="10" destOrd="0" presId="urn:microsoft.com/office/officeart/2008/layout/LinedList"/>
    <dgm:cxn modelId="{644CA19D-3499-9349-B307-2FA3D4F9E577}" type="presParOf" srcId="{A0B13811-BB35-0D4A-A2B4-9DC82534BEDA}" destId="{56737B6E-70C0-3648-A5BE-95F7DB78F36A}" srcOrd="11" destOrd="0" presId="urn:microsoft.com/office/officeart/2008/layout/LinedList"/>
    <dgm:cxn modelId="{4590D0AB-969A-9B44-96BC-4076C4B65328}" type="presParOf" srcId="{56737B6E-70C0-3648-A5BE-95F7DB78F36A}" destId="{6F15827E-EEF3-C142-941A-4B4CC6D5C421}" srcOrd="0" destOrd="0" presId="urn:microsoft.com/office/officeart/2008/layout/LinedList"/>
    <dgm:cxn modelId="{77836311-419F-3648-AB47-3546F6B7FD0D}" type="presParOf" srcId="{56737B6E-70C0-3648-A5BE-95F7DB78F36A}" destId="{C977C21E-203D-CA40-B09F-4954CCE22494}" srcOrd="1" destOrd="0" presId="urn:microsoft.com/office/officeart/2008/layout/LinedList"/>
    <dgm:cxn modelId="{F02863EA-CA96-7D42-9079-8AC0E3CC7F73}" type="presParOf" srcId="{A0B13811-BB35-0D4A-A2B4-9DC82534BEDA}" destId="{D4628418-80BB-5342-A936-C6FB41F5568A}" srcOrd="12" destOrd="0" presId="urn:microsoft.com/office/officeart/2008/layout/LinedList"/>
    <dgm:cxn modelId="{1A435C56-8B40-F640-900B-81A4DE6E406D}" type="presParOf" srcId="{A0B13811-BB35-0D4A-A2B4-9DC82534BEDA}" destId="{DF4A217D-C486-BE45-BC65-1FC56F64966A}" srcOrd="13" destOrd="0" presId="urn:microsoft.com/office/officeart/2008/layout/LinedList"/>
    <dgm:cxn modelId="{6F3334CB-F68A-AB42-BD29-47BF04F0B191}" type="presParOf" srcId="{DF4A217D-C486-BE45-BC65-1FC56F64966A}" destId="{FA8B7598-2818-AC4A-AB0F-543F7E19FB59}" srcOrd="0" destOrd="0" presId="urn:microsoft.com/office/officeart/2008/layout/LinedList"/>
    <dgm:cxn modelId="{02928F3C-D5AA-9542-B100-D90A093DEF60}" type="presParOf" srcId="{DF4A217D-C486-BE45-BC65-1FC56F64966A}" destId="{92590537-400E-7E4E-BFB2-DF574EC14214}" srcOrd="1" destOrd="0" presId="urn:microsoft.com/office/officeart/2008/layout/LinedList"/>
    <dgm:cxn modelId="{6827A6A0-4DD9-B742-8EF5-3F0905222206}" type="presParOf" srcId="{A0B13811-BB35-0D4A-A2B4-9DC82534BEDA}" destId="{C8BA1DD8-DD2B-3644-9708-6D91DBF26B69}" srcOrd="14" destOrd="0" presId="urn:microsoft.com/office/officeart/2008/layout/LinedList"/>
    <dgm:cxn modelId="{BA38C7B9-4617-DC44-86F8-C4D20A76B6BC}" type="presParOf" srcId="{A0B13811-BB35-0D4A-A2B4-9DC82534BEDA}" destId="{8284C82E-CBCC-C343-84F1-B430DF6B2880}" srcOrd="15" destOrd="0" presId="urn:microsoft.com/office/officeart/2008/layout/LinedList"/>
    <dgm:cxn modelId="{DF61B3D2-0FFC-C54D-B33B-1DA513D694B5}" type="presParOf" srcId="{8284C82E-CBCC-C343-84F1-B430DF6B2880}" destId="{33C53EAC-EFC8-4649-BAFE-9124A6A85741}" srcOrd="0" destOrd="0" presId="urn:microsoft.com/office/officeart/2008/layout/LinedList"/>
    <dgm:cxn modelId="{1CE606C6-3CCD-A24C-B9C1-87FE8774E8D3}" type="presParOf" srcId="{8284C82E-CBCC-C343-84F1-B430DF6B2880}" destId="{8F4DD606-110C-DE42-96FC-0AD08944A1DA}" srcOrd="1" destOrd="0" presId="urn:microsoft.com/office/officeart/2008/layout/LinedList"/>
    <dgm:cxn modelId="{142110D6-DF9F-1D4E-A595-833DA11AA989}" type="presParOf" srcId="{A0B13811-BB35-0D4A-A2B4-9DC82534BEDA}" destId="{F1E9F1ED-DD18-224C-8829-421ACCD10C7F}" srcOrd="16" destOrd="0" presId="urn:microsoft.com/office/officeart/2008/layout/LinedList"/>
    <dgm:cxn modelId="{12BF5488-1C6B-9946-B178-3A290D88244F}" type="presParOf" srcId="{A0B13811-BB35-0D4A-A2B4-9DC82534BEDA}" destId="{51C4B421-1710-FA40-BAE0-926E88B3187B}" srcOrd="17" destOrd="0" presId="urn:microsoft.com/office/officeart/2008/layout/LinedList"/>
    <dgm:cxn modelId="{E2016C75-38C1-5344-9906-558EB15EDD1C}" type="presParOf" srcId="{51C4B421-1710-FA40-BAE0-926E88B3187B}" destId="{6B6FB506-973B-CE40-9335-6AD76C9C9F0D}" srcOrd="0" destOrd="0" presId="urn:microsoft.com/office/officeart/2008/layout/LinedList"/>
    <dgm:cxn modelId="{E904AFCB-F191-9C4F-8127-2436CD9FF38F}" type="presParOf" srcId="{51C4B421-1710-FA40-BAE0-926E88B3187B}" destId="{43058028-9F3D-9040-9F13-25E2CBCC9DAB}" srcOrd="1" destOrd="0" presId="urn:microsoft.com/office/officeart/2008/layout/LinedList"/>
    <dgm:cxn modelId="{C6F40AF6-E282-CF4D-877A-1D5FD8DB7F4C}" type="presParOf" srcId="{A0B13811-BB35-0D4A-A2B4-9DC82534BEDA}" destId="{548D3E51-5633-4542-BD8E-1FB1C2C4712E}" srcOrd="18" destOrd="0" presId="urn:microsoft.com/office/officeart/2008/layout/LinedList"/>
    <dgm:cxn modelId="{24089EF9-82AD-1D41-8884-B45BBCCCA3BC}" type="presParOf" srcId="{A0B13811-BB35-0D4A-A2B4-9DC82534BEDA}" destId="{9DE5EAB1-4105-AA4E-B7E5-9C03B82CB996}" srcOrd="19" destOrd="0" presId="urn:microsoft.com/office/officeart/2008/layout/LinedList"/>
    <dgm:cxn modelId="{E01A44C7-A20F-054C-ABD2-C472B92DA531}" type="presParOf" srcId="{9DE5EAB1-4105-AA4E-B7E5-9C03B82CB996}" destId="{17D20142-DD36-A24C-ABC3-8976C85F84F8}" srcOrd="0" destOrd="0" presId="urn:microsoft.com/office/officeart/2008/layout/LinedList"/>
    <dgm:cxn modelId="{AD9DE43E-2098-ED42-9E17-E9A015C1ECF2}" type="presParOf" srcId="{9DE5EAB1-4105-AA4E-B7E5-9C03B82CB996}" destId="{7FD01C2D-506F-6240-BFD4-913ECBF8CEA1}" srcOrd="1" destOrd="0" presId="urn:microsoft.com/office/officeart/2008/layout/LinedList"/>
    <dgm:cxn modelId="{3175E6C0-07A3-BD4B-AA42-701A6FB83C1B}" type="presParOf" srcId="{A0B13811-BB35-0D4A-A2B4-9DC82534BEDA}" destId="{8B0CFBFB-3968-4F42-A7F9-E325570AC046}" srcOrd="20" destOrd="0" presId="urn:microsoft.com/office/officeart/2008/layout/LinedList"/>
    <dgm:cxn modelId="{F3C29A33-668D-BD44-A7F7-07C3349B4B12}" type="presParOf" srcId="{A0B13811-BB35-0D4A-A2B4-9DC82534BEDA}" destId="{985DCE62-1B3C-4A44-A035-EE52A72B7417}" srcOrd="21" destOrd="0" presId="urn:microsoft.com/office/officeart/2008/layout/LinedList"/>
    <dgm:cxn modelId="{DFD43941-2B12-0C44-907D-45170F8E4CD4}" type="presParOf" srcId="{985DCE62-1B3C-4A44-A035-EE52A72B7417}" destId="{D6554B7F-3D15-C143-968F-E8093D74CC84}" srcOrd="0" destOrd="0" presId="urn:microsoft.com/office/officeart/2008/layout/LinedList"/>
    <dgm:cxn modelId="{495D16ED-E8BA-344E-9D4B-94D01AFD9AB0}" type="presParOf" srcId="{985DCE62-1B3C-4A44-A035-EE52A72B7417}" destId="{980FF202-1D71-D64D-82AF-688C41934EA4}" srcOrd="1" destOrd="0" presId="urn:microsoft.com/office/officeart/2008/layout/LinedList"/>
    <dgm:cxn modelId="{848E74B0-C24C-4E41-818B-0AFA198D7234}" type="presParOf" srcId="{A0B13811-BB35-0D4A-A2B4-9DC82534BEDA}" destId="{0DC90923-6C4F-E54A-A7EC-31840D4FCA6F}" srcOrd="22" destOrd="0" presId="urn:microsoft.com/office/officeart/2008/layout/LinedList"/>
    <dgm:cxn modelId="{62468301-E760-9647-9885-E23DA07DA2D8}" type="presParOf" srcId="{A0B13811-BB35-0D4A-A2B4-9DC82534BEDA}" destId="{B3E0EA79-E511-0140-8093-E88FBC894B1D}" srcOrd="23" destOrd="0" presId="urn:microsoft.com/office/officeart/2008/layout/LinedList"/>
    <dgm:cxn modelId="{F97A65A3-3411-4D4D-9419-2B68B595B058}" type="presParOf" srcId="{B3E0EA79-E511-0140-8093-E88FBC894B1D}" destId="{B85FE218-4635-D544-B9C3-C210A8057DA3}" srcOrd="0" destOrd="0" presId="urn:microsoft.com/office/officeart/2008/layout/LinedList"/>
    <dgm:cxn modelId="{0E35256C-638D-594D-BE42-809A1203348C}" type="presParOf" srcId="{B3E0EA79-E511-0140-8093-E88FBC894B1D}" destId="{E7E178AD-3801-7348-A345-75A490022910}" srcOrd="1" destOrd="0" presId="urn:microsoft.com/office/officeart/2008/layout/LinedList"/>
    <dgm:cxn modelId="{902266A6-4F21-E64A-A359-BEFB1ED64130}" type="presParOf" srcId="{A0B13811-BB35-0D4A-A2B4-9DC82534BEDA}" destId="{F5FE03FE-9A09-744C-BC90-9770880598FE}" srcOrd="24" destOrd="0" presId="urn:microsoft.com/office/officeart/2008/layout/LinedList"/>
    <dgm:cxn modelId="{72BD65C1-9719-A846-9EC4-032E0E3088A3}" type="presParOf" srcId="{A0B13811-BB35-0D4A-A2B4-9DC82534BEDA}" destId="{23034BDA-9CFB-BE48-8B10-B684C598CE10}" srcOrd="25" destOrd="0" presId="urn:microsoft.com/office/officeart/2008/layout/LinedList"/>
    <dgm:cxn modelId="{A5C589AB-85B5-8743-9BB3-0FFCC58F97D0}" type="presParOf" srcId="{23034BDA-9CFB-BE48-8B10-B684C598CE10}" destId="{E95A85E4-F5D0-1041-8B0C-FB2E62A54100}" srcOrd="0" destOrd="0" presId="urn:microsoft.com/office/officeart/2008/layout/LinedList"/>
    <dgm:cxn modelId="{9130D86B-5D3E-A847-AF2A-1923C9D6DE3C}" type="presParOf" srcId="{23034BDA-9CFB-BE48-8B10-B684C598CE10}" destId="{D1815049-0924-FD4E-9677-7870322A1518}" srcOrd="1" destOrd="0" presId="urn:microsoft.com/office/officeart/2008/layout/LinedList"/>
    <dgm:cxn modelId="{70006ACC-6DE3-2646-9078-6DCC81363B52}" type="presParOf" srcId="{A0B13811-BB35-0D4A-A2B4-9DC82534BEDA}" destId="{472B6BD4-CCAE-574C-B8A5-209057FC88BB}" srcOrd="26" destOrd="0" presId="urn:microsoft.com/office/officeart/2008/layout/LinedList"/>
    <dgm:cxn modelId="{DBF4B6A9-3015-114A-A5CE-580127229FCA}" type="presParOf" srcId="{A0B13811-BB35-0D4A-A2B4-9DC82534BEDA}" destId="{0A69D4FE-EB2F-174D-B983-2C46D1426CF8}" srcOrd="27" destOrd="0" presId="urn:microsoft.com/office/officeart/2008/layout/LinedList"/>
    <dgm:cxn modelId="{F3C63C26-A658-8145-AF45-020930215AA8}" type="presParOf" srcId="{0A69D4FE-EB2F-174D-B983-2C46D1426CF8}" destId="{D81F3EEB-DD30-274C-B043-44FD518CF21D}" srcOrd="0" destOrd="0" presId="urn:microsoft.com/office/officeart/2008/layout/LinedList"/>
    <dgm:cxn modelId="{1AB0A1E5-307B-3647-9D12-564622FB58B5}" type="presParOf" srcId="{0A69D4FE-EB2F-174D-B983-2C46D1426CF8}" destId="{EEF366F7-9845-404B-9DC2-46738AB5C589}" srcOrd="1" destOrd="0" presId="urn:microsoft.com/office/officeart/2008/layout/LinedList"/>
    <dgm:cxn modelId="{3D5C59D6-A68D-5942-8FE0-33A5570CFDC9}" type="presParOf" srcId="{A0B13811-BB35-0D4A-A2B4-9DC82534BEDA}" destId="{7A21AA96-8AD5-3B4F-A73C-AA6D5B9932E0}" srcOrd="28" destOrd="0" presId="urn:microsoft.com/office/officeart/2008/layout/LinedList"/>
    <dgm:cxn modelId="{6EB2B6A7-1F21-EC46-8ABC-06DB351AED95}" type="presParOf" srcId="{A0B13811-BB35-0D4A-A2B4-9DC82534BEDA}" destId="{CFC49AD9-13C0-5840-AE10-67BE52A943EC}" srcOrd="29" destOrd="0" presId="urn:microsoft.com/office/officeart/2008/layout/LinedList"/>
    <dgm:cxn modelId="{CF68574F-A1ED-F745-8E42-9440688EE4E4}" type="presParOf" srcId="{CFC49AD9-13C0-5840-AE10-67BE52A943EC}" destId="{968D3CCD-4469-6944-8417-AF781490FBDC}" srcOrd="0" destOrd="0" presId="urn:microsoft.com/office/officeart/2008/layout/LinedList"/>
    <dgm:cxn modelId="{6816F4B4-4C30-7C45-82EC-00F3AAF37BEB}" type="presParOf" srcId="{CFC49AD9-13C0-5840-AE10-67BE52A943EC}" destId="{C931304C-C63C-1348-82F6-A90EE07382D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74D215-9ADE-4CE7-A308-D6663A22B93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7CD4B4-5C27-4AE4-B2C0-CD3B15EB9578}">
      <dgm:prSet/>
      <dgm:spPr/>
      <dgm:t>
        <a:bodyPr/>
        <a:lstStyle/>
        <a:p>
          <a:r>
            <a:rPr lang="en-US"/>
            <a:t>•I present the topic of interest (40 minutes)</a:t>
          </a:r>
        </a:p>
      </dgm:t>
    </dgm:pt>
    <dgm:pt modelId="{0ADE4500-9DEE-47BC-8649-DAA68E153EF6}" type="parTrans" cxnId="{D7499DF6-71E3-4B04-A21F-59C9BE9F77C6}">
      <dgm:prSet/>
      <dgm:spPr/>
      <dgm:t>
        <a:bodyPr/>
        <a:lstStyle/>
        <a:p>
          <a:endParaRPr lang="en-US"/>
        </a:p>
      </dgm:t>
    </dgm:pt>
    <dgm:pt modelId="{42DBC153-78DA-40E3-8729-DE9348B1BDB6}" type="sibTrans" cxnId="{D7499DF6-71E3-4B04-A21F-59C9BE9F77C6}">
      <dgm:prSet/>
      <dgm:spPr/>
      <dgm:t>
        <a:bodyPr/>
        <a:lstStyle/>
        <a:p>
          <a:endParaRPr lang="en-US"/>
        </a:p>
      </dgm:t>
    </dgm:pt>
    <dgm:pt modelId="{CD6D1CC4-3654-439D-9BA2-AE8FC7E73984}">
      <dgm:prSet/>
      <dgm:spPr/>
      <dgm:t>
        <a:bodyPr/>
        <a:lstStyle/>
        <a:p>
          <a:r>
            <a:rPr lang="en-US"/>
            <a:t>•Break out rooms are created so you have the opportunity to discuss with other peers on that topic (10 minutes)</a:t>
          </a:r>
        </a:p>
      </dgm:t>
    </dgm:pt>
    <dgm:pt modelId="{58F62649-5736-4867-BBD1-3E7B4F3880F8}" type="parTrans" cxnId="{1AAC2F78-D574-42B3-AC17-A6E82E64AF31}">
      <dgm:prSet/>
      <dgm:spPr/>
      <dgm:t>
        <a:bodyPr/>
        <a:lstStyle/>
        <a:p>
          <a:endParaRPr lang="en-US"/>
        </a:p>
      </dgm:t>
    </dgm:pt>
    <dgm:pt modelId="{6A5E84CF-4AED-402E-A222-A74E11B3C5B2}" type="sibTrans" cxnId="{1AAC2F78-D574-42B3-AC17-A6E82E64AF31}">
      <dgm:prSet/>
      <dgm:spPr/>
      <dgm:t>
        <a:bodyPr/>
        <a:lstStyle/>
        <a:p>
          <a:endParaRPr lang="en-US"/>
        </a:p>
      </dgm:t>
    </dgm:pt>
    <dgm:pt modelId="{3FE81645-BDED-49C5-8325-526EFEFB01F3}">
      <dgm:prSet/>
      <dgm:spPr/>
      <dgm:t>
        <a:bodyPr/>
        <a:lstStyle/>
        <a:p>
          <a:r>
            <a:rPr lang="en-US"/>
            <a:t>•I summarize key ideas and give you useful resources (10 minutes)</a:t>
          </a:r>
        </a:p>
      </dgm:t>
    </dgm:pt>
    <dgm:pt modelId="{11E86F85-6B3A-4CBC-96DA-4780A197FEE6}" type="parTrans" cxnId="{05072740-747B-40F4-BA56-FF52307006D1}">
      <dgm:prSet/>
      <dgm:spPr/>
      <dgm:t>
        <a:bodyPr/>
        <a:lstStyle/>
        <a:p>
          <a:endParaRPr lang="en-US"/>
        </a:p>
      </dgm:t>
    </dgm:pt>
    <dgm:pt modelId="{3D998782-34FC-4B5A-BB64-041108191E2C}" type="sibTrans" cxnId="{05072740-747B-40F4-BA56-FF52307006D1}">
      <dgm:prSet/>
      <dgm:spPr/>
      <dgm:t>
        <a:bodyPr/>
        <a:lstStyle/>
        <a:p>
          <a:endParaRPr lang="en-US"/>
        </a:p>
      </dgm:t>
    </dgm:pt>
    <dgm:pt modelId="{1F1F3175-7A29-43F1-A8B2-4152137BDFC8}" type="pres">
      <dgm:prSet presAssocID="{9F74D215-9ADE-4CE7-A308-D6663A22B93E}" presName="root" presStyleCnt="0">
        <dgm:presLayoutVars>
          <dgm:dir/>
          <dgm:resizeHandles val="exact"/>
        </dgm:presLayoutVars>
      </dgm:prSet>
      <dgm:spPr/>
    </dgm:pt>
    <dgm:pt modelId="{C33188F5-CF93-4B8E-97A6-D691F0252160}" type="pres">
      <dgm:prSet presAssocID="{1F7CD4B4-5C27-4AE4-B2C0-CD3B15EB9578}" presName="compNode" presStyleCnt="0"/>
      <dgm:spPr/>
    </dgm:pt>
    <dgm:pt modelId="{B2297D79-8F22-4EAF-B858-4C93405BB63B}" type="pres">
      <dgm:prSet presAssocID="{1F7CD4B4-5C27-4AE4-B2C0-CD3B15EB9578}" presName="bgRect" presStyleLbl="bgShp" presStyleIdx="0" presStyleCnt="3"/>
      <dgm:spPr/>
    </dgm:pt>
    <dgm:pt modelId="{9D3C6CF0-5E79-4BD7-9745-CCB47CDC1CB1}" type="pres">
      <dgm:prSet presAssocID="{1F7CD4B4-5C27-4AE4-B2C0-CD3B15EB95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D625610F-567E-46C6-9A62-59545DCEB4B3}" type="pres">
      <dgm:prSet presAssocID="{1F7CD4B4-5C27-4AE4-B2C0-CD3B15EB9578}" presName="spaceRect" presStyleCnt="0"/>
      <dgm:spPr/>
    </dgm:pt>
    <dgm:pt modelId="{476B818E-CF19-48B7-975B-0E4311C30201}" type="pres">
      <dgm:prSet presAssocID="{1F7CD4B4-5C27-4AE4-B2C0-CD3B15EB9578}" presName="parTx" presStyleLbl="revTx" presStyleIdx="0" presStyleCnt="3">
        <dgm:presLayoutVars>
          <dgm:chMax val="0"/>
          <dgm:chPref val="0"/>
        </dgm:presLayoutVars>
      </dgm:prSet>
      <dgm:spPr/>
    </dgm:pt>
    <dgm:pt modelId="{121E8AFB-CE81-4881-B4A4-FF728D608034}" type="pres">
      <dgm:prSet presAssocID="{42DBC153-78DA-40E3-8729-DE9348B1BDB6}" presName="sibTrans" presStyleCnt="0"/>
      <dgm:spPr/>
    </dgm:pt>
    <dgm:pt modelId="{1C9C372B-ACC5-41E4-AA9D-400446D10F4A}" type="pres">
      <dgm:prSet presAssocID="{CD6D1CC4-3654-439D-9BA2-AE8FC7E73984}" presName="compNode" presStyleCnt="0"/>
      <dgm:spPr/>
    </dgm:pt>
    <dgm:pt modelId="{298165F1-456A-488A-9DCF-91DC410AFC24}" type="pres">
      <dgm:prSet presAssocID="{CD6D1CC4-3654-439D-9BA2-AE8FC7E73984}" presName="bgRect" presStyleLbl="bgShp" presStyleIdx="1" presStyleCnt="3"/>
      <dgm:spPr/>
    </dgm:pt>
    <dgm:pt modelId="{E871682A-FF54-4142-BF01-293DC1A0F6E6}" type="pres">
      <dgm:prSet presAssocID="{CD6D1CC4-3654-439D-9BA2-AE8FC7E7398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33437602-C16C-4E56-BDBB-4111B95866E9}" type="pres">
      <dgm:prSet presAssocID="{CD6D1CC4-3654-439D-9BA2-AE8FC7E73984}" presName="spaceRect" presStyleCnt="0"/>
      <dgm:spPr/>
    </dgm:pt>
    <dgm:pt modelId="{85216B22-7169-4C7D-9DA4-F3520F82A1C1}" type="pres">
      <dgm:prSet presAssocID="{CD6D1CC4-3654-439D-9BA2-AE8FC7E73984}" presName="parTx" presStyleLbl="revTx" presStyleIdx="1" presStyleCnt="3">
        <dgm:presLayoutVars>
          <dgm:chMax val="0"/>
          <dgm:chPref val="0"/>
        </dgm:presLayoutVars>
      </dgm:prSet>
      <dgm:spPr/>
    </dgm:pt>
    <dgm:pt modelId="{303DEE74-4CAA-4E6A-A4A2-F02047E392F4}" type="pres">
      <dgm:prSet presAssocID="{6A5E84CF-4AED-402E-A222-A74E11B3C5B2}" presName="sibTrans" presStyleCnt="0"/>
      <dgm:spPr/>
    </dgm:pt>
    <dgm:pt modelId="{E9C9E86B-06D7-4DC3-B0B9-175436DD2621}" type="pres">
      <dgm:prSet presAssocID="{3FE81645-BDED-49C5-8325-526EFEFB01F3}" presName="compNode" presStyleCnt="0"/>
      <dgm:spPr/>
    </dgm:pt>
    <dgm:pt modelId="{574E3F1D-BD22-40C9-8447-A6B921392D8D}" type="pres">
      <dgm:prSet presAssocID="{3FE81645-BDED-49C5-8325-526EFEFB01F3}" presName="bgRect" presStyleLbl="bgShp" presStyleIdx="2" presStyleCnt="3"/>
      <dgm:spPr/>
    </dgm:pt>
    <dgm:pt modelId="{C56E43BE-E2FD-470F-8CC9-E9E89FBCB719}" type="pres">
      <dgm:prSet presAssocID="{3FE81645-BDED-49C5-8325-526EFEFB01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EAA1F069-1463-4007-8A36-2C3D41A08901}" type="pres">
      <dgm:prSet presAssocID="{3FE81645-BDED-49C5-8325-526EFEFB01F3}" presName="spaceRect" presStyleCnt="0"/>
      <dgm:spPr/>
    </dgm:pt>
    <dgm:pt modelId="{E5877E91-FE11-4116-978B-2B3D4A6A5A5C}" type="pres">
      <dgm:prSet presAssocID="{3FE81645-BDED-49C5-8325-526EFEFB01F3}" presName="parTx" presStyleLbl="revTx" presStyleIdx="2" presStyleCnt="3">
        <dgm:presLayoutVars>
          <dgm:chMax val="0"/>
          <dgm:chPref val="0"/>
        </dgm:presLayoutVars>
      </dgm:prSet>
      <dgm:spPr/>
    </dgm:pt>
  </dgm:ptLst>
  <dgm:cxnLst>
    <dgm:cxn modelId="{05072740-747B-40F4-BA56-FF52307006D1}" srcId="{9F74D215-9ADE-4CE7-A308-D6663A22B93E}" destId="{3FE81645-BDED-49C5-8325-526EFEFB01F3}" srcOrd="2" destOrd="0" parTransId="{11E86F85-6B3A-4CBC-96DA-4780A197FEE6}" sibTransId="{3D998782-34FC-4B5A-BB64-041108191E2C}"/>
    <dgm:cxn modelId="{615E5773-4F59-4BBF-814C-E373208A0518}" type="presOf" srcId="{9F74D215-9ADE-4CE7-A308-D6663A22B93E}" destId="{1F1F3175-7A29-43F1-A8B2-4152137BDFC8}" srcOrd="0" destOrd="0" presId="urn:microsoft.com/office/officeart/2018/2/layout/IconVerticalSolidList"/>
    <dgm:cxn modelId="{1AAC2F78-D574-42B3-AC17-A6E82E64AF31}" srcId="{9F74D215-9ADE-4CE7-A308-D6663A22B93E}" destId="{CD6D1CC4-3654-439D-9BA2-AE8FC7E73984}" srcOrd="1" destOrd="0" parTransId="{58F62649-5736-4867-BBD1-3E7B4F3880F8}" sibTransId="{6A5E84CF-4AED-402E-A222-A74E11B3C5B2}"/>
    <dgm:cxn modelId="{23778A9C-A3E1-4158-88F8-A658622B2DBC}" type="presOf" srcId="{1F7CD4B4-5C27-4AE4-B2C0-CD3B15EB9578}" destId="{476B818E-CF19-48B7-975B-0E4311C30201}" srcOrd="0" destOrd="0" presId="urn:microsoft.com/office/officeart/2018/2/layout/IconVerticalSolidList"/>
    <dgm:cxn modelId="{3BB1C3B5-7DB9-41D7-96B5-C728CE159011}" type="presOf" srcId="{CD6D1CC4-3654-439D-9BA2-AE8FC7E73984}" destId="{85216B22-7169-4C7D-9DA4-F3520F82A1C1}" srcOrd="0" destOrd="0" presId="urn:microsoft.com/office/officeart/2018/2/layout/IconVerticalSolidList"/>
    <dgm:cxn modelId="{E4AA5DDB-24CD-4C75-902F-9CAC889D525C}" type="presOf" srcId="{3FE81645-BDED-49C5-8325-526EFEFB01F3}" destId="{E5877E91-FE11-4116-978B-2B3D4A6A5A5C}" srcOrd="0" destOrd="0" presId="urn:microsoft.com/office/officeart/2018/2/layout/IconVerticalSolidList"/>
    <dgm:cxn modelId="{D7499DF6-71E3-4B04-A21F-59C9BE9F77C6}" srcId="{9F74D215-9ADE-4CE7-A308-D6663A22B93E}" destId="{1F7CD4B4-5C27-4AE4-B2C0-CD3B15EB9578}" srcOrd="0" destOrd="0" parTransId="{0ADE4500-9DEE-47BC-8649-DAA68E153EF6}" sibTransId="{42DBC153-78DA-40E3-8729-DE9348B1BDB6}"/>
    <dgm:cxn modelId="{92AAC263-F0DA-4849-8244-45D332CB240F}" type="presParOf" srcId="{1F1F3175-7A29-43F1-A8B2-4152137BDFC8}" destId="{C33188F5-CF93-4B8E-97A6-D691F0252160}" srcOrd="0" destOrd="0" presId="urn:microsoft.com/office/officeart/2018/2/layout/IconVerticalSolidList"/>
    <dgm:cxn modelId="{18C7956F-1F10-4A9A-83CC-2A33443BF307}" type="presParOf" srcId="{C33188F5-CF93-4B8E-97A6-D691F0252160}" destId="{B2297D79-8F22-4EAF-B858-4C93405BB63B}" srcOrd="0" destOrd="0" presId="urn:microsoft.com/office/officeart/2018/2/layout/IconVerticalSolidList"/>
    <dgm:cxn modelId="{B124D4F4-511B-448B-9A0A-6981ADBF03F7}" type="presParOf" srcId="{C33188F5-CF93-4B8E-97A6-D691F0252160}" destId="{9D3C6CF0-5E79-4BD7-9745-CCB47CDC1CB1}" srcOrd="1" destOrd="0" presId="urn:microsoft.com/office/officeart/2018/2/layout/IconVerticalSolidList"/>
    <dgm:cxn modelId="{800A7715-F819-42B6-AA01-3D40B561C445}" type="presParOf" srcId="{C33188F5-CF93-4B8E-97A6-D691F0252160}" destId="{D625610F-567E-46C6-9A62-59545DCEB4B3}" srcOrd="2" destOrd="0" presId="urn:microsoft.com/office/officeart/2018/2/layout/IconVerticalSolidList"/>
    <dgm:cxn modelId="{274E721B-0A77-4E57-B284-C95A0C5AED4B}" type="presParOf" srcId="{C33188F5-CF93-4B8E-97A6-D691F0252160}" destId="{476B818E-CF19-48B7-975B-0E4311C30201}" srcOrd="3" destOrd="0" presId="urn:microsoft.com/office/officeart/2018/2/layout/IconVerticalSolidList"/>
    <dgm:cxn modelId="{37759132-6542-4AAB-9C7F-E3A7A5BAA1B1}" type="presParOf" srcId="{1F1F3175-7A29-43F1-A8B2-4152137BDFC8}" destId="{121E8AFB-CE81-4881-B4A4-FF728D608034}" srcOrd="1" destOrd="0" presId="urn:microsoft.com/office/officeart/2018/2/layout/IconVerticalSolidList"/>
    <dgm:cxn modelId="{991E0FB7-617B-4213-B5C7-7C274D98E2DC}" type="presParOf" srcId="{1F1F3175-7A29-43F1-A8B2-4152137BDFC8}" destId="{1C9C372B-ACC5-41E4-AA9D-400446D10F4A}" srcOrd="2" destOrd="0" presId="urn:microsoft.com/office/officeart/2018/2/layout/IconVerticalSolidList"/>
    <dgm:cxn modelId="{BB9EDB41-2A89-4D4E-B3A0-D79353F2AF30}" type="presParOf" srcId="{1C9C372B-ACC5-41E4-AA9D-400446D10F4A}" destId="{298165F1-456A-488A-9DCF-91DC410AFC24}" srcOrd="0" destOrd="0" presId="urn:microsoft.com/office/officeart/2018/2/layout/IconVerticalSolidList"/>
    <dgm:cxn modelId="{3249A7FD-8817-4392-BCF2-747AFC96D9A2}" type="presParOf" srcId="{1C9C372B-ACC5-41E4-AA9D-400446D10F4A}" destId="{E871682A-FF54-4142-BF01-293DC1A0F6E6}" srcOrd="1" destOrd="0" presId="urn:microsoft.com/office/officeart/2018/2/layout/IconVerticalSolidList"/>
    <dgm:cxn modelId="{4A9072E5-5377-4052-93C4-945736B98AEC}" type="presParOf" srcId="{1C9C372B-ACC5-41E4-AA9D-400446D10F4A}" destId="{33437602-C16C-4E56-BDBB-4111B95866E9}" srcOrd="2" destOrd="0" presId="urn:microsoft.com/office/officeart/2018/2/layout/IconVerticalSolidList"/>
    <dgm:cxn modelId="{2E0DC733-0DDD-418E-B3CC-66058AF9E92E}" type="presParOf" srcId="{1C9C372B-ACC5-41E4-AA9D-400446D10F4A}" destId="{85216B22-7169-4C7D-9DA4-F3520F82A1C1}" srcOrd="3" destOrd="0" presId="urn:microsoft.com/office/officeart/2018/2/layout/IconVerticalSolidList"/>
    <dgm:cxn modelId="{3B87332B-AF83-4415-9955-4D83B7F6DC9C}" type="presParOf" srcId="{1F1F3175-7A29-43F1-A8B2-4152137BDFC8}" destId="{303DEE74-4CAA-4E6A-A4A2-F02047E392F4}" srcOrd="3" destOrd="0" presId="urn:microsoft.com/office/officeart/2018/2/layout/IconVerticalSolidList"/>
    <dgm:cxn modelId="{2DE84F26-8DA6-4EFD-9A73-800B8D63E137}" type="presParOf" srcId="{1F1F3175-7A29-43F1-A8B2-4152137BDFC8}" destId="{E9C9E86B-06D7-4DC3-B0B9-175436DD2621}" srcOrd="4" destOrd="0" presId="urn:microsoft.com/office/officeart/2018/2/layout/IconVerticalSolidList"/>
    <dgm:cxn modelId="{66ED8E4B-002D-4CF5-BB8F-D0D010BA091B}" type="presParOf" srcId="{E9C9E86B-06D7-4DC3-B0B9-175436DD2621}" destId="{574E3F1D-BD22-40C9-8447-A6B921392D8D}" srcOrd="0" destOrd="0" presId="urn:microsoft.com/office/officeart/2018/2/layout/IconVerticalSolidList"/>
    <dgm:cxn modelId="{03874C19-D8FA-4A30-8163-BD96C501BF75}" type="presParOf" srcId="{E9C9E86B-06D7-4DC3-B0B9-175436DD2621}" destId="{C56E43BE-E2FD-470F-8CC9-E9E89FBCB719}" srcOrd="1" destOrd="0" presId="urn:microsoft.com/office/officeart/2018/2/layout/IconVerticalSolidList"/>
    <dgm:cxn modelId="{A50C9E0D-3A95-4115-8D24-EED17113BC6A}" type="presParOf" srcId="{E9C9E86B-06D7-4DC3-B0B9-175436DD2621}" destId="{EAA1F069-1463-4007-8A36-2C3D41A08901}" srcOrd="2" destOrd="0" presId="urn:microsoft.com/office/officeart/2018/2/layout/IconVerticalSolidList"/>
    <dgm:cxn modelId="{BC161100-E7BC-4C71-8848-752D5A9EE632}" type="presParOf" srcId="{E9C9E86B-06D7-4DC3-B0B9-175436DD2621}" destId="{E5877E91-FE11-4116-978B-2B3D4A6A5A5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AD1D2-93A5-4D01-A8C3-0BA8D58C097E}">
      <dsp:nvSpPr>
        <dsp:cNvPr id="0" name=""/>
        <dsp:cNvSpPr/>
      </dsp:nvSpPr>
      <dsp:spPr>
        <a:xfrm>
          <a:off x="0" y="677"/>
          <a:ext cx="6555347" cy="5686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08141-90CB-4045-8488-875C5E1A5E92}">
      <dsp:nvSpPr>
        <dsp:cNvPr id="0" name=""/>
        <dsp:cNvSpPr/>
      </dsp:nvSpPr>
      <dsp:spPr>
        <a:xfrm>
          <a:off x="172027" y="128631"/>
          <a:ext cx="312777" cy="3127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2E866C-8465-4CE3-AF20-A1006B173446}">
      <dsp:nvSpPr>
        <dsp:cNvPr id="0" name=""/>
        <dsp:cNvSpPr/>
      </dsp:nvSpPr>
      <dsp:spPr>
        <a:xfrm>
          <a:off x="656832" y="677"/>
          <a:ext cx="5898514" cy="5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86" tIns="60186" rIns="60186" bIns="60186" numCol="1" spcCol="1270" anchor="ctr" anchorCtr="0">
          <a:noAutofit/>
        </a:bodyPr>
        <a:lstStyle/>
        <a:p>
          <a:pPr marL="0" lvl="0" indent="0" algn="l" defTabSz="711200">
            <a:lnSpc>
              <a:spcPct val="100000"/>
            </a:lnSpc>
            <a:spcBef>
              <a:spcPct val="0"/>
            </a:spcBef>
            <a:spcAft>
              <a:spcPct val="35000"/>
            </a:spcAft>
            <a:buNone/>
          </a:pPr>
          <a:r>
            <a:rPr lang="en-US" sz="1600" kern="1200"/>
            <a:t>Requirements when submitting your thesis</a:t>
          </a:r>
        </a:p>
      </dsp:txBody>
      <dsp:txXfrm>
        <a:off x="656832" y="677"/>
        <a:ext cx="5898514" cy="568686"/>
      </dsp:txXfrm>
    </dsp:sp>
    <dsp:sp modelId="{ACB82EF0-6561-4353-90F7-5888349D04CB}">
      <dsp:nvSpPr>
        <dsp:cNvPr id="0" name=""/>
        <dsp:cNvSpPr/>
      </dsp:nvSpPr>
      <dsp:spPr>
        <a:xfrm>
          <a:off x="0" y="711535"/>
          <a:ext cx="6555347" cy="5686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BAC0F-6790-49C5-AD65-59CF74356968}">
      <dsp:nvSpPr>
        <dsp:cNvPr id="0" name=""/>
        <dsp:cNvSpPr/>
      </dsp:nvSpPr>
      <dsp:spPr>
        <a:xfrm>
          <a:off x="172027" y="839489"/>
          <a:ext cx="312777" cy="3127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D169A-C284-4860-94C6-742CEEF4D42E}">
      <dsp:nvSpPr>
        <dsp:cNvPr id="0" name=""/>
        <dsp:cNvSpPr/>
      </dsp:nvSpPr>
      <dsp:spPr>
        <a:xfrm>
          <a:off x="656832" y="711535"/>
          <a:ext cx="5898514" cy="5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86" tIns="60186" rIns="60186" bIns="60186" numCol="1" spcCol="1270" anchor="ctr" anchorCtr="0">
          <a:noAutofit/>
        </a:bodyPr>
        <a:lstStyle/>
        <a:p>
          <a:pPr marL="0" lvl="0" indent="0" algn="l" defTabSz="711200">
            <a:lnSpc>
              <a:spcPct val="100000"/>
            </a:lnSpc>
            <a:spcBef>
              <a:spcPct val="0"/>
            </a:spcBef>
            <a:spcAft>
              <a:spcPct val="35000"/>
            </a:spcAft>
            <a:buNone/>
          </a:pPr>
          <a:r>
            <a:rPr lang="en-US" sz="1600" kern="1200"/>
            <a:t>Electronic submission and open access</a:t>
          </a:r>
        </a:p>
      </dsp:txBody>
      <dsp:txXfrm>
        <a:off x="656832" y="711535"/>
        <a:ext cx="5898514" cy="568686"/>
      </dsp:txXfrm>
    </dsp:sp>
    <dsp:sp modelId="{C5A163B5-164B-4B97-A705-E7639D4BAE23}">
      <dsp:nvSpPr>
        <dsp:cNvPr id="0" name=""/>
        <dsp:cNvSpPr/>
      </dsp:nvSpPr>
      <dsp:spPr>
        <a:xfrm>
          <a:off x="0" y="1422393"/>
          <a:ext cx="6555347" cy="5686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66BE4-1D1F-401E-80B3-E61F40C34910}">
      <dsp:nvSpPr>
        <dsp:cNvPr id="0" name=""/>
        <dsp:cNvSpPr/>
      </dsp:nvSpPr>
      <dsp:spPr>
        <a:xfrm>
          <a:off x="172027" y="1550347"/>
          <a:ext cx="312777" cy="3127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65DE0E-F0F7-48A9-BE61-B07798A6620D}">
      <dsp:nvSpPr>
        <dsp:cNvPr id="0" name=""/>
        <dsp:cNvSpPr/>
      </dsp:nvSpPr>
      <dsp:spPr>
        <a:xfrm>
          <a:off x="656832" y="1422393"/>
          <a:ext cx="5898514" cy="5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86" tIns="60186" rIns="60186" bIns="60186" numCol="1" spcCol="1270" anchor="ctr" anchorCtr="0">
          <a:noAutofit/>
        </a:bodyPr>
        <a:lstStyle/>
        <a:p>
          <a:pPr marL="0" lvl="0" indent="0" algn="l" defTabSz="711200">
            <a:lnSpc>
              <a:spcPct val="100000"/>
            </a:lnSpc>
            <a:spcBef>
              <a:spcPct val="0"/>
            </a:spcBef>
            <a:spcAft>
              <a:spcPct val="35000"/>
            </a:spcAft>
            <a:buNone/>
          </a:pPr>
          <a:r>
            <a:rPr lang="en-US" sz="1600" kern="1200"/>
            <a:t>Preparing your thesis for open access</a:t>
          </a:r>
        </a:p>
      </dsp:txBody>
      <dsp:txXfrm>
        <a:off x="656832" y="1422393"/>
        <a:ext cx="5898514" cy="568686"/>
      </dsp:txXfrm>
    </dsp:sp>
    <dsp:sp modelId="{C810B136-290B-442A-BE80-5CD03AD5B015}">
      <dsp:nvSpPr>
        <dsp:cNvPr id="0" name=""/>
        <dsp:cNvSpPr/>
      </dsp:nvSpPr>
      <dsp:spPr>
        <a:xfrm>
          <a:off x="0" y="2133251"/>
          <a:ext cx="6555347" cy="5686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5A3A63-419A-48F6-90E2-1FAC2255D59B}">
      <dsp:nvSpPr>
        <dsp:cNvPr id="0" name=""/>
        <dsp:cNvSpPr/>
      </dsp:nvSpPr>
      <dsp:spPr>
        <a:xfrm>
          <a:off x="172027" y="2261205"/>
          <a:ext cx="312777" cy="3127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AC639-E3A6-4E5C-B12D-CACAA2B3167D}">
      <dsp:nvSpPr>
        <dsp:cNvPr id="0" name=""/>
        <dsp:cNvSpPr/>
      </dsp:nvSpPr>
      <dsp:spPr>
        <a:xfrm>
          <a:off x="656832" y="2133251"/>
          <a:ext cx="5898514" cy="5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86" tIns="60186" rIns="60186" bIns="60186" numCol="1" spcCol="1270" anchor="ctr" anchorCtr="0">
          <a:noAutofit/>
        </a:bodyPr>
        <a:lstStyle/>
        <a:p>
          <a:pPr marL="0" lvl="0" indent="0" algn="l" defTabSz="711200">
            <a:lnSpc>
              <a:spcPct val="100000"/>
            </a:lnSpc>
            <a:spcBef>
              <a:spcPct val="0"/>
            </a:spcBef>
            <a:spcAft>
              <a:spcPct val="35000"/>
            </a:spcAft>
            <a:buNone/>
          </a:pPr>
          <a:r>
            <a:rPr lang="en-US" sz="1600" kern="1200"/>
            <a:t>Licensing your thesis</a:t>
          </a:r>
        </a:p>
      </dsp:txBody>
      <dsp:txXfrm>
        <a:off x="656832" y="2133251"/>
        <a:ext cx="5898514" cy="568686"/>
      </dsp:txXfrm>
    </dsp:sp>
    <dsp:sp modelId="{05DCF479-929B-45D6-90EE-8971BFF0E4AC}">
      <dsp:nvSpPr>
        <dsp:cNvPr id="0" name=""/>
        <dsp:cNvSpPr/>
      </dsp:nvSpPr>
      <dsp:spPr>
        <a:xfrm>
          <a:off x="0" y="2844109"/>
          <a:ext cx="6555347" cy="5686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E4E985-544D-42B9-87BD-F7C6B1C9C0C5}">
      <dsp:nvSpPr>
        <dsp:cNvPr id="0" name=""/>
        <dsp:cNvSpPr/>
      </dsp:nvSpPr>
      <dsp:spPr>
        <a:xfrm>
          <a:off x="172027" y="2972063"/>
          <a:ext cx="312777" cy="3127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E0B3ED-DA86-4676-9E65-A0C081B13773}">
      <dsp:nvSpPr>
        <dsp:cNvPr id="0" name=""/>
        <dsp:cNvSpPr/>
      </dsp:nvSpPr>
      <dsp:spPr>
        <a:xfrm>
          <a:off x="656832" y="2844109"/>
          <a:ext cx="5898514" cy="5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86" tIns="60186" rIns="60186" bIns="60186" numCol="1" spcCol="1270" anchor="ctr" anchorCtr="0">
          <a:noAutofit/>
        </a:bodyPr>
        <a:lstStyle/>
        <a:p>
          <a:pPr marL="0" lvl="0" indent="0" algn="l" defTabSz="711200">
            <a:lnSpc>
              <a:spcPct val="100000"/>
            </a:lnSpc>
            <a:spcBef>
              <a:spcPct val="0"/>
            </a:spcBef>
            <a:spcAft>
              <a:spcPct val="35000"/>
            </a:spcAft>
            <a:buNone/>
          </a:pPr>
          <a:r>
            <a:rPr lang="en-US" sz="1600" kern="1200"/>
            <a:t>Completing the deposit declaration form</a:t>
          </a:r>
        </a:p>
      </dsp:txBody>
      <dsp:txXfrm>
        <a:off x="656832" y="2844109"/>
        <a:ext cx="5898514" cy="568686"/>
      </dsp:txXfrm>
    </dsp:sp>
    <dsp:sp modelId="{195573B1-8371-4E9E-B181-F53BBF35C3A0}">
      <dsp:nvSpPr>
        <dsp:cNvPr id="0" name=""/>
        <dsp:cNvSpPr/>
      </dsp:nvSpPr>
      <dsp:spPr>
        <a:xfrm>
          <a:off x="0" y="3554967"/>
          <a:ext cx="6555347" cy="5686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7AB2DD-589F-4DDA-852B-4DEB862326E4}">
      <dsp:nvSpPr>
        <dsp:cNvPr id="0" name=""/>
        <dsp:cNvSpPr/>
      </dsp:nvSpPr>
      <dsp:spPr>
        <a:xfrm>
          <a:off x="172027" y="3682921"/>
          <a:ext cx="312777" cy="31277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52347-ED07-41F5-A1CC-CB7355D7E687}">
      <dsp:nvSpPr>
        <dsp:cNvPr id="0" name=""/>
        <dsp:cNvSpPr/>
      </dsp:nvSpPr>
      <dsp:spPr>
        <a:xfrm>
          <a:off x="656832" y="3554967"/>
          <a:ext cx="5898514" cy="5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86" tIns="60186" rIns="60186" bIns="60186" numCol="1" spcCol="1270" anchor="ctr" anchorCtr="0">
          <a:noAutofit/>
        </a:bodyPr>
        <a:lstStyle/>
        <a:p>
          <a:pPr marL="0" lvl="0" indent="0" algn="l" defTabSz="711200">
            <a:lnSpc>
              <a:spcPct val="100000"/>
            </a:lnSpc>
            <a:spcBef>
              <a:spcPct val="0"/>
            </a:spcBef>
            <a:spcAft>
              <a:spcPct val="35000"/>
            </a:spcAft>
            <a:buNone/>
          </a:pPr>
          <a:r>
            <a:rPr lang="en-US" sz="1600" kern="1200"/>
            <a:t>Uploading your final thesis</a:t>
          </a:r>
        </a:p>
      </dsp:txBody>
      <dsp:txXfrm>
        <a:off x="656832" y="3554967"/>
        <a:ext cx="5898514" cy="568686"/>
      </dsp:txXfrm>
    </dsp:sp>
    <dsp:sp modelId="{1117F9F1-74B0-47EE-9ECB-C72441ED1245}">
      <dsp:nvSpPr>
        <dsp:cNvPr id="0" name=""/>
        <dsp:cNvSpPr/>
      </dsp:nvSpPr>
      <dsp:spPr>
        <a:xfrm>
          <a:off x="0" y="4265825"/>
          <a:ext cx="6555347" cy="5686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FFC471-F160-4772-B042-77885DC83FD2}">
      <dsp:nvSpPr>
        <dsp:cNvPr id="0" name=""/>
        <dsp:cNvSpPr/>
      </dsp:nvSpPr>
      <dsp:spPr>
        <a:xfrm>
          <a:off x="172027" y="4393779"/>
          <a:ext cx="312777" cy="31277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8ADFA6-EE30-4885-A0A8-EDED29F8FAF1}">
      <dsp:nvSpPr>
        <dsp:cNvPr id="0" name=""/>
        <dsp:cNvSpPr/>
      </dsp:nvSpPr>
      <dsp:spPr>
        <a:xfrm>
          <a:off x="656832" y="4265825"/>
          <a:ext cx="5898514" cy="5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86" tIns="60186" rIns="60186" bIns="60186" numCol="1" spcCol="1270" anchor="ctr" anchorCtr="0">
          <a:noAutofit/>
        </a:bodyPr>
        <a:lstStyle/>
        <a:p>
          <a:pPr marL="0" lvl="0" indent="0" algn="l" defTabSz="711200">
            <a:lnSpc>
              <a:spcPct val="100000"/>
            </a:lnSpc>
            <a:spcBef>
              <a:spcPct val="0"/>
            </a:spcBef>
            <a:spcAft>
              <a:spcPct val="35000"/>
            </a:spcAft>
            <a:buNone/>
          </a:pPr>
          <a:r>
            <a:rPr lang="en-US" sz="1600" kern="1200"/>
            <a:t>Support available from the library</a:t>
          </a:r>
        </a:p>
      </dsp:txBody>
      <dsp:txXfrm>
        <a:off x="656832" y="4265825"/>
        <a:ext cx="5898514" cy="568686"/>
      </dsp:txXfrm>
    </dsp:sp>
    <dsp:sp modelId="{A12923BA-7CF5-4B34-BF25-B01F72DC7158}">
      <dsp:nvSpPr>
        <dsp:cNvPr id="0" name=""/>
        <dsp:cNvSpPr/>
      </dsp:nvSpPr>
      <dsp:spPr>
        <a:xfrm>
          <a:off x="0" y="4976683"/>
          <a:ext cx="6555347" cy="5686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07EC76-5BA5-4242-98D4-2596DD1AC3D9}">
      <dsp:nvSpPr>
        <dsp:cNvPr id="0" name=""/>
        <dsp:cNvSpPr/>
      </dsp:nvSpPr>
      <dsp:spPr>
        <a:xfrm>
          <a:off x="172027" y="5104637"/>
          <a:ext cx="312777" cy="31277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007B54-3667-4BB3-B644-89C8DC9C2FDB}">
      <dsp:nvSpPr>
        <dsp:cNvPr id="0" name=""/>
        <dsp:cNvSpPr/>
      </dsp:nvSpPr>
      <dsp:spPr>
        <a:xfrm>
          <a:off x="656832" y="4976683"/>
          <a:ext cx="5898514" cy="56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86" tIns="60186" rIns="60186" bIns="60186" numCol="1" spcCol="1270" anchor="ctr" anchorCtr="0">
          <a:noAutofit/>
        </a:bodyPr>
        <a:lstStyle/>
        <a:p>
          <a:pPr marL="0" lvl="0" indent="0" algn="l" defTabSz="711200">
            <a:lnSpc>
              <a:spcPct val="100000"/>
            </a:lnSpc>
            <a:spcBef>
              <a:spcPct val="0"/>
            </a:spcBef>
            <a:spcAft>
              <a:spcPct val="35000"/>
            </a:spcAft>
            <a:buNone/>
          </a:pPr>
          <a:r>
            <a:rPr lang="en-US" sz="1600" kern="1200"/>
            <a:t>Support available from the graduate school</a:t>
          </a:r>
        </a:p>
      </dsp:txBody>
      <dsp:txXfrm>
        <a:off x="656832" y="4976683"/>
        <a:ext cx="5898514" cy="5686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70196-846C-4428-AC72-A878D18B0B81}">
      <dsp:nvSpPr>
        <dsp:cNvPr id="0" name=""/>
        <dsp:cNvSpPr/>
      </dsp:nvSpPr>
      <dsp:spPr>
        <a:xfrm>
          <a:off x="145160" y="178712"/>
          <a:ext cx="1301244" cy="130124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3D725-392E-4F9E-87FD-1E5DAD9262FF}">
      <dsp:nvSpPr>
        <dsp:cNvPr id="0" name=""/>
        <dsp:cNvSpPr/>
      </dsp:nvSpPr>
      <dsp:spPr>
        <a:xfrm>
          <a:off x="418421" y="451973"/>
          <a:ext cx="754721" cy="7547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2B1E65-D99C-4481-8214-E4A39CD1A7BF}">
      <dsp:nvSpPr>
        <dsp:cNvPr id="0" name=""/>
        <dsp:cNvSpPr/>
      </dsp:nvSpPr>
      <dsp:spPr>
        <a:xfrm>
          <a:off x="1725242" y="178712"/>
          <a:ext cx="3067218" cy="130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GB" sz="2200" kern="1200" dirty="0">
              <a:solidFill>
                <a:schemeClr val="tx2"/>
              </a:solidFill>
            </a:rPr>
            <a:t>Online Writing Retreats </a:t>
          </a:r>
          <a:endParaRPr lang="en-US" sz="2200" kern="1200" dirty="0">
            <a:solidFill>
              <a:schemeClr val="tx2"/>
            </a:solidFill>
          </a:endParaRPr>
        </a:p>
      </dsp:txBody>
      <dsp:txXfrm>
        <a:off x="1725242" y="178712"/>
        <a:ext cx="3067218" cy="1301244"/>
      </dsp:txXfrm>
    </dsp:sp>
    <dsp:sp modelId="{30D020C0-6B15-4D4D-B007-E3716E0A885F}">
      <dsp:nvSpPr>
        <dsp:cNvPr id="0" name=""/>
        <dsp:cNvSpPr/>
      </dsp:nvSpPr>
      <dsp:spPr>
        <a:xfrm>
          <a:off x="5326899" y="178712"/>
          <a:ext cx="1301244" cy="130124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A0DFC9-DD72-480E-8156-FEDB3F113CDA}">
      <dsp:nvSpPr>
        <dsp:cNvPr id="0" name=""/>
        <dsp:cNvSpPr/>
      </dsp:nvSpPr>
      <dsp:spPr>
        <a:xfrm>
          <a:off x="5600160" y="451973"/>
          <a:ext cx="754721" cy="7547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0E5D8F-AC1D-44DA-81B3-35225D39381B}">
      <dsp:nvSpPr>
        <dsp:cNvPr id="0" name=""/>
        <dsp:cNvSpPr/>
      </dsp:nvSpPr>
      <dsp:spPr>
        <a:xfrm>
          <a:off x="6906981" y="178712"/>
          <a:ext cx="3067218" cy="130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GB" sz="2200" kern="1200">
              <a:solidFill>
                <a:schemeClr val="tx2"/>
              </a:solidFill>
            </a:rPr>
            <a:t>Research Staff Mentoring Programme </a:t>
          </a:r>
          <a:endParaRPr lang="en-US" sz="2200" kern="1200">
            <a:solidFill>
              <a:schemeClr val="tx2"/>
            </a:solidFill>
          </a:endParaRPr>
        </a:p>
      </dsp:txBody>
      <dsp:txXfrm>
        <a:off x="6906981" y="178712"/>
        <a:ext cx="3067218" cy="1301244"/>
      </dsp:txXfrm>
    </dsp:sp>
    <dsp:sp modelId="{7F621327-F863-42BA-ABB2-2A8C610EC37F}">
      <dsp:nvSpPr>
        <dsp:cNvPr id="0" name=""/>
        <dsp:cNvSpPr/>
      </dsp:nvSpPr>
      <dsp:spPr>
        <a:xfrm>
          <a:off x="145160" y="2086203"/>
          <a:ext cx="1301244" cy="130124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FBA157-F4E9-4A39-9C93-4022CF827FF0}">
      <dsp:nvSpPr>
        <dsp:cNvPr id="0" name=""/>
        <dsp:cNvSpPr/>
      </dsp:nvSpPr>
      <dsp:spPr>
        <a:xfrm>
          <a:off x="418421" y="2359464"/>
          <a:ext cx="754721" cy="7547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43952E-5F9D-47E4-9E19-44928DBFEA48}">
      <dsp:nvSpPr>
        <dsp:cNvPr id="0" name=""/>
        <dsp:cNvSpPr/>
      </dsp:nvSpPr>
      <dsp:spPr>
        <a:xfrm>
          <a:off x="1725242" y="2086203"/>
          <a:ext cx="3067218" cy="130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GB" sz="2200" kern="1200">
              <a:solidFill>
                <a:schemeClr val="tx2"/>
              </a:solidFill>
            </a:rPr>
            <a:t>Virtual Coffee Breaks</a:t>
          </a:r>
          <a:endParaRPr lang="en-US" sz="2200" kern="1200">
            <a:solidFill>
              <a:schemeClr val="tx2"/>
            </a:solidFill>
          </a:endParaRPr>
        </a:p>
      </dsp:txBody>
      <dsp:txXfrm>
        <a:off x="1725242" y="2086203"/>
        <a:ext cx="3067218" cy="1301244"/>
      </dsp:txXfrm>
    </dsp:sp>
    <dsp:sp modelId="{97C03F41-C39C-42D1-8B6A-A93CA16BD775}">
      <dsp:nvSpPr>
        <dsp:cNvPr id="0" name=""/>
        <dsp:cNvSpPr/>
      </dsp:nvSpPr>
      <dsp:spPr>
        <a:xfrm>
          <a:off x="5326899" y="2086203"/>
          <a:ext cx="1301244" cy="130124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02BEE8-6E77-489D-A12A-C924CA7B7B6E}">
      <dsp:nvSpPr>
        <dsp:cNvPr id="0" name=""/>
        <dsp:cNvSpPr/>
      </dsp:nvSpPr>
      <dsp:spPr>
        <a:xfrm>
          <a:off x="5600160" y="2359464"/>
          <a:ext cx="754721" cy="7547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4B853F-B3ED-4720-9E49-8065CD9C99E0}">
      <dsp:nvSpPr>
        <dsp:cNvPr id="0" name=""/>
        <dsp:cNvSpPr/>
      </dsp:nvSpPr>
      <dsp:spPr>
        <a:xfrm>
          <a:off x="6906981" y="2086203"/>
          <a:ext cx="3067218" cy="1301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GB" sz="2200" kern="1200">
              <a:solidFill>
                <a:schemeClr val="tx2"/>
              </a:solidFill>
            </a:rPr>
            <a:t>3MT</a:t>
          </a:r>
          <a:endParaRPr lang="en-US" sz="2200" kern="1200">
            <a:solidFill>
              <a:schemeClr val="tx2"/>
            </a:solidFill>
          </a:endParaRPr>
        </a:p>
      </dsp:txBody>
      <dsp:txXfrm>
        <a:off x="6906981" y="2086203"/>
        <a:ext cx="3067218" cy="13012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9B2BF-F405-4998-A771-324653958C6F}">
      <dsp:nvSpPr>
        <dsp:cNvPr id="0" name=""/>
        <dsp:cNvSpPr/>
      </dsp:nvSpPr>
      <dsp:spPr>
        <a:xfrm>
          <a:off x="0" y="49879"/>
          <a:ext cx="7282872"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University's requirements when depositing your final thesis</a:t>
          </a:r>
        </a:p>
      </dsp:txBody>
      <dsp:txXfrm>
        <a:off x="42722" y="92601"/>
        <a:ext cx="7197428" cy="789716"/>
      </dsp:txXfrm>
    </dsp:sp>
    <dsp:sp modelId="{7279EE5D-2958-4377-93CD-8BB2536BB16F}">
      <dsp:nvSpPr>
        <dsp:cNvPr id="0" name=""/>
        <dsp:cNvSpPr/>
      </dsp:nvSpPr>
      <dsp:spPr>
        <a:xfrm>
          <a:off x="0" y="988399"/>
          <a:ext cx="7282872"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benefits of open access and of using GCU's institutional repository</a:t>
          </a:r>
        </a:p>
      </dsp:txBody>
      <dsp:txXfrm>
        <a:off x="42722" y="1031121"/>
        <a:ext cx="7197428" cy="789716"/>
      </dsp:txXfrm>
    </dsp:sp>
    <dsp:sp modelId="{5757B969-1BD3-4A8E-B624-45AB417401BD}">
      <dsp:nvSpPr>
        <dsp:cNvPr id="0" name=""/>
        <dsp:cNvSpPr/>
      </dsp:nvSpPr>
      <dsp:spPr>
        <a:xfrm>
          <a:off x="0" y="1926919"/>
          <a:ext cx="7282872"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Your responsibilities regarding accessibility, sensitive data and third party copyright</a:t>
          </a:r>
        </a:p>
      </dsp:txBody>
      <dsp:txXfrm>
        <a:off x="42722" y="1969641"/>
        <a:ext cx="7197428" cy="789716"/>
      </dsp:txXfrm>
    </dsp:sp>
    <dsp:sp modelId="{F2B4D163-2402-4D3E-855A-76950E2A394F}">
      <dsp:nvSpPr>
        <dsp:cNvPr id="0" name=""/>
        <dsp:cNvSpPr/>
      </dsp:nvSpPr>
      <dsp:spPr>
        <a:xfrm>
          <a:off x="0" y="2865439"/>
          <a:ext cx="7282872"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When to request permission to reuse content in your thesis</a:t>
          </a:r>
        </a:p>
      </dsp:txBody>
      <dsp:txXfrm>
        <a:off x="42722" y="2908161"/>
        <a:ext cx="7197428" cy="789716"/>
      </dsp:txXfrm>
    </dsp:sp>
    <dsp:sp modelId="{F4CA6D82-47F9-4A65-AF52-7DF91F813E49}">
      <dsp:nvSpPr>
        <dsp:cNvPr id="0" name=""/>
        <dsp:cNvSpPr/>
      </dsp:nvSpPr>
      <dsp:spPr>
        <a:xfrm>
          <a:off x="0" y="3803959"/>
          <a:ext cx="7282872"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access and licensing options for your work</a:t>
          </a:r>
        </a:p>
      </dsp:txBody>
      <dsp:txXfrm>
        <a:off x="42722" y="3846681"/>
        <a:ext cx="7197428" cy="789716"/>
      </dsp:txXfrm>
    </dsp:sp>
    <dsp:sp modelId="{0B1E56F4-47F1-4028-8C73-ED15D566EAC1}">
      <dsp:nvSpPr>
        <dsp:cNvPr id="0" name=""/>
        <dsp:cNvSpPr/>
      </dsp:nvSpPr>
      <dsp:spPr>
        <a:xfrm>
          <a:off x="0" y="4742479"/>
          <a:ext cx="7282872"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How to deposit your thesis and complete the library declaration form</a:t>
          </a:r>
        </a:p>
      </dsp:txBody>
      <dsp:txXfrm>
        <a:off x="42722" y="4785201"/>
        <a:ext cx="7197428" cy="789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31906-501B-4C9E-97B8-F3B7D49BE9A2}">
      <dsp:nvSpPr>
        <dsp:cNvPr id="0" name=""/>
        <dsp:cNvSpPr/>
      </dsp:nvSpPr>
      <dsp:spPr>
        <a:xfrm>
          <a:off x="0" y="2301"/>
          <a:ext cx="6555347" cy="11666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6F9E58-FEA0-47EC-B7BA-6DA28FAC991A}">
      <dsp:nvSpPr>
        <dsp:cNvPr id="0" name=""/>
        <dsp:cNvSpPr/>
      </dsp:nvSpPr>
      <dsp:spPr>
        <a:xfrm>
          <a:off x="352902" y="264791"/>
          <a:ext cx="641640" cy="641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998BBB-78F2-468F-8E7D-55696201DD24}">
      <dsp:nvSpPr>
        <dsp:cNvPr id="0" name=""/>
        <dsp:cNvSpPr/>
      </dsp:nvSpPr>
      <dsp:spPr>
        <a:xfrm>
          <a:off x="1347445" y="2301"/>
          <a:ext cx="5207901" cy="116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67" tIns="123467" rIns="123467" bIns="123467" numCol="1" spcCol="1270" anchor="ctr" anchorCtr="0">
          <a:noAutofit/>
        </a:bodyPr>
        <a:lstStyle/>
        <a:p>
          <a:pPr marL="0" lvl="0" indent="0" algn="l" defTabSz="977900">
            <a:lnSpc>
              <a:spcPct val="100000"/>
            </a:lnSpc>
            <a:spcBef>
              <a:spcPct val="0"/>
            </a:spcBef>
            <a:spcAft>
              <a:spcPct val="35000"/>
            </a:spcAft>
            <a:buNone/>
          </a:pPr>
          <a:r>
            <a:rPr lang="en-US" sz="2200" b="1" kern="1200" dirty="0"/>
            <a:t>Exposure</a:t>
          </a:r>
          <a:endParaRPr lang="en-US" sz="2200" kern="1200" dirty="0"/>
        </a:p>
      </dsp:txBody>
      <dsp:txXfrm>
        <a:off x="1347445" y="2301"/>
        <a:ext cx="5207901" cy="1166619"/>
      </dsp:txXfrm>
    </dsp:sp>
    <dsp:sp modelId="{D257F818-FD3F-4347-AC6C-46C8FDB6C23C}">
      <dsp:nvSpPr>
        <dsp:cNvPr id="0" name=""/>
        <dsp:cNvSpPr/>
      </dsp:nvSpPr>
      <dsp:spPr>
        <a:xfrm>
          <a:off x="0" y="1460576"/>
          <a:ext cx="6555347" cy="11666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79CE30-F253-489C-A21C-FF8B891C5E7E}">
      <dsp:nvSpPr>
        <dsp:cNvPr id="0" name=""/>
        <dsp:cNvSpPr/>
      </dsp:nvSpPr>
      <dsp:spPr>
        <a:xfrm>
          <a:off x="352902" y="1723065"/>
          <a:ext cx="641640" cy="641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55E7D-8C8C-4990-9493-93A0A8F73466}">
      <dsp:nvSpPr>
        <dsp:cNvPr id="0" name=""/>
        <dsp:cNvSpPr/>
      </dsp:nvSpPr>
      <dsp:spPr>
        <a:xfrm>
          <a:off x="1347445" y="1460576"/>
          <a:ext cx="5207901" cy="116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67" tIns="123467" rIns="123467" bIns="123467" numCol="1" spcCol="1270" anchor="ctr" anchorCtr="0">
          <a:noAutofit/>
        </a:bodyPr>
        <a:lstStyle/>
        <a:p>
          <a:pPr marL="0" lvl="0" indent="0" algn="l" defTabSz="977900">
            <a:lnSpc>
              <a:spcPct val="100000"/>
            </a:lnSpc>
            <a:spcBef>
              <a:spcPct val="0"/>
            </a:spcBef>
            <a:spcAft>
              <a:spcPct val="35000"/>
            </a:spcAft>
            <a:buNone/>
          </a:pPr>
          <a:r>
            <a:rPr lang="en-US" sz="2200" b="1" kern="1200" dirty="0"/>
            <a:t>Citations</a:t>
          </a:r>
          <a:endParaRPr lang="en-US" sz="2200" kern="1200" dirty="0"/>
        </a:p>
      </dsp:txBody>
      <dsp:txXfrm>
        <a:off x="1347445" y="1460576"/>
        <a:ext cx="5207901" cy="1166619"/>
      </dsp:txXfrm>
    </dsp:sp>
    <dsp:sp modelId="{8C0A7924-C917-42CC-AC18-5C0AD0516B4F}">
      <dsp:nvSpPr>
        <dsp:cNvPr id="0" name=""/>
        <dsp:cNvSpPr/>
      </dsp:nvSpPr>
      <dsp:spPr>
        <a:xfrm>
          <a:off x="0" y="2918850"/>
          <a:ext cx="6555347" cy="11666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B97969-D960-4DFE-A6EE-17AF408A08FC}">
      <dsp:nvSpPr>
        <dsp:cNvPr id="0" name=""/>
        <dsp:cNvSpPr/>
      </dsp:nvSpPr>
      <dsp:spPr>
        <a:xfrm>
          <a:off x="352902" y="3181340"/>
          <a:ext cx="641640" cy="6416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23A0E-B310-4746-B447-A0827E87B5B5}">
      <dsp:nvSpPr>
        <dsp:cNvPr id="0" name=""/>
        <dsp:cNvSpPr/>
      </dsp:nvSpPr>
      <dsp:spPr>
        <a:xfrm>
          <a:off x="1347445" y="2918850"/>
          <a:ext cx="5207901" cy="116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67" tIns="123467" rIns="123467" bIns="123467" numCol="1" spcCol="1270" anchor="ctr" anchorCtr="0">
          <a:noAutofit/>
        </a:bodyPr>
        <a:lstStyle/>
        <a:p>
          <a:pPr marL="0" lvl="0" indent="0" algn="l" defTabSz="977900">
            <a:lnSpc>
              <a:spcPct val="100000"/>
            </a:lnSpc>
            <a:spcBef>
              <a:spcPct val="0"/>
            </a:spcBef>
            <a:spcAft>
              <a:spcPct val="35000"/>
            </a:spcAft>
            <a:buNone/>
          </a:pPr>
          <a:r>
            <a:rPr lang="en-US" sz="2200" b="1" kern="1200" dirty="0"/>
            <a:t>Opportunities</a:t>
          </a:r>
        </a:p>
      </dsp:txBody>
      <dsp:txXfrm>
        <a:off x="1347445" y="2918850"/>
        <a:ext cx="5207901" cy="1166619"/>
      </dsp:txXfrm>
    </dsp:sp>
    <dsp:sp modelId="{BFC9EB4B-B2B0-446D-9111-D36CC6EEEE7A}">
      <dsp:nvSpPr>
        <dsp:cNvPr id="0" name=""/>
        <dsp:cNvSpPr/>
      </dsp:nvSpPr>
      <dsp:spPr>
        <a:xfrm>
          <a:off x="0" y="4377125"/>
          <a:ext cx="6555347" cy="11666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280CA-06DE-42D0-844B-7D65CFB22F35}">
      <dsp:nvSpPr>
        <dsp:cNvPr id="0" name=""/>
        <dsp:cNvSpPr/>
      </dsp:nvSpPr>
      <dsp:spPr>
        <a:xfrm>
          <a:off x="352902" y="4639614"/>
          <a:ext cx="641640" cy="6416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D8C0D5-596B-4282-B7F9-CF7E63502614}">
      <dsp:nvSpPr>
        <dsp:cNvPr id="0" name=""/>
        <dsp:cNvSpPr/>
      </dsp:nvSpPr>
      <dsp:spPr>
        <a:xfrm>
          <a:off x="1347445" y="4377125"/>
          <a:ext cx="5207901" cy="116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67" tIns="123467" rIns="123467" bIns="123467" numCol="1" spcCol="1270" anchor="ctr" anchorCtr="0">
          <a:noAutofit/>
        </a:bodyPr>
        <a:lstStyle/>
        <a:p>
          <a:pPr marL="0" lvl="0" indent="0" algn="l" defTabSz="977900">
            <a:lnSpc>
              <a:spcPct val="100000"/>
            </a:lnSpc>
            <a:spcBef>
              <a:spcPct val="0"/>
            </a:spcBef>
            <a:spcAft>
              <a:spcPct val="35000"/>
            </a:spcAft>
            <a:buNone/>
          </a:pPr>
          <a:r>
            <a:rPr lang="en-US" sz="2200" b="1" kern="1200" dirty="0"/>
            <a:t>Best practice</a:t>
          </a:r>
          <a:endParaRPr lang="en-US" sz="2200" kern="1200" dirty="0"/>
        </a:p>
      </dsp:txBody>
      <dsp:txXfrm>
        <a:off x="1347445" y="4377125"/>
        <a:ext cx="5207901" cy="1166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F1C11-3693-44EA-BE44-2F8CB16390C2}">
      <dsp:nvSpPr>
        <dsp:cNvPr id="0" name=""/>
        <dsp:cNvSpPr/>
      </dsp:nvSpPr>
      <dsp:spPr>
        <a:xfrm>
          <a:off x="0" y="2301"/>
          <a:ext cx="6555347" cy="11666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BAD320-6849-43A6-90A1-90D799F667F0}">
      <dsp:nvSpPr>
        <dsp:cNvPr id="0" name=""/>
        <dsp:cNvSpPr/>
      </dsp:nvSpPr>
      <dsp:spPr>
        <a:xfrm>
          <a:off x="352902" y="264791"/>
          <a:ext cx="641640" cy="641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EE783-E38D-4F44-A543-B9C3D5D1F122}">
      <dsp:nvSpPr>
        <dsp:cNvPr id="0" name=""/>
        <dsp:cNvSpPr/>
      </dsp:nvSpPr>
      <dsp:spPr>
        <a:xfrm>
          <a:off x="1347445" y="2301"/>
          <a:ext cx="5207901" cy="116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67" tIns="123467" rIns="123467" bIns="123467" numCol="1" spcCol="1270" anchor="ctr" anchorCtr="0">
          <a:noAutofit/>
        </a:bodyPr>
        <a:lstStyle/>
        <a:p>
          <a:pPr marL="0" lvl="0" indent="0" algn="l" defTabSz="977900">
            <a:lnSpc>
              <a:spcPct val="100000"/>
            </a:lnSpc>
            <a:spcBef>
              <a:spcPct val="0"/>
            </a:spcBef>
            <a:spcAft>
              <a:spcPct val="35000"/>
            </a:spcAft>
            <a:buNone/>
          </a:pPr>
          <a:r>
            <a:rPr lang="en-US" sz="2200" b="1" kern="1200" dirty="0"/>
            <a:t>Authority</a:t>
          </a:r>
          <a:endParaRPr lang="en-US" sz="2200" kern="1200" dirty="0"/>
        </a:p>
      </dsp:txBody>
      <dsp:txXfrm>
        <a:off x="1347445" y="2301"/>
        <a:ext cx="5207901" cy="1166619"/>
      </dsp:txXfrm>
    </dsp:sp>
    <dsp:sp modelId="{EAF747C2-7059-450C-9416-ED19C01FD546}">
      <dsp:nvSpPr>
        <dsp:cNvPr id="0" name=""/>
        <dsp:cNvSpPr/>
      </dsp:nvSpPr>
      <dsp:spPr>
        <a:xfrm>
          <a:off x="0" y="1460576"/>
          <a:ext cx="6555347" cy="11666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5C802C-891A-410E-869E-89F1AD9BD54C}">
      <dsp:nvSpPr>
        <dsp:cNvPr id="0" name=""/>
        <dsp:cNvSpPr/>
      </dsp:nvSpPr>
      <dsp:spPr>
        <a:xfrm>
          <a:off x="352902" y="1723065"/>
          <a:ext cx="641640" cy="641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D1FA1-C7B9-4157-A543-A4EDE8CC2CDB}">
      <dsp:nvSpPr>
        <dsp:cNvPr id="0" name=""/>
        <dsp:cNvSpPr/>
      </dsp:nvSpPr>
      <dsp:spPr>
        <a:xfrm>
          <a:off x="1347445" y="1460576"/>
          <a:ext cx="5207901" cy="116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67" tIns="123467" rIns="123467" bIns="123467" numCol="1" spcCol="1270" anchor="ctr" anchorCtr="0">
          <a:noAutofit/>
        </a:bodyPr>
        <a:lstStyle/>
        <a:p>
          <a:pPr marL="0" lvl="0" indent="0" algn="l" defTabSz="977900">
            <a:lnSpc>
              <a:spcPct val="100000"/>
            </a:lnSpc>
            <a:spcBef>
              <a:spcPct val="0"/>
            </a:spcBef>
            <a:spcAft>
              <a:spcPct val="35000"/>
            </a:spcAft>
            <a:buNone/>
          </a:pPr>
          <a:r>
            <a:rPr lang="en-US" sz="2200" b="1" kern="1200" dirty="0"/>
            <a:t>Security</a:t>
          </a:r>
          <a:endParaRPr lang="en-US" sz="2200" kern="1200" dirty="0"/>
        </a:p>
      </dsp:txBody>
      <dsp:txXfrm>
        <a:off x="1347445" y="1460576"/>
        <a:ext cx="5207901" cy="1166619"/>
      </dsp:txXfrm>
    </dsp:sp>
    <dsp:sp modelId="{F67F8F18-34FC-4D5E-BDB8-FA93EC8D4873}">
      <dsp:nvSpPr>
        <dsp:cNvPr id="0" name=""/>
        <dsp:cNvSpPr/>
      </dsp:nvSpPr>
      <dsp:spPr>
        <a:xfrm>
          <a:off x="0" y="2918850"/>
          <a:ext cx="6555347" cy="11666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030FEB-3FBB-402E-BC0C-E567AB8D0D36}">
      <dsp:nvSpPr>
        <dsp:cNvPr id="0" name=""/>
        <dsp:cNvSpPr/>
      </dsp:nvSpPr>
      <dsp:spPr>
        <a:xfrm>
          <a:off x="352902" y="3181340"/>
          <a:ext cx="641640" cy="6416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07C39-DF0B-409E-8D66-7D6C8465705A}">
      <dsp:nvSpPr>
        <dsp:cNvPr id="0" name=""/>
        <dsp:cNvSpPr/>
      </dsp:nvSpPr>
      <dsp:spPr>
        <a:xfrm>
          <a:off x="1347445" y="2918850"/>
          <a:ext cx="5207901" cy="116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67" tIns="123467" rIns="123467" bIns="123467" numCol="1" spcCol="1270" anchor="ctr" anchorCtr="0">
          <a:noAutofit/>
        </a:bodyPr>
        <a:lstStyle/>
        <a:p>
          <a:pPr marL="0" lvl="0" indent="0" algn="l" defTabSz="977900">
            <a:lnSpc>
              <a:spcPct val="100000"/>
            </a:lnSpc>
            <a:spcBef>
              <a:spcPct val="0"/>
            </a:spcBef>
            <a:spcAft>
              <a:spcPct val="35000"/>
            </a:spcAft>
            <a:buNone/>
          </a:pPr>
          <a:r>
            <a:rPr lang="en-US" sz="2200" b="1" kern="1200" dirty="0"/>
            <a:t>Governance</a:t>
          </a:r>
          <a:endParaRPr lang="en-US" sz="2200" kern="1200" dirty="0"/>
        </a:p>
      </dsp:txBody>
      <dsp:txXfrm>
        <a:off x="1347445" y="2918850"/>
        <a:ext cx="5207901" cy="1166619"/>
      </dsp:txXfrm>
    </dsp:sp>
    <dsp:sp modelId="{CE1B8F7D-718E-4B69-9BD2-B08411014474}">
      <dsp:nvSpPr>
        <dsp:cNvPr id="0" name=""/>
        <dsp:cNvSpPr/>
      </dsp:nvSpPr>
      <dsp:spPr>
        <a:xfrm>
          <a:off x="0" y="4377125"/>
          <a:ext cx="6555347" cy="116661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4F800F-520B-4649-8374-37231D338C19}">
      <dsp:nvSpPr>
        <dsp:cNvPr id="0" name=""/>
        <dsp:cNvSpPr/>
      </dsp:nvSpPr>
      <dsp:spPr>
        <a:xfrm>
          <a:off x="352902" y="4639614"/>
          <a:ext cx="641640" cy="6416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35143-DDA6-473D-A176-DE235C48FD75}">
      <dsp:nvSpPr>
        <dsp:cNvPr id="0" name=""/>
        <dsp:cNvSpPr/>
      </dsp:nvSpPr>
      <dsp:spPr>
        <a:xfrm>
          <a:off x="1347445" y="4377125"/>
          <a:ext cx="5207901" cy="1166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467" tIns="123467" rIns="123467" bIns="123467" numCol="1" spcCol="1270" anchor="ctr" anchorCtr="0">
          <a:noAutofit/>
        </a:bodyPr>
        <a:lstStyle/>
        <a:p>
          <a:pPr marL="0" lvl="0" indent="0" algn="l" defTabSz="977900">
            <a:lnSpc>
              <a:spcPct val="100000"/>
            </a:lnSpc>
            <a:spcBef>
              <a:spcPct val="0"/>
            </a:spcBef>
            <a:spcAft>
              <a:spcPct val="35000"/>
            </a:spcAft>
            <a:buNone/>
          </a:pPr>
          <a:r>
            <a:rPr lang="en-US" sz="2200" b="1" kern="1200" dirty="0"/>
            <a:t>Protection</a:t>
          </a:r>
          <a:endParaRPr lang="en-US" sz="2200" kern="1200" dirty="0"/>
        </a:p>
      </dsp:txBody>
      <dsp:txXfrm>
        <a:off x="1347445" y="4377125"/>
        <a:ext cx="5207901" cy="1166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EBF87-D52B-4444-BE6C-86D61905139E}">
      <dsp:nvSpPr>
        <dsp:cNvPr id="0" name=""/>
        <dsp:cNvSpPr/>
      </dsp:nvSpPr>
      <dsp:spPr>
        <a:xfrm>
          <a:off x="0" y="677"/>
          <a:ext cx="6555347" cy="1584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F0B716-4F0B-42A7-A7E2-73633DEF9B29}">
      <dsp:nvSpPr>
        <dsp:cNvPr id="0" name=""/>
        <dsp:cNvSpPr/>
      </dsp:nvSpPr>
      <dsp:spPr>
        <a:xfrm>
          <a:off x="479219" y="357121"/>
          <a:ext cx="871308" cy="871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F554C-6114-4C4F-BFBC-FD506FBB8BDD}">
      <dsp:nvSpPr>
        <dsp:cNvPr id="0" name=""/>
        <dsp:cNvSpPr/>
      </dsp:nvSpPr>
      <dsp:spPr>
        <a:xfrm>
          <a:off x="1829748" y="677"/>
          <a:ext cx="4725598" cy="1584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61" tIns="167661" rIns="167661" bIns="167661" numCol="1" spcCol="1270" anchor="ctr" anchorCtr="0">
          <a:noAutofit/>
        </a:bodyPr>
        <a:lstStyle/>
        <a:p>
          <a:pPr marL="0" lvl="0" indent="0" algn="l" defTabSz="711200">
            <a:lnSpc>
              <a:spcPct val="100000"/>
            </a:lnSpc>
            <a:spcBef>
              <a:spcPct val="0"/>
            </a:spcBef>
            <a:spcAft>
              <a:spcPct val="35000"/>
            </a:spcAft>
            <a:buNone/>
          </a:pPr>
          <a:r>
            <a:rPr lang="en-US" sz="1600" b="1" kern="1200"/>
            <a:t>Plagiarism</a:t>
          </a:r>
          <a:r>
            <a:rPr lang="en-US" sz="1600" kern="1200"/>
            <a:t> – having your work in plain view with a date-stamp, clear attribution and institutional authority makes it much easier to assert authorship and serves as a deterrent. </a:t>
          </a:r>
        </a:p>
      </dsp:txBody>
      <dsp:txXfrm>
        <a:off x="1829748" y="677"/>
        <a:ext cx="4725598" cy="1584197"/>
      </dsp:txXfrm>
    </dsp:sp>
    <dsp:sp modelId="{15BEF5CC-E256-4857-85A5-96D0CD1CEAE8}">
      <dsp:nvSpPr>
        <dsp:cNvPr id="0" name=""/>
        <dsp:cNvSpPr/>
      </dsp:nvSpPr>
      <dsp:spPr>
        <a:xfrm>
          <a:off x="0" y="1980924"/>
          <a:ext cx="6555347" cy="1584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ECDE1F-5383-454C-9681-9AF4BD828981}">
      <dsp:nvSpPr>
        <dsp:cNvPr id="0" name=""/>
        <dsp:cNvSpPr/>
      </dsp:nvSpPr>
      <dsp:spPr>
        <a:xfrm>
          <a:off x="479219" y="2337369"/>
          <a:ext cx="871308" cy="871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8E226C-7110-40B1-805B-5C784BA8037E}">
      <dsp:nvSpPr>
        <dsp:cNvPr id="0" name=""/>
        <dsp:cNvSpPr/>
      </dsp:nvSpPr>
      <dsp:spPr>
        <a:xfrm>
          <a:off x="1829748" y="1980924"/>
          <a:ext cx="4725598" cy="1584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61" tIns="167661" rIns="167661" bIns="167661" numCol="1" spcCol="1270" anchor="ctr" anchorCtr="0">
          <a:noAutofit/>
        </a:bodyPr>
        <a:lstStyle/>
        <a:p>
          <a:pPr marL="0" lvl="0" indent="0" algn="l" defTabSz="711200">
            <a:lnSpc>
              <a:spcPct val="100000"/>
            </a:lnSpc>
            <a:spcBef>
              <a:spcPct val="0"/>
            </a:spcBef>
            <a:spcAft>
              <a:spcPct val="35000"/>
            </a:spcAft>
            <a:buNone/>
          </a:pPr>
          <a:r>
            <a:rPr lang="en-US" sz="1600" b="1" kern="1200"/>
            <a:t>Research development</a:t>
          </a:r>
          <a:r>
            <a:rPr lang="en-US" sz="1600" kern="1200"/>
            <a:t> – some researchers worry their work will be developed by others without their involvement. Again, the presence of the authoritative record online with clear attribution makes this unlikely. </a:t>
          </a:r>
        </a:p>
      </dsp:txBody>
      <dsp:txXfrm>
        <a:off x="1829748" y="1980924"/>
        <a:ext cx="4725598" cy="1584197"/>
      </dsp:txXfrm>
    </dsp:sp>
    <dsp:sp modelId="{8EBDBEEF-CC7C-468C-9450-581917FB9B9A}">
      <dsp:nvSpPr>
        <dsp:cNvPr id="0" name=""/>
        <dsp:cNvSpPr/>
      </dsp:nvSpPr>
      <dsp:spPr>
        <a:xfrm>
          <a:off x="0" y="3961171"/>
          <a:ext cx="6555347" cy="1584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FFB4E-0009-4E72-924B-13124B2B67D9}">
      <dsp:nvSpPr>
        <dsp:cNvPr id="0" name=""/>
        <dsp:cNvSpPr/>
      </dsp:nvSpPr>
      <dsp:spPr>
        <a:xfrm>
          <a:off x="479219" y="4317616"/>
          <a:ext cx="871308" cy="8713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D11F6B-86BE-4981-A947-EA0481993A4E}">
      <dsp:nvSpPr>
        <dsp:cNvPr id="0" name=""/>
        <dsp:cNvSpPr/>
      </dsp:nvSpPr>
      <dsp:spPr>
        <a:xfrm>
          <a:off x="1829748" y="3961171"/>
          <a:ext cx="4725598" cy="1584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61" tIns="167661" rIns="167661" bIns="167661" numCol="1" spcCol="1270" anchor="ctr" anchorCtr="0">
          <a:noAutofit/>
        </a:bodyPr>
        <a:lstStyle/>
        <a:p>
          <a:pPr marL="0" lvl="0" indent="0" algn="l" defTabSz="711200">
            <a:lnSpc>
              <a:spcPct val="100000"/>
            </a:lnSpc>
            <a:spcBef>
              <a:spcPct val="0"/>
            </a:spcBef>
            <a:spcAft>
              <a:spcPct val="35000"/>
            </a:spcAft>
            <a:buNone/>
          </a:pPr>
          <a:r>
            <a:rPr lang="en-US" sz="1600" b="1" kern="1200"/>
            <a:t>Prepublication</a:t>
          </a:r>
          <a:r>
            <a:rPr lang="en-US" sz="1600" kern="1200"/>
            <a:t> – your thesis as one work among many that are derived from your research. This is the prevailing view of publishers.</a:t>
          </a:r>
        </a:p>
      </dsp:txBody>
      <dsp:txXfrm>
        <a:off x="1829748" y="3961171"/>
        <a:ext cx="4725598" cy="15841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07F83-357B-4AD8-BA40-0BB4589397B0}">
      <dsp:nvSpPr>
        <dsp:cNvPr id="0" name=""/>
        <dsp:cNvSpPr/>
      </dsp:nvSpPr>
      <dsp:spPr>
        <a:xfrm>
          <a:off x="0" y="0"/>
          <a:ext cx="73039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B4113-A457-44AB-94BF-AAF3988CFC47}">
      <dsp:nvSpPr>
        <dsp:cNvPr id="0" name=""/>
        <dsp:cNvSpPr/>
      </dsp:nvSpPr>
      <dsp:spPr>
        <a:xfrm>
          <a:off x="0" y="0"/>
          <a:ext cx="1460795" cy="5546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Eligible restrictions on access are:</a:t>
          </a:r>
        </a:p>
      </dsp:txBody>
      <dsp:txXfrm>
        <a:off x="0" y="0"/>
        <a:ext cx="1460795" cy="5546047"/>
      </dsp:txXfrm>
    </dsp:sp>
    <dsp:sp modelId="{541C84E8-1AA1-4547-A0C4-7A64E0D40F0F}">
      <dsp:nvSpPr>
        <dsp:cNvPr id="0" name=""/>
        <dsp:cNvSpPr/>
      </dsp:nvSpPr>
      <dsp:spPr>
        <a:xfrm>
          <a:off x="1570355" y="43666"/>
          <a:ext cx="5733622" cy="87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Future publication</a:t>
          </a:r>
        </a:p>
      </dsp:txBody>
      <dsp:txXfrm>
        <a:off x="1570355" y="43666"/>
        <a:ext cx="5733622" cy="873339"/>
      </dsp:txXfrm>
    </dsp:sp>
    <dsp:sp modelId="{67272567-5C03-49E2-BEA0-172522D030EF}">
      <dsp:nvSpPr>
        <dsp:cNvPr id="0" name=""/>
        <dsp:cNvSpPr/>
      </dsp:nvSpPr>
      <dsp:spPr>
        <a:xfrm>
          <a:off x="1460795" y="917006"/>
          <a:ext cx="58431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2C474-FF14-4EF2-AE1D-75C99E87D7E1}">
      <dsp:nvSpPr>
        <dsp:cNvPr id="0" name=""/>
        <dsp:cNvSpPr/>
      </dsp:nvSpPr>
      <dsp:spPr>
        <a:xfrm>
          <a:off x="1570355" y="960673"/>
          <a:ext cx="5733622" cy="87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Personal or confidential data</a:t>
          </a:r>
        </a:p>
      </dsp:txBody>
      <dsp:txXfrm>
        <a:off x="1570355" y="960673"/>
        <a:ext cx="5733622" cy="873339"/>
      </dsp:txXfrm>
    </dsp:sp>
    <dsp:sp modelId="{69F00E6B-D6E7-4A6A-8490-E5544D1A34AC}">
      <dsp:nvSpPr>
        <dsp:cNvPr id="0" name=""/>
        <dsp:cNvSpPr/>
      </dsp:nvSpPr>
      <dsp:spPr>
        <a:xfrm>
          <a:off x="1460795" y="1834013"/>
          <a:ext cx="58431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6D30E1-09FD-41B1-A000-10D46371130A}">
      <dsp:nvSpPr>
        <dsp:cNvPr id="0" name=""/>
        <dsp:cNvSpPr/>
      </dsp:nvSpPr>
      <dsp:spPr>
        <a:xfrm>
          <a:off x="1570355" y="1877680"/>
          <a:ext cx="5733622" cy="87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Copyright</a:t>
          </a:r>
        </a:p>
      </dsp:txBody>
      <dsp:txXfrm>
        <a:off x="1570355" y="1877680"/>
        <a:ext cx="5733622" cy="873339"/>
      </dsp:txXfrm>
    </dsp:sp>
    <dsp:sp modelId="{387FAF64-F1F2-4276-AD1F-D7F4697C200A}">
      <dsp:nvSpPr>
        <dsp:cNvPr id="0" name=""/>
        <dsp:cNvSpPr/>
      </dsp:nvSpPr>
      <dsp:spPr>
        <a:xfrm>
          <a:off x="1460795" y="2751020"/>
          <a:ext cx="58431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CF274C-D8FB-4243-8E6F-D6B2BEDC1548}">
      <dsp:nvSpPr>
        <dsp:cNvPr id="0" name=""/>
        <dsp:cNvSpPr/>
      </dsp:nvSpPr>
      <dsp:spPr>
        <a:xfrm>
          <a:off x="1570355" y="2794687"/>
          <a:ext cx="5733622" cy="87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Commercial information</a:t>
          </a:r>
        </a:p>
      </dsp:txBody>
      <dsp:txXfrm>
        <a:off x="1570355" y="2794687"/>
        <a:ext cx="5733622" cy="873339"/>
      </dsp:txXfrm>
    </dsp:sp>
    <dsp:sp modelId="{579A6C4A-54A9-438F-9FCC-A14FF9E872E7}">
      <dsp:nvSpPr>
        <dsp:cNvPr id="0" name=""/>
        <dsp:cNvSpPr/>
      </dsp:nvSpPr>
      <dsp:spPr>
        <a:xfrm>
          <a:off x="1460795" y="3668027"/>
          <a:ext cx="58431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D9FDE3-B8DF-468A-8598-D2AA248986C8}">
      <dsp:nvSpPr>
        <dsp:cNvPr id="0" name=""/>
        <dsp:cNvSpPr/>
      </dsp:nvSpPr>
      <dsp:spPr>
        <a:xfrm>
          <a:off x="1570355" y="3711694"/>
          <a:ext cx="5733622" cy="87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Contractual restrictions</a:t>
          </a:r>
        </a:p>
      </dsp:txBody>
      <dsp:txXfrm>
        <a:off x="1570355" y="3711694"/>
        <a:ext cx="5733622" cy="873339"/>
      </dsp:txXfrm>
    </dsp:sp>
    <dsp:sp modelId="{D41D144A-CE13-4611-85E2-AABE6F50246D}">
      <dsp:nvSpPr>
        <dsp:cNvPr id="0" name=""/>
        <dsp:cNvSpPr/>
      </dsp:nvSpPr>
      <dsp:spPr>
        <a:xfrm>
          <a:off x="1460795" y="4585034"/>
          <a:ext cx="58431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533E5C-6722-4776-9788-0C71E5A28C4C}">
      <dsp:nvSpPr>
        <dsp:cNvPr id="0" name=""/>
        <dsp:cNvSpPr/>
      </dsp:nvSpPr>
      <dsp:spPr>
        <a:xfrm>
          <a:off x="1570355" y="4628701"/>
          <a:ext cx="5733622" cy="873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International relations, defence, national security or public safety</a:t>
          </a:r>
        </a:p>
      </dsp:txBody>
      <dsp:txXfrm>
        <a:off x="1570355" y="4628701"/>
        <a:ext cx="5733622" cy="873339"/>
      </dsp:txXfrm>
    </dsp:sp>
    <dsp:sp modelId="{155B5E5E-C076-4E32-8494-D0F4FDEC012C}">
      <dsp:nvSpPr>
        <dsp:cNvPr id="0" name=""/>
        <dsp:cNvSpPr/>
      </dsp:nvSpPr>
      <dsp:spPr>
        <a:xfrm>
          <a:off x="1460795" y="5502041"/>
          <a:ext cx="584318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54C79-54E1-4BC0-BD5B-BF1BFDDFE0E7}">
      <dsp:nvSpPr>
        <dsp:cNvPr id="0" name=""/>
        <dsp:cNvSpPr/>
      </dsp:nvSpPr>
      <dsp:spPr>
        <a:xfrm>
          <a:off x="2993910" y="692265"/>
          <a:ext cx="533326" cy="91440"/>
        </a:xfrm>
        <a:custGeom>
          <a:avLst/>
          <a:gdLst/>
          <a:ahLst/>
          <a:cxnLst/>
          <a:rect l="0" t="0" r="0" b="0"/>
          <a:pathLst>
            <a:path>
              <a:moveTo>
                <a:pt x="0" y="45720"/>
              </a:moveTo>
              <a:lnTo>
                <a:pt x="5333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6475" y="735165"/>
        <a:ext cx="28196" cy="5639"/>
      </dsp:txXfrm>
    </dsp:sp>
    <dsp:sp modelId="{3D1F47D5-F92F-4F53-BD98-21F90742E6B8}">
      <dsp:nvSpPr>
        <dsp:cNvPr id="0" name=""/>
        <dsp:cNvSpPr/>
      </dsp:nvSpPr>
      <dsp:spPr>
        <a:xfrm>
          <a:off x="543856" y="2429"/>
          <a:ext cx="2451853" cy="1471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143" tIns="126111" rIns="120143" bIns="126111" numCol="1" spcCol="1270" anchor="ctr" anchorCtr="0">
          <a:noAutofit/>
        </a:bodyPr>
        <a:lstStyle/>
        <a:p>
          <a:pPr marL="0" lvl="0" indent="0" algn="ctr" defTabSz="711200">
            <a:lnSpc>
              <a:spcPct val="90000"/>
            </a:lnSpc>
            <a:spcBef>
              <a:spcPct val="0"/>
            </a:spcBef>
            <a:spcAft>
              <a:spcPct val="35000"/>
            </a:spcAft>
            <a:buNone/>
          </a:pPr>
          <a:r>
            <a:rPr lang="en-US" sz="1600" kern="1200" dirty="0"/>
            <a:t>The library will check your files and declaration form</a:t>
          </a:r>
        </a:p>
      </dsp:txBody>
      <dsp:txXfrm>
        <a:off x="543856" y="2429"/>
        <a:ext cx="2451853" cy="1471112"/>
      </dsp:txXfrm>
    </dsp:sp>
    <dsp:sp modelId="{06669F83-AEF4-475A-9A62-15CF73D1818B}">
      <dsp:nvSpPr>
        <dsp:cNvPr id="0" name=""/>
        <dsp:cNvSpPr/>
      </dsp:nvSpPr>
      <dsp:spPr>
        <a:xfrm>
          <a:off x="1769783" y="1471741"/>
          <a:ext cx="3015779" cy="533326"/>
        </a:xfrm>
        <a:custGeom>
          <a:avLst/>
          <a:gdLst/>
          <a:ahLst/>
          <a:cxnLst/>
          <a:rect l="0" t="0" r="0" b="0"/>
          <a:pathLst>
            <a:path>
              <a:moveTo>
                <a:pt x="3015779" y="0"/>
              </a:moveTo>
              <a:lnTo>
                <a:pt x="3015779" y="283763"/>
              </a:lnTo>
              <a:lnTo>
                <a:pt x="0" y="283763"/>
              </a:lnTo>
              <a:lnTo>
                <a:pt x="0" y="53332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00972" y="1735584"/>
        <a:ext cx="153402" cy="5639"/>
      </dsp:txXfrm>
    </dsp:sp>
    <dsp:sp modelId="{D6CC8EDD-11FC-433B-AB90-C129319701F2}">
      <dsp:nvSpPr>
        <dsp:cNvPr id="0" name=""/>
        <dsp:cNvSpPr/>
      </dsp:nvSpPr>
      <dsp:spPr>
        <a:xfrm>
          <a:off x="3559636" y="2429"/>
          <a:ext cx="2451853" cy="1471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143" tIns="126111" rIns="120143" bIns="126111" numCol="1" spcCol="1270" anchor="ctr" anchorCtr="0">
          <a:noAutofit/>
        </a:bodyPr>
        <a:lstStyle/>
        <a:p>
          <a:pPr marL="0" lvl="0" indent="0" algn="ctr" defTabSz="711200">
            <a:lnSpc>
              <a:spcPct val="90000"/>
            </a:lnSpc>
            <a:spcBef>
              <a:spcPct val="0"/>
            </a:spcBef>
            <a:spcAft>
              <a:spcPct val="35000"/>
            </a:spcAft>
            <a:buNone/>
          </a:pPr>
          <a:r>
            <a:rPr lang="en-US" sz="1600" kern="1200" dirty="0"/>
            <a:t>The library will confirm your deposit with Registry so your award can progress</a:t>
          </a:r>
        </a:p>
      </dsp:txBody>
      <dsp:txXfrm>
        <a:off x="3559636" y="2429"/>
        <a:ext cx="2451853" cy="1471112"/>
      </dsp:txXfrm>
    </dsp:sp>
    <dsp:sp modelId="{91328105-9A3F-4646-B902-1E84A769C217}">
      <dsp:nvSpPr>
        <dsp:cNvPr id="0" name=""/>
        <dsp:cNvSpPr/>
      </dsp:nvSpPr>
      <dsp:spPr>
        <a:xfrm>
          <a:off x="2993910" y="2727303"/>
          <a:ext cx="533326" cy="91440"/>
        </a:xfrm>
        <a:custGeom>
          <a:avLst/>
          <a:gdLst/>
          <a:ahLst/>
          <a:cxnLst/>
          <a:rect l="0" t="0" r="0" b="0"/>
          <a:pathLst>
            <a:path>
              <a:moveTo>
                <a:pt x="0" y="45720"/>
              </a:moveTo>
              <a:lnTo>
                <a:pt x="53332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6475" y="2770203"/>
        <a:ext cx="28196" cy="5639"/>
      </dsp:txXfrm>
    </dsp:sp>
    <dsp:sp modelId="{88CCE46B-B91F-4420-B57F-8A13E0E66F34}">
      <dsp:nvSpPr>
        <dsp:cNvPr id="0" name=""/>
        <dsp:cNvSpPr/>
      </dsp:nvSpPr>
      <dsp:spPr>
        <a:xfrm>
          <a:off x="543856" y="2037467"/>
          <a:ext cx="2451853" cy="1471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143" tIns="126111" rIns="120143" bIns="126111" numCol="1" spcCol="1270" anchor="ctr" anchorCtr="0">
          <a:noAutofit/>
        </a:bodyPr>
        <a:lstStyle/>
        <a:p>
          <a:pPr marL="0" lvl="0" indent="0" algn="ctr" defTabSz="711200">
            <a:lnSpc>
              <a:spcPct val="90000"/>
            </a:lnSpc>
            <a:spcBef>
              <a:spcPct val="0"/>
            </a:spcBef>
            <a:spcAft>
              <a:spcPct val="35000"/>
            </a:spcAft>
            <a:buNone/>
          </a:pPr>
          <a:r>
            <a:rPr lang="en-US" sz="1600" kern="1200" dirty="0"/>
            <a:t>The library will create a record for your thesis in Pure</a:t>
          </a:r>
        </a:p>
      </dsp:txBody>
      <dsp:txXfrm>
        <a:off x="543856" y="2037467"/>
        <a:ext cx="2451853" cy="1471112"/>
      </dsp:txXfrm>
    </dsp:sp>
    <dsp:sp modelId="{A0CEF504-5B62-4B0B-BE64-0E62203E11FC}">
      <dsp:nvSpPr>
        <dsp:cNvPr id="0" name=""/>
        <dsp:cNvSpPr/>
      </dsp:nvSpPr>
      <dsp:spPr>
        <a:xfrm>
          <a:off x="1769783" y="3506779"/>
          <a:ext cx="3015779" cy="533326"/>
        </a:xfrm>
        <a:custGeom>
          <a:avLst/>
          <a:gdLst/>
          <a:ahLst/>
          <a:cxnLst/>
          <a:rect l="0" t="0" r="0" b="0"/>
          <a:pathLst>
            <a:path>
              <a:moveTo>
                <a:pt x="3015779" y="0"/>
              </a:moveTo>
              <a:lnTo>
                <a:pt x="3015779" y="283763"/>
              </a:lnTo>
              <a:lnTo>
                <a:pt x="0" y="283763"/>
              </a:lnTo>
              <a:lnTo>
                <a:pt x="0" y="53332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00972" y="3770623"/>
        <a:ext cx="153402" cy="5639"/>
      </dsp:txXfrm>
    </dsp:sp>
    <dsp:sp modelId="{4BA201A4-B29D-4B2D-964E-5C2EE1D0BBB9}">
      <dsp:nvSpPr>
        <dsp:cNvPr id="0" name=""/>
        <dsp:cNvSpPr/>
      </dsp:nvSpPr>
      <dsp:spPr>
        <a:xfrm>
          <a:off x="3559636" y="2037467"/>
          <a:ext cx="2451853" cy="1471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143" tIns="126111" rIns="120143" bIns="126111" numCol="1" spcCol="1270" anchor="ctr" anchorCtr="0">
          <a:noAutofit/>
        </a:bodyPr>
        <a:lstStyle/>
        <a:p>
          <a:pPr marL="0" lvl="0" indent="0" algn="ctr" defTabSz="711200">
            <a:lnSpc>
              <a:spcPct val="90000"/>
            </a:lnSpc>
            <a:spcBef>
              <a:spcPct val="0"/>
            </a:spcBef>
            <a:spcAft>
              <a:spcPct val="35000"/>
            </a:spcAft>
            <a:buNone/>
          </a:pPr>
          <a:r>
            <a:rPr lang="en-US" sz="1600" kern="1200" dirty="0"/>
            <a:t>The library will provide you with a DOI for your thesis</a:t>
          </a:r>
        </a:p>
      </dsp:txBody>
      <dsp:txXfrm>
        <a:off x="3559636" y="2037467"/>
        <a:ext cx="2451853" cy="1471112"/>
      </dsp:txXfrm>
    </dsp:sp>
    <dsp:sp modelId="{5BA15803-CBDF-4625-866F-21348AA99F1C}">
      <dsp:nvSpPr>
        <dsp:cNvPr id="0" name=""/>
        <dsp:cNvSpPr/>
      </dsp:nvSpPr>
      <dsp:spPr>
        <a:xfrm>
          <a:off x="543856" y="4072505"/>
          <a:ext cx="2451853" cy="1471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143" tIns="126111" rIns="120143" bIns="126111" numCol="1" spcCol="1270" anchor="ctr" anchorCtr="0">
          <a:noAutofit/>
        </a:bodyPr>
        <a:lstStyle/>
        <a:p>
          <a:pPr marL="0" lvl="0" indent="0" algn="ctr" defTabSz="711200">
            <a:lnSpc>
              <a:spcPct val="90000"/>
            </a:lnSpc>
            <a:spcBef>
              <a:spcPct val="0"/>
            </a:spcBef>
            <a:spcAft>
              <a:spcPct val="35000"/>
            </a:spcAft>
            <a:buNone/>
          </a:pPr>
          <a:r>
            <a:rPr lang="en-US" sz="1600" kern="1200" dirty="0"/>
            <a:t>Your thesis will be added to GCU's library catalogue and to the British Library's Electronic Thesis Online Service (</a:t>
          </a:r>
          <a:r>
            <a:rPr lang="en-US" sz="1600" kern="1200" dirty="0" err="1"/>
            <a:t>EThOS</a:t>
          </a:r>
          <a:r>
            <a:rPr lang="en-US" sz="1600" kern="1200" dirty="0"/>
            <a:t>).</a:t>
          </a:r>
        </a:p>
      </dsp:txBody>
      <dsp:txXfrm>
        <a:off x="543856" y="4072505"/>
        <a:ext cx="2451853" cy="14711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FD2B5-C21F-B64E-8B96-5B3C9971FBBD}">
      <dsp:nvSpPr>
        <dsp:cNvPr id="0" name=""/>
        <dsp:cNvSpPr/>
      </dsp:nvSpPr>
      <dsp:spPr>
        <a:xfrm>
          <a:off x="0" y="612"/>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968F7-09DC-6E4E-9853-732DC0686D79}">
      <dsp:nvSpPr>
        <dsp:cNvPr id="0" name=""/>
        <dsp:cNvSpPr/>
      </dsp:nvSpPr>
      <dsp:spPr>
        <a:xfrm>
          <a:off x="0" y="612"/>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solidFill>
                <a:schemeClr val="tx2"/>
              </a:solidFill>
            </a:rPr>
            <a:t>My Workshops since I joined GCU in May 2024 (delivered and to be delivered)</a:t>
          </a:r>
          <a:endParaRPr lang="en-US" sz="2200" b="1" kern="1200" dirty="0">
            <a:solidFill>
              <a:schemeClr val="tx2"/>
            </a:solidFill>
          </a:endParaRPr>
        </a:p>
      </dsp:txBody>
      <dsp:txXfrm>
        <a:off x="0" y="612"/>
        <a:ext cx="10351911" cy="334368"/>
      </dsp:txXfrm>
    </dsp:sp>
    <dsp:sp modelId="{A59012E7-34C1-E440-8FA0-6258C2A85AF6}">
      <dsp:nvSpPr>
        <dsp:cNvPr id="0" name=""/>
        <dsp:cNvSpPr/>
      </dsp:nvSpPr>
      <dsp:spPr>
        <a:xfrm>
          <a:off x="0" y="334981"/>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785E2-733F-6B46-9766-1CEB9C08E16A}">
      <dsp:nvSpPr>
        <dsp:cNvPr id="0" name=""/>
        <dsp:cNvSpPr/>
      </dsp:nvSpPr>
      <dsp:spPr>
        <a:xfrm>
          <a:off x="0" y="334981"/>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solidFill>
                <a:schemeClr val="tx2"/>
              </a:solidFill>
              <a:highlight>
                <a:srgbClr val="C0C0C0"/>
              </a:highlight>
            </a:rPr>
            <a:t>Writing your RDC2 report                                                05 June	</a:t>
          </a:r>
          <a:r>
            <a:rPr lang="en-GB" sz="2000" i="0" kern="1200" dirty="0">
              <a:solidFill>
                <a:schemeClr val="tx2"/>
              </a:solidFill>
              <a:highlight>
                <a:srgbClr val="C0C0C0"/>
              </a:highlight>
            </a:rPr>
            <a:t>10:00 – 12:00 (online &amp; face-to-face)</a:t>
          </a:r>
          <a:r>
            <a:rPr lang="en-US" sz="2000" b="0" kern="1200" dirty="0">
              <a:solidFill>
                <a:schemeClr val="tx2"/>
              </a:solidFill>
              <a:highlight>
                <a:srgbClr val="C0C0C0"/>
              </a:highlight>
            </a:rPr>
            <a:t> </a:t>
          </a:r>
        </a:p>
      </dsp:txBody>
      <dsp:txXfrm>
        <a:off x="0" y="334981"/>
        <a:ext cx="10351911" cy="334368"/>
      </dsp:txXfrm>
    </dsp:sp>
    <dsp:sp modelId="{E8FAF196-7488-8549-A9D9-11A7D58C7B80}">
      <dsp:nvSpPr>
        <dsp:cNvPr id="0" name=""/>
        <dsp:cNvSpPr/>
      </dsp:nvSpPr>
      <dsp:spPr>
        <a:xfrm>
          <a:off x="0" y="669350"/>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42897-92CB-D64D-8147-90DAD79363EF}">
      <dsp:nvSpPr>
        <dsp:cNvPr id="0" name=""/>
        <dsp:cNvSpPr/>
      </dsp:nvSpPr>
      <dsp:spPr>
        <a:xfrm>
          <a:off x="0" y="669350"/>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i="0" kern="1200" dirty="0">
              <a:solidFill>
                <a:schemeClr val="tx2"/>
              </a:solidFill>
            </a:rPr>
            <a:t>Getting Started with Note-taking			13 June 		11:00 – 12:00</a:t>
          </a:r>
          <a:endParaRPr lang="en-US" sz="2000" kern="1200" dirty="0">
            <a:solidFill>
              <a:schemeClr val="tx2"/>
            </a:solidFill>
          </a:endParaRPr>
        </a:p>
      </dsp:txBody>
      <dsp:txXfrm>
        <a:off x="0" y="669350"/>
        <a:ext cx="10351911" cy="334368"/>
      </dsp:txXfrm>
    </dsp:sp>
    <dsp:sp modelId="{433AAF42-611F-0941-A34C-EE86759FDC1D}">
      <dsp:nvSpPr>
        <dsp:cNvPr id="0" name=""/>
        <dsp:cNvSpPr/>
      </dsp:nvSpPr>
      <dsp:spPr>
        <a:xfrm>
          <a:off x="0" y="1003719"/>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7672C-0446-6442-A2D1-628ECAF84B5F}">
      <dsp:nvSpPr>
        <dsp:cNvPr id="0" name=""/>
        <dsp:cNvSpPr/>
      </dsp:nvSpPr>
      <dsp:spPr>
        <a:xfrm>
          <a:off x="0" y="1003719"/>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i="0" kern="1200" dirty="0">
              <a:solidFill>
                <a:schemeClr val="tx2"/>
              </a:solidFill>
            </a:rPr>
            <a:t>Making Sense of your Reading			19 June 		14:00 - 15:00</a:t>
          </a:r>
          <a:endParaRPr lang="en-US" sz="2000" kern="1200" dirty="0">
            <a:solidFill>
              <a:schemeClr val="tx2"/>
            </a:solidFill>
          </a:endParaRPr>
        </a:p>
      </dsp:txBody>
      <dsp:txXfrm>
        <a:off x="0" y="1003719"/>
        <a:ext cx="10351911" cy="334368"/>
      </dsp:txXfrm>
    </dsp:sp>
    <dsp:sp modelId="{933CAD0E-201B-2A41-85B7-40A7F8D1791E}">
      <dsp:nvSpPr>
        <dsp:cNvPr id="0" name=""/>
        <dsp:cNvSpPr/>
      </dsp:nvSpPr>
      <dsp:spPr>
        <a:xfrm>
          <a:off x="0" y="1338087"/>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B2C13-00BE-DE49-9CAE-DC01380C54E5}">
      <dsp:nvSpPr>
        <dsp:cNvPr id="0" name=""/>
        <dsp:cNvSpPr/>
      </dsp:nvSpPr>
      <dsp:spPr>
        <a:xfrm>
          <a:off x="0" y="1338087"/>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i="0" kern="1200" dirty="0">
              <a:solidFill>
                <a:schemeClr val="tx2"/>
              </a:solidFill>
            </a:rPr>
            <a:t>Editing your Writing				25 June 		11:00 - 12:00</a:t>
          </a:r>
          <a:endParaRPr lang="en-US" sz="2000" kern="1200" dirty="0">
            <a:solidFill>
              <a:schemeClr val="tx2"/>
            </a:solidFill>
          </a:endParaRPr>
        </a:p>
      </dsp:txBody>
      <dsp:txXfrm>
        <a:off x="0" y="1338087"/>
        <a:ext cx="10351911" cy="334368"/>
      </dsp:txXfrm>
    </dsp:sp>
    <dsp:sp modelId="{DD01682C-70EA-3C46-A838-7C406B543FA8}">
      <dsp:nvSpPr>
        <dsp:cNvPr id="0" name=""/>
        <dsp:cNvSpPr/>
      </dsp:nvSpPr>
      <dsp:spPr>
        <a:xfrm>
          <a:off x="0" y="1672456"/>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5827E-EEF3-C142-941A-4B4CC6D5C421}">
      <dsp:nvSpPr>
        <dsp:cNvPr id="0" name=""/>
        <dsp:cNvSpPr/>
      </dsp:nvSpPr>
      <dsp:spPr>
        <a:xfrm>
          <a:off x="0" y="1672456"/>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dirty="0">
              <a:solidFill>
                <a:schemeClr val="tx2"/>
              </a:solidFill>
              <a:highlight>
                <a:srgbClr val="C0C0C0"/>
              </a:highlight>
            </a:rPr>
            <a:t>PhD Challenges 					11 June 	     (face-to-face)  &amp; 07 August (online)</a:t>
          </a:r>
          <a:endParaRPr lang="en-US" sz="2000" kern="1200" dirty="0">
            <a:solidFill>
              <a:schemeClr val="tx2"/>
            </a:solidFill>
            <a:highlight>
              <a:srgbClr val="C0C0C0"/>
            </a:highlight>
          </a:endParaRPr>
        </a:p>
      </dsp:txBody>
      <dsp:txXfrm>
        <a:off x="0" y="1672456"/>
        <a:ext cx="10351911" cy="334368"/>
      </dsp:txXfrm>
    </dsp:sp>
    <dsp:sp modelId="{D4628418-80BB-5342-A936-C6FB41F5568A}">
      <dsp:nvSpPr>
        <dsp:cNvPr id="0" name=""/>
        <dsp:cNvSpPr/>
      </dsp:nvSpPr>
      <dsp:spPr>
        <a:xfrm>
          <a:off x="0" y="2006825"/>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8B7598-2818-AC4A-AB0F-543F7E19FB59}">
      <dsp:nvSpPr>
        <dsp:cNvPr id="0" name=""/>
        <dsp:cNvSpPr/>
      </dsp:nvSpPr>
      <dsp:spPr>
        <a:xfrm>
          <a:off x="0" y="2006825"/>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dirty="0">
              <a:solidFill>
                <a:schemeClr val="tx2"/>
              </a:solidFill>
              <a:highlight>
                <a:srgbClr val="C0C0C0"/>
              </a:highlight>
            </a:rPr>
            <a:t>Conferences 					20 June       (face-to-face)  &amp; 13 August (online)</a:t>
          </a:r>
          <a:endParaRPr lang="en-US" sz="2000" kern="1200" dirty="0">
            <a:solidFill>
              <a:schemeClr val="tx2"/>
            </a:solidFill>
            <a:highlight>
              <a:srgbClr val="C0C0C0"/>
            </a:highlight>
          </a:endParaRPr>
        </a:p>
      </dsp:txBody>
      <dsp:txXfrm>
        <a:off x="0" y="2006825"/>
        <a:ext cx="10351911" cy="334368"/>
      </dsp:txXfrm>
    </dsp:sp>
    <dsp:sp modelId="{C8BA1DD8-DD2B-3644-9708-6D91DBF26B69}">
      <dsp:nvSpPr>
        <dsp:cNvPr id="0" name=""/>
        <dsp:cNvSpPr/>
      </dsp:nvSpPr>
      <dsp:spPr>
        <a:xfrm>
          <a:off x="0" y="2341194"/>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C53EAC-EFC8-4649-BAFE-9124A6A85741}">
      <dsp:nvSpPr>
        <dsp:cNvPr id="0" name=""/>
        <dsp:cNvSpPr/>
      </dsp:nvSpPr>
      <dsp:spPr>
        <a:xfrm>
          <a:off x="0" y="2341194"/>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dirty="0">
              <a:solidFill>
                <a:schemeClr val="tx2"/>
              </a:solidFill>
              <a:highlight>
                <a:srgbClr val="C0C0C0"/>
              </a:highlight>
            </a:rPr>
            <a:t>Preparing for Presentations 		                27 June       (face-to-face) &amp; 22 August (online)</a:t>
          </a:r>
          <a:endParaRPr lang="en-US" sz="2000" kern="1200" dirty="0">
            <a:solidFill>
              <a:schemeClr val="tx2"/>
            </a:solidFill>
            <a:highlight>
              <a:srgbClr val="C0C0C0"/>
            </a:highlight>
          </a:endParaRPr>
        </a:p>
      </dsp:txBody>
      <dsp:txXfrm>
        <a:off x="0" y="2341194"/>
        <a:ext cx="10351911" cy="334368"/>
      </dsp:txXfrm>
    </dsp:sp>
    <dsp:sp modelId="{F1E9F1ED-DD18-224C-8829-421ACCD10C7F}">
      <dsp:nvSpPr>
        <dsp:cNvPr id="0" name=""/>
        <dsp:cNvSpPr/>
      </dsp:nvSpPr>
      <dsp:spPr>
        <a:xfrm>
          <a:off x="0" y="2675563"/>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FB506-973B-CE40-9335-6AD76C9C9F0D}">
      <dsp:nvSpPr>
        <dsp:cNvPr id="0" name=""/>
        <dsp:cNvSpPr/>
      </dsp:nvSpPr>
      <dsp:spPr>
        <a:xfrm>
          <a:off x="0" y="2675563"/>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tx2"/>
              </a:solidFill>
            </a:rPr>
            <a:t>Writing for a Grant Application                                       03 July 		</a:t>
          </a:r>
          <a:r>
            <a:rPr lang="en-GB" sz="2000" b="0" i="0" u="none" kern="1200" dirty="0">
              <a:solidFill>
                <a:schemeClr val="tx2"/>
              </a:solidFill>
            </a:rPr>
            <a:t>11:00 – 12:00</a:t>
          </a:r>
          <a:endParaRPr lang="en-US" sz="2000" kern="1200" dirty="0">
            <a:solidFill>
              <a:schemeClr val="tx2"/>
            </a:solidFill>
          </a:endParaRPr>
        </a:p>
      </dsp:txBody>
      <dsp:txXfrm>
        <a:off x="0" y="2675563"/>
        <a:ext cx="10351911" cy="334368"/>
      </dsp:txXfrm>
    </dsp:sp>
    <dsp:sp modelId="{548D3E51-5633-4542-BD8E-1FB1C2C4712E}">
      <dsp:nvSpPr>
        <dsp:cNvPr id="0" name=""/>
        <dsp:cNvSpPr/>
      </dsp:nvSpPr>
      <dsp:spPr>
        <a:xfrm>
          <a:off x="0" y="3009932"/>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20142-DD36-A24C-ABC3-8976C85F84F8}">
      <dsp:nvSpPr>
        <dsp:cNvPr id="0" name=""/>
        <dsp:cNvSpPr/>
      </dsp:nvSpPr>
      <dsp:spPr>
        <a:xfrm>
          <a:off x="0" y="3009932"/>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u="none" kern="1200" dirty="0">
              <a:solidFill>
                <a:schemeClr val="tx2"/>
              </a:solidFill>
            </a:rPr>
            <a:t>Preparing for your Viva 				 27 August 	15:00 – 16:00 </a:t>
          </a:r>
          <a:endParaRPr lang="en-US" sz="2000" kern="1200" dirty="0">
            <a:solidFill>
              <a:schemeClr val="tx2"/>
            </a:solidFill>
          </a:endParaRPr>
        </a:p>
      </dsp:txBody>
      <dsp:txXfrm>
        <a:off x="0" y="3009932"/>
        <a:ext cx="10351911" cy="334368"/>
      </dsp:txXfrm>
    </dsp:sp>
    <dsp:sp modelId="{8B0CFBFB-3968-4F42-A7F9-E325570AC046}">
      <dsp:nvSpPr>
        <dsp:cNvPr id="0" name=""/>
        <dsp:cNvSpPr/>
      </dsp:nvSpPr>
      <dsp:spPr>
        <a:xfrm>
          <a:off x="0" y="3344301"/>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54B7F-3D15-C143-968F-E8093D74CC84}">
      <dsp:nvSpPr>
        <dsp:cNvPr id="0" name=""/>
        <dsp:cNvSpPr/>
      </dsp:nvSpPr>
      <dsp:spPr>
        <a:xfrm>
          <a:off x="0" y="3344301"/>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u="none" kern="1200" dirty="0">
              <a:solidFill>
                <a:schemeClr val="tx2"/>
              </a:solidFill>
            </a:rPr>
            <a:t>Thinking about development Opportunities                </a:t>
          </a:r>
          <a:r>
            <a:rPr lang="en-GB" sz="2000" b="0" i="0" kern="1200" dirty="0">
              <a:solidFill>
                <a:schemeClr val="tx2"/>
              </a:solidFill>
            </a:rPr>
            <a:t>29 August  	15.00- 16.00</a:t>
          </a:r>
          <a:endParaRPr lang="en-US" sz="2000" kern="1200" dirty="0">
            <a:solidFill>
              <a:schemeClr val="tx2"/>
            </a:solidFill>
          </a:endParaRPr>
        </a:p>
      </dsp:txBody>
      <dsp:txXfrm>
        <a:off x="0" y="3344301"/>
        <a:ext cx="10351911" cy="334368"/>
      </dsp:txXfrm>
    </dsp:sp>
    <dsp:sp modelId="{0DC90923-6C4F-E54A-A7EC-31840D4FCA6F}">
      <dsp:nvSpPr>
        <dsp:cNvPr id="0" name=""/>
        <dsp:cNvSpPr/>
      </dsp:nvSpPr>
      <dsp:spPr>
        <a:xfrm>
          <a:off x="0" y="3678670"/>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5FE218-4635-D544-B9C3-C210A8057DA3}">
      <dsp:nvSpPr>
        <dsp:cNvPr id="0" name=""/>
        <dsp:cNvSpPr/>
      </dsp:nvSpPr>
      <dsp:spPr>
        <a:xfrm>
          <a:off x="0" y="3678670"/>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dirty="0">
              <a:solidFill>
                <a:schemeClr val="tx2"/>
              </a:solidFill>
            </a:rPr>
            <a:t>Make the most of your PhD			 05 September 	11.00-12.00</a:t>
          </a:r>
          <a:endParaRPr lang="en-US" sz="2000" kern="1200" dirty="0">
            <a:solidFill>
              <a:schemeClr val="tx2"/>
            </a:solidFill>
          </a:endParaRPr>
        </a:p>
      </dsp:txBody>
      <dsp:txXfrm>
        <a:off x="0" y="3678670"/>
        <a:ext cx="10351911" cy="334368"/>
      </dsp:txXfrm>
    </dsp:sp>
    <dsp:sp modelId="{F5FE03FE-9A09-744C-BC90-9770880598FE}">
      <dsp:nvSpPr>
        <dsp:cNvPr id="0" name=""/>
        <dsp:cNvSpPr/>
      </dsp:nvSpPr>
      <dsp:spPr>
        <a:xfrm>
          <a:off x="0" y="4013038"/>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5A85E4-F5D0-1041-8B0C-FB2E62A54100}">
      <dsp:nvSpPr>
        <dsp:cNvPr id="0" name=""/>
        <dsp:cNvSpPr/>
      </dsp:nvSpPr>
      <dsp:spPr>
        <a:xfrm>
          <a:off x="0" y="4013038"/>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dirty="0">
              <a:solidFill>
                <a:schemeClr val="tx2"/>
              </a:solidFill>
            </a:rPr>
            <a:t>Increase your Productivity			 12 September 	14.00-15.00</a:t>
          </a:r>
          <a:endParaRPr lang="en-US" sz="2000" kern="1200" dirty="0">
            <a:solidFill>
              <a:schemeClr val="tx2"/>
            </a:solidFill>
          </a:endParaRPr>
        </a:p>
      </dsp:txBody>
      <dsp:txXfrm>
        <a:off x="0" y="4013038"/>
        <a:ext cx="10351911" cy="334368"/>
      </dsp:txXfrm>
    </dsp:sp>
    <dsp:sp modelId="{472B6BD4-CCAE-574C-B8A5-209057FC88BB}">
      <dsp:nvSpPr>
        <dsp:cNvPr id="0" name=""/>
        <dsp:cNvSpPr/>
      </dsp:nvSpPr>
      <dsp:spPr>
        <a:xfrm>
          <a:off x="0" y="4347407"/>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F3EEB-DD30-274C-B043-44FD518CF21D}">
      <dsp:nvSpPr>
        <dsp:cNvPr id="0" name=""/>
        <dsp:cNvSpPr/>
      </dsp:nvSpPr>
      <dsp:spPr>
        <a:xfrm>
          <a:off x="0" y="4347407"/>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dirty="0">
              <a:solidFill>
                <a:schemeClr val="tx2"/>
              </a:solidFill>
            </a:rPr>
            <a:t>Manage your PhD				 19 September 	11.00-12.00 </a:t>
          </a:r>
          <a:endParaRPr lang="en-US" sz="2000" kern="1200" dirty="0">
            <a:solidFill>
              <a:schemeClr val="tx2"/>
            </a:solidFill>
          </a:endParaRPr>
        </a:p>
      </dsp:txBody>
      <dsp:txXfrm>
        <a:off x="0" y="4347407"/>
        <a:ext cx="10351911" cy="334368"/>
      </dsp:txXfrm>
    </dsp:sp>
    <dsp:sp modelId="{7A21AA96-8AD5-3B4F-A73C-AA6D5B9932E0}">
      <dsp:nvSpPr>
        <dsp:cNvPr id="0" name=""/>
        <dsp:cNvSpPr/>
      </dsp:nvSpPr>
      <dsp:spPr>
        <a:xfrm>
          <a:off x="0" y="4681776"/>
          <a:ext cx="1035191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8D3CCD-4469-6944-8417-AF781490FBDC}">
      <dsp:nvSpPr>
        <dsp:cNvPr id="0" name=""/>
        <dsp:cNvSpPr/>
      </dsp:nvSpPr>
      <dsp:spPr>
        <a:xfrm>
          <a:off x="0" y="4681776"/>
          <a:ext cx="10351911" cy="334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dirty="0">
              <a:solidFill>
                <a:schemeClr val="tx2"/>
              </a:solidFill>
            </a:rPr>
            <a:t>Publish your first paper 				 26 September 	14.00-15.00</a:t>
          </a:r>
        </a:p>
        <a:p>
          <a:pPr marL="0" lvl="0" indent="0" algn="l" defTabSz="889000">
            <a:lnSpc>
              <a:spcPct val="90000"/>
            </a:lnSpc>
            <a:spcBef>
              <a:spcPct val="0"/>
            </a:spcBef>
            <a:spcAft>
              <a:spcPct val="35000"/>
            </a:spcAft>
            <a:buNone/>
          </a:pPr>
          <a:endParaRPr lang="en-US" sz="2000" kern="1200" dirty="0">
            <a:solidFill>
              <a:schemeClr val="tx2"/>
            </a:solidFill>
          </a:endParaRPr>
        </a:p>
      </dsp:txBody>
      <dsp:txXfrm>
        <a:off x="0" y="4681776"/>
        <a:ext cx="10351911" cy="3343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97D79-8F22-4EAF-B858-4C93405BB63B}">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C6CF0-5E79-4BD7-9745-CCB47CDC1CB1}">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6B818E-CF19-48B7-975B-0E4311C30201}">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90000"/>
            </a:lnSpc>
            <a:spcBef>
              <a:spcPct val="0"/>
            </a:spcBef>
            <a:spcAft>
              <a:spcPct val="35000"/>
            </a:spcAft>
            <a:buNone/>
          </a:pPr>
          <a:r>
            <a:rPr lang="en-US" sz="2200" kern="1200"/>
            <a:t>•I present the topic of interest (40 minutes)</a:t>
          </a:r>
        </a:p>
      </dsp:txBody>
      <dsp:txXfrm>
        <a:off x="1844034" y="682"/>
        <a:ext cx="4401230" cy="1596566"/>
      </dsp:txXfrm>
    </dsp:sp>
    <dsp:sp modelId="{298165F1-456A-488A-9DCF-91DC410AFC24}">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1682A-FF54-4142-BF01-293DC1A0F6E6}">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216B22-7169-4C7D-9DA4-F3520F82A1C1}">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90000"/>
            </a:lnSpc>
            <a:spcBef>
              <a:spcPct val="0"/>
            </a:spcBef>
            <a:spcAft>
              <a:spcPct val="35000"/>
            </a:spcAft>
            <a:buNone/>
          </a:pPr>
          <a:r>
            <a:rPr lang="en-US" sz="2200" kern="1200"/>
            <a:t>•Break out rooms are created so you have the opportunity to discuss with other peers on that topic (10 minutes)</a:t>
          </a:r>
        </a:p>
      </dsp:txBody>
      <dsp:txXfrm>
        <a:off x="1844034" y="1996390"/>
        <a:ext cx="4401230" cy="1596566"/>
      </dsp:txXfrm>
    </dsp:sp>
    <dsp:sp modelId="{574E3F1D-BD22-40C9-8447-A6B921392D8D}">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E43BE-E2FD-470F-8CC9-E9E89FBCB719}">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877E91-FE11-4116-978B-2B3D4A6A5A5C}">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977900">
            <a:lnSpc>
              <a:spcPct val="90000"/>
            </a:lnSpc>
            <a:spcBef>
              <a:spcPct val="0"/>
            </a:spcBef>
            <a:spcAft>
              <a:spcPct val="35000"/>
            </a:spcAft>
            <a:buNone/>
          </a:pPr>
          <a:r>
            <a:rPr lang="en-US" sz="2200" kern="1200"/>
            <a:t>•I summarize key ideas and give you useful resources (10 minutes)</a:t>
          </a:r>
        </a:p>
      </dsp:txBody>
      <dsp:txXfrm>
        <a:off x="1844034" y="3992098"/>
        <a:ext cx="4401230" cy="15965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4CC39-A5B8-2742-A932-2BAF331657F4}"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64EE5-00EF-534B-8AFE-D08AF1DC3FD3}" type="slidenum">
              <a:rPr lang="en-US" smtClean="0"/>
              <a:t>‹#›</a:t>
            </a:fld>
            <a:endParaRPr lang="en-US"/>
          </a:p>
        </p:txBody>
      </p:sp>
    </p:spTree>
    <p:extLst>
      <p:ext uri="{BB962C8B-B14F-4D97-AF65-F5344CB8AC3E}">
        <p14:creationId xmlns:p14="http://schemas.microsoft.com/office/powerpoint/2010/main" val="312033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2</a:t>
            </a:fld>
            <a:endParaRPr lang="en-US"/>
          </a:p>
        </p:txBody>
      </p:sp>
    </p:spTree>
    <p:extLst>
      <p:ext uri="{BB962C8B-B14F-4D97-AF65-F5344CB8AC3E}">
        <p14:creationId xmlns:p14="http://schemas.microsoft.com/office/powerpoint/2010/main" val="2664970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11</a:t>
            </a:fld>
            <a:endParaRPr lang="en-US"/>
          </a:p>
        </p:txBody>
      </p:sp>
    </p:spTree>
    <p:extLst>
      <p:ext uri="{BB962C8B-B14F-4D97-AF65-F5344CB8AC3E}">
        <p14:creationId xmlns:p14="http://schemas.microsoft.com/office/powerpoint/2010/main" val="3553960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12</a:t>
            </a:fld>
            <a:endParaRPr lang="en-US"/>
          </a:p>
        </p:txBody>
      </p:sp>
    </p:spTree>
    <p:extLst>
      <p:ext uri="{BB962C8B-B14F-4D97-AF65-F5344CB8AC3E}">
        <p14:creationId xmlns:p14="http://schemas.microsoft.com/office/powerpoint/2010/main" val="4256734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1000"/>
              </a:spcBef>
            </a:pPr>
            <a:endParaRPr lang="en-US" dirty="0">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13</a:t>
            </a:fld>
            <a:endParaRPr lang="en-US"/>
          </a:p>
        </p:txBody>
      </p:sp>
    </p:spTree>
    <p:extLst>
      <p:ext uri="{BB962C8B-B14F-4D97-AF65-F5344CB8AC3E}">
        <p14:creationId xmlns:p14="http://schemas.microsoft.com/office/powerpoint/2010/main" val="1318643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14</a:t>
            </a:fld>
            <a:endParaRPr lang="en-US"/>
          </a:p>
        </p:txBody>
      </p:sp>
    </p:spTree>
    <p:extLst>
      <p:ext uri="{BB962C8B-B14F-4D97-AF65-F5344CB8AC3E}">
        <p14:creationId xmlns:p14="http://schemas.microsoft.com/office/powerpoint/2010/main" val="2910076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15</a:t>
            </a:fld>
            <a:endParaRPr lang="en-US"/>
          </a:p>
        </p:txBody>
      </p:sp>
    </p:spTree>
    <p:extLst>
      <p:ext uri="{BB962C8B-B14F-4D97-AF65-F5344CB8AC3E}">
        <p14:creationId xmlns:p14="http://schemas.microsoft.com/office/powerpoint/2010/main" val="18787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16</a:t>
            </a:fld>
            <a:endParaRPr lang="en-US"/>
          </a:p>
        </p:txBody>
      </p:sp>
    </p:spTree>
    <p:extLst>
      <p:ext uri="{BB962C8B-B14F-4D97-AF65-F5344CB8AC3E}">
        <p14:creationId xmlns:p14="http://schemas.microsoft.com/office/powerpoint/2010/main" val="2205552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17</a:t>
            </a:fld>
            <a:endParaRPr lang="en-US"/>
          </a:p>
        </p:txBody>
      </p:sp>
    </p:spTree>
    <p:extLst>
      <p:ext uri="{BB962C8B-B14F-4D97-AF65-F5344CB8AC3E}">
        <p14:creationId xmlns:p14="http://schemas.microsoft.com/office/powerpoint/2010/main" val="190957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21B64EE5-00EF-534B-8AFE-D08AF1DC3FD3}" type="slidenum">
              <a:rPr lang="en-US" smtClean="0"/>
              <a:t>18</a:t>
            </a:fld>
            <a:endParaRPr lang="en-US"/>
          </a:p>
        </p:txBody>
      </p:sp>
    </p:spTree>
    <p:extLst>
      <p:ext uri="{BB962C8B-B14F-4D97-AF65-F5344CB8AC3E}">
        <p14:creationId xmlns:p14="http://schemas.microsoft.com/office/powerpoint/2010/main" val="77516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pPr marL="228600" indent="-228600">
              <a:buAutoNum type="arabicPeriod"/>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19</a:t>
            </a:fld>
            <a:endParaRPr lang="en-US"/>
          </a:p>
        </p:txBody>
      </p:sp>
    </p:spTree>
    <p:extLst>
      <p:ext uri="{BB962C8B-B14F-4D97-AF65-F5344CB8AC3E}">
        <p14:creationId xmlns:p14="http://schemas.microsoft.com/office/powerpoint/2010/main" val="2410945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ea typeface="Calibri"/>
                <a:cs typeface="Calibri"/>
              </a:rPr>
              <a:t>Yes. You own the copyright of the image but you need to obtain written permission from any individual identifiable in the image</a:t>
            </a:r>
          </a:p>
          <a:p>
            <a:pPr marL="228600" indent="-228600">
              <a:buAutoNum type="arabicPeriod"/>
            </a:pPr>
            <a:r>
              <a:rPr lang="en-US" dirty="0">
                <a:ea typeface="Calibri"/>
                <a:cs typeface="Calibri"/>
              </a:rPr>
              <a:t>No. This information is already in the public domain, so it is not classed as personal information</a:t>
            </a:r>
          </a:p>
          <a:p>
            <a:pPr marL="228600" indent="-228600">
              <a:buAutoNum type="arabicPeriod"/>
            </a:pPr>
            <a:r>
              <a:rPr lang="en-US" dirty="0">
                <a:ea typeface="Calibri"/>
                <a:cs typeface="Calibri"/>
              </a:rPr>
              <a:t>Yes. Most likely copyright was transferred to the publisher so you would need to obtain permission from the publisher. However if the article was published open access under a Creative Commons </a:t>
            </a:r>
            <a:r>
              <a:rPr lang="en-US" err="1">
                <a:ea typeface="Calibri"/>
                <a:cs typeface="Calibri"/>
              </a:rPr>
              <a:t>licence</a:t>
            </a:r>
            <a:r>
              <a:rPr lang="en-US" dirty="0">
                <a:ea typeface="Calibri"/>
                <a:cs typeface="Calibri"/>
              </a:rPr>
              <a:t>, then you can reuse the image without permission as long as you adhere to the terms of the </a:t>
            </a:r>
            <a:r>
              <a:rPr lang="en-US" err="1">
                <a:ea typeface="Calibri"/>
                <a:cs typeface="Calibri"/>
              </a:rPr>
              <a:t>licence</a:t>
            </a:r>
            <a:endParaRPr lang="en-US">
              <a:ea typeface="Calibri"/>
              <a:cs typeface="Calibri"/>
            </a:endParaRPr>
          </a:p>
          <a:p>
            <a:pPr marL="228600" indent="-228600">
              <a:buAutoNum type="arabicPeriod"/>
            </a:pPr>
            <a:r>
              <a:rPr lang="en-US" dirty="0">
                <a:ea typeface="Calibri"/>
                <a:cs typeface="Calibri"/>
              </a:rPr>
              <a:t>Yes. You will need to identify the original place of publication and the copyright holder, then request permission. Again it's possible the diagram was made available under a Creative Commons </a:t>
            </a:r>
            <a:r>
              <a:rPr lang="en-US" dirty="0" err="1">
                <a:ea typeface="Calibri"/>
                <a:cs typeface="Calibri"/>
              </a:rPr>
              <a:t>licence</a:t>
            </a:r>
            <a:r>
              <a:rPr lang="en-US" dirty="0">
                <a:ea typeface="Calibri"/>
                <a:cs typeface="Calibri"/>
              </a:rPr>
              <a:t> in which case, as above, you can reuse the image without permission as long as you adhere to the terms of the </a:t>
            </a:r>
            <a:r>
              <a:rPr lang="en-US" dirty="0" err="1">
                <a:ea typeface="Calibri"/>
                <a:cs typeface="Calibri"/>
              </a:rPr>
              <a:t>licence</a:t>
            </a:r>
            <a:endParaRPr lang="en-US" dirty="0">
              <a:ea typeface="Calibri"/>
              <a:cs typeface="Calibri"/>
            </a:endParaRPr>
          </a:p>
          <a:p>
            <a:pPr marL="228600" indent="-228600">
              <a:buAutoNum type="arabicPeriod"/>
            </a:pPr>
            <a:r>
              <a:rPr lang="en-US" dirty="0">
                <a:ea typeface="Calibri"/>
                <a:cs typeface="Calibri"/>
              </a:rPr>
              <a:t>No. A short excerpt of text would fall under the quotation exception in UK copyright law, as long as you cite the original source</a:t>
            </a:r>
          </a:p>
          <a:p>
            <a:pPr marL="228600" indent="-228600">
              <a:buAutoNum type="arabicPeriod"/>
            </a:pPr>
            <a:r>
              <a:rPr lang="en-US" dirty="0">
                <a:ea typeface="Calibri"/>
                <a:cs typeface="Calibri"/>
              </a:rPr>
              <a:t>Yes. Photographs and images rarely fall under a copyright exception, even when they are just a small part of a much larger work.</a:t>
            </a:r>
          </a:p>
          <a:p>
            <a:pPr marL="228600" indent="-228600">
              <a:buAutoNum type="arabicPeriod"/>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20</a:t>
            </a:fld>
            <a:endParaRPr lang="en-US"/>
          </a:p>
        </p:txBody>
      </p:sp>
    </p:spTree>
    <p:extLst>
      <p:ext uri="{BB962C8B-B14F-4D97-AF65-F5344CB8AC3E}">
        <p14:creationId xmlns:p14="http://schemas.microsoft.com/office/powerpoint/2010/main" val="318371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3</a:t>
            </a:fld>
            <a:endParaRPr lang="en-US"/>
          </a:p>
        </p:txBody>
      </p:sp>
    </p:spTree>
    <p:extLst>
      <p:ext uri="{BB962C8B-B14F-4D97-AF65-F5344CB8AC3E}">
        <p14:creationId xmlns:p14="http://schemas.microsoft.com/office/powerpoint/2010/main" val="395873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21</a:t>
            </a:fld>
            <a:endParaRPr lang="en-US"/>
          </a:p>
        </p:txBody>
      </p:sp>
    </p:spTree>
    <p:extLst>
      <p:ext uri="{BB962C8B-B14F-4D97-AF65-F5344CB8AC3E}">
        <p14:creationId xmlns:p14="http://schemas.microsoft.com/office/powerpoint/2010/main" val="3714851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22</a:t>
            </a:fld>
            <a:endParaRPr lang="en-US"/>
          </a:p>
        </p:txBody>
      </p:sp>
    </p:spTree>
    <p:extLst>
      <p:ext uri="{BB962C8B-B14F-4D97-AF65-F5344CB8AC3E}">
        <p14:creationId xmlns:p14="http://schemas.microsoft.com/office/powerpoint/2010/main" val="1495896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23</a:t>
            </a:fld>
            <a:endParaRPr lang="en-US"/>
          </a:p>
        </p:txBody>
      </p:sp>
    </p:spTree>
    <p:extLst>
      <p:ext uri="{BB962C8B-B14F-4D97-AF65-F5344CB8AC3E}">
        <p14:creationId xmlns:p14="http://schemas.microsoft.com/office/powerpoint/2010/main" val="1835686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24</a:t>
            </a:fld>
            <a:endParaRPr lang="en-US"/>
          </a:p>
        </p:txBody>
      </p:sp>
    </p:spTree>
    <p:extLst>
      <p:ext uri="{BB962C8B-B14F-4D97-AF65-F5344CB8AC3E}">
        <p14:creationId xmlns:p14="http://schemas.microsoft.com/office/powerpoint/2010/main" val="334752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25</a:t>
            </a:fld>
            <a:endParaRPr lang="en-US"/>
          </a:p>
        </p:txBody>
      </p:sp>
    </p:spTree>
    <p:extLst>
      <p:ext uri="{BB962C8B-B14F-4D97-AF65-F5344CB8AC3E}">
        <p14:creationId xmlns:p14="http://schemas.microsoft.com/office/powerpoint/2010/main" val="2787653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26</a:t>
            </a:fld>
            <a:endParaRPr lang="en-US"/>
          </a:p>
        </p:txBody>
      </p:sp>
    </p:spTree>
    <p:extLst>
      <p:ext uri="{BB962C8B-B14F-4D97-AF65-F5344CB8AC3E}">
        <p14:creationId xmlns:p14="http://schemas.microsoft.com/office/powerpoint/2010/main" val="528183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27</a:t>
            </a:fld>
            <a:endParaRPr lang="en-US"/>
          </a:p>
        </p:txBody>
      </p:sp>
    </p:spTree>
    <p:extLst>
      <p:ext uri="{BB962C8B-B14F-4D97-AF65-F5344CB8AC3E}">
        <p14:creationId xmlns:p14="http://schemas.microsoft.com/office/powerpoint/2010/main" val="2243916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339E3-E9A7-F345-A340-177CBF957D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389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0339E3-E9A7-F345-A340-177CBF957D5F}" type="slidenum">
              <a:rPr lang="en-US" smtClean="0"/>
              <a:t>29</a:t>
            </a:fld>
            <a:endParaRPr lang="en-US"/>
          </a:p>
        </p:txBody>
      </p:sp>
    </p:spTree>
    <p:extLst>
      <p:ext uri="{BB962C8B-B14F-4D97-AF65-F5344CB8AC3E}">
        <p14:creationId xmlns:p14="http://schemas.microsoft.com/office/powerpoint/2010/main" val="2888183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339E3-E9A7-F345-A340-177CBF957D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06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4</a:t>
            </a:fld>
            <a:endParaRPr lang="en-US"/>
          </a:p>
        </p:txBody>
      </p:sp>
    </p:spTree>
    <p:extLst>
      <p:ext uri="{BB962C8B-B14F-4D97-AF65-F5344CB8AC3E}">
        <p14:creationId xmlns:p14="http://schemas.microsoft.com/office/powerpoint/2010/main" val="4204670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339E3-E9A7-F345-A340-177CBF957D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68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0339E3-E9A7-F345-A340-177CBF957D5F}" type="slidenum">
              <a:rPr lang="en-US" smtClean="0"/>
              <a:t>36</a:t>
            </a:fld>
            <a:endParaRPr lang="en-US"/>
          </a:p>
        </p:txBody>
      </p:sp>
    </p:spTree>
    <p:extLst>
      <p:ext uri="{BB962C8B-B14F-4D97-AF65-F5344CB8AC3E}">
        <p14:creationId xmlns:p14="http://schemas.microsoft.com/office/powerpoint/2010/main" val="821742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0339E3-E9A7-F345-A340-177CBF957D5F}" type="slidenum">
              <a:rPr lang="en-US" smtClean="0"/>
              <a:t>37</a:t>
            </a:fld>
            <a:endParaRPr lang="en-US"/>
          </a:p>
        </p:txBody>
      </p:sp>
    </p:spTree>
    <p:extLst>
      <p:ext uri="{BB962C8B-B14F-4D97-AF65-F5344CB8AC3E}">
        <p14:creationId xmlns:p14="http://schemas.microsoft.com/office/powerpoint/2010/main" val="2934370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5890E97B-26FA-46FB-A431-B65F14596DEA}" type="slidenum">
              <a:rPr lang="en-GB" smtClean="0"/>
              <a:t>40</a:t>
            </a:fld>
            <a:endParaRPr lang="en-GB"/>
          </a:p>
        </p:txBody>
      </p:sp>
    </p:spTree>
    <p:extLst>
      <p:ext uri="{BB962C8B-B14F-4D97-AF65-F5344CB8AC3E}">
        <p14:creationId xmlns:p14="http://schemas.microsoft.com/office/powerpoint/2010/main" val="217856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5</a:t>
            </a:fld>
            <a:endParaRPr lang="en-US"/>
          </a:p>
        </p:txBody>
      </p:sp>
    </p:spTree>
    <p:extLst>
      <p:ext uri="{BB962C8B-B14F-4D97-AF65-F5344CB8AC3E}">
        <p14:creationId xmlns:p14="http://schemas.microsoft.com/office/powerpoint/2010/main" val="385773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6</a:t>
            </a:fld>
            <a:endParaRPr lang="en-US"/>
          </a:p>
        </p:txBody>
      </p:sp>
    </p:spTree>
    <p:extLst>
      <p:ext uri="{BB962C8B-B14F-4D97-AF65-F5344CB8AC3E}">
        <p14:creationId xmlns:p14="http://schemas.microsoft.com/office/powerpoint/2010/main" val="188783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7</a:t>
            </a:fld>
            <a:endParaRPr lang="en-US"/>
          </a:p>
        </p:txBody>
      </p:sp>
    </p:spTree>
    <p:extLst>
      <p:ext uri="{BB962C8B-B14F-4D97-AF65-F5344CB8AC3E}">
        <p14:creationId xmlns:p14="http://schemas.microsoft.com/office/powerpoint/2010/main" val="268713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8</a:t>
            </a:fld>
            <a:endParaRPr lang="en-US"/>
          </a:p>
        </p:txBody>
      </p:sp>
    </p:spTree>
    <p:extLst>
      <p:ext uri="{BB962C8B-B14F-4D97-AF65-F5344CB8AC3E}">
        <p14:creationId xmlns:p14="http://schemas.microsoft.com/office/powerpoint/2010/main" val="2796573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9</a:t>
            </a:fld>
            <a:endParaRPr lang="en-US"/>
          </a:p>
        </p:txBody>
      </p:sp>
    </p:spTree>
    <p:extLst>
      <p:ext uri="{BB962C8B-B14F-4D97-AF65-F5344CB8AC3E}">
        <p14:creationId xmlns:p14="http://schemas.microsoft.com/office/powerpoint/2010/main" val="1093077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1B64EE5-00EF-534B-8AFE-D08AF1DC3FD3}" type="slidenum">
              <a:rPr lang="en-US" smtClean="0"/>
              <a:t>10</a:t>
            </a:fld>
            <a:endParaRPr lang="en-US"/>
          </a:p>
        </p:txBody>
      </p:sp>
    </p:spTree>
    <p:extLst>
      <p:ext uri="{BB962C8B-B14F-4D97-AF65-F5344CB8AC3E}">
        <p14:creationId xmlns:p14="http://schemas.microsoft.com/office/powerpoint/2010/main" val="220267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3597-F030-60AC-D095-7B0FAE96A8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5C0F623-147C-4FAE-CB61-092E58E84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9D0C18F-C560-9C3D-0FB6-073CCCF8665A}"/>
              </a:ext>
            </a:extLst>
          </p:cNvPr>
          <p:cNvSpPr>
            <a:spLocks noGrp="1"/>
          </p:cNvSpPr>
          <p:nvPr>
            <p:ph type="dt" sz="half" idx="10"/>
          </p:nvPr>
        </p:nvSpPr>
        <p:spPr/>
        <p:txBody>
          <a:bodyPr/>
          <a:lstStyle/>
          <a:p>
            <a:fld id="{9DD41158-B260-9D4D-A075-45B7B4BCAFF8}" type="datetimeFigureOut">
              <a:rPr lang="en-US" smtClean="0"/>
              <a:t>10/1/2024</a:t>
            </a:fld>
            <a:endParaRPr lang="en-US"/>
          </a:p>
        </p:txBody>
      </p:sp>
      <p:sp>
        <p:nvSpPr>
          <p:cNvPr id="5" name="Footer Placeholder 4">
            <a:extLst>
              <a:ext uri="{FF2B5EF4-FFF2-40B4-BE49-F238E27FC236}">
                <a16:creationId xmlns:a16="http://schemas.microsoft.com/office/drawing/2014/main" id="{94F46AB9-0E26-DF43-EBC9-142775B89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52815-4F47-345B-E532-C76012BB7485}"/>
              </a:ext>
            </a:extLst>
          </p:cNvPr>
          <p:cNvSpPr>
            <a:spLocks noGrp="1"/>
          </p:cNvSpPr>
          <p:nvPr>
            <p:ph type="sldNum" sz="quarter" idx="12"/>
          </p:nvPr>
        </p:nvSpPr>
        <p:spPr/>
        <p:txBody>
          <a:bodyPr/>
          <a:lstStyle/>
          <a:p>
            <a:fld id="{D371C62A-487F-014D-94F8-0BDC259B15BD}" type="slidenum">
              <a:rPr lang="en-US" smtClean="0"/>
              <a:t>‹#›</a:t>
            </a:fld>
            <a:endParaRPr lang="en-US"/>
          </a:p>
        </p:txBody>
      </p:sp>
    </p:spTree>
    <p:extLst>
      <p:ext uri="{BB962C8B-B14F-4D97-AF65-F5344CB8AC3E}">
        <p14:creationId xmlns:p14="http://schemas.microsoft.com/office/powerpoint/2010/main" val="334716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D02A0-7C44-4E1F-7C7D-38CBFEF9806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156B17F-6B45-CFD1-72A2-6FD59569E9A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0CB274-059D-6FE5-E7C1-07420CB16FB5}"/>
              </a:ext>
            </a:extLst>
          </p:cNvPr>
          <p:cNvSpPr>
            <a:spLocks noGrp="1"/>
          </p:cNvSpPr>
          <p:nvPr>
            <p:ph type="dt" sz="half" idx="10"/>
          </p:nvPr>
        </p:nvSpPr>
        <p:spPr/>
        <p:txBody>
          <a:bodyPr/>
          <a:lstStyle/>
          <a:p>
            <a:fld id="{9DD41158-B260-9D4D-A075-45B7B4BCAFF8}" type="datetimeFigureOut">
              <a:rPr lang="en-US" smtClean="0"/>
              <a:t>10/1/2024</a:t>
            </a:fld>
            <a:endParaRPr lang="en-US"/>
          </a:p>
        </p:txBody>
      </p:sp>
      <p:sp>
        <p:nvSpPr>
          <p:cNvPr id="5" name="Footer Placeholder 4">
            <a:extLst>
              <a:ext uri="{FF2B5EF4-FFF2-40B4-BE49-F238E27FC236}">
                <a16:creationId xmlns:a16="http://schemas.microsoft.com/office/drawing/2014/main" id="{FD28777B-DA8D-C7B5-1563-B3C781060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89A64-93D7-1945-1C24-612FEBFD612C}"/>
              </a:ext>
            </a:extLst>
          </p:cNvPr>
          <p:cNvSpPr>
            <a:spLocks noGrp="1"/>
          </p:cNvSpPr>
          <p:nvPr>
            <p:ph type="sldNum" sz="quarter" idx="12"/>
          </p:nvPr>
        </p:nvSpPr>
        <p:spPr/>
        <p:txBody>
          <a:bodyPr/>
          <a:lstStyle/>
          <a:p>
            <a:fld id="{D371C62A-487F-014D-94F8-0BDC259B15BD}" type="slidenum">
              <a:rPr lang="en-US" smtClean="0"/>
              <a:t>‹#›</a:t>
            </a:fld>
            <a:endParaRPr lang="en-US"/>
          </a:p>
        </p:txBody>
      </p:sp>
    </p:spTree>
    <p:extLst>
      <p:ext uri="{BB962C8B-B14F-4D97-AF65-F5344CB8AC3E}">
        <p14:creationId xmlns:p14="http://schemas.microsoft.com/office/powerpoint/2010/main" val="7277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ABEA7A-D179-B1D3-E48D-72B19BB7FFE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6750F5E-6938-C7C7-884E-87E852DF0F2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5AB64B-0C3D-CF51-CC65-42BC5E8089A5}"/>
              </a:ext>
            </a:extLst>
          </p:cNvPr>
          <p:cNvSpPr>
            <a:spLocks noGrp="1"/>
          </p:cNvSpPr>
          <p:nvPr>
            <p:ph type="dt" sz="half" idx="10"/>
          </p:nvPr>
        </p:nvSpPr>
        <p:spPr/>
        <p:txBody>
          <a:bodyPr/>
          <a:lstStyle/>
          <a:p>
            <a:fld id="{9DD41158-B260-9D4D-A075-45B7B4BCAFF8}" type="datetimeFigureOut">
              <a:rPr lang="en-US" smtClean="0"/>
              <a:t>10/1/2024</a:t>
            </a:fld>
            <a:endParaRPr lang="en-US"/>
          </a:p>
        </p:txBody>
      </p:sp>
      <p:sp>
        <p:nvSpPr>
          <p:cNvPr id="5" name="Footer Placeholder 4">
            <a:extLst>
              <a:ext uri="{FF2B5EF4-FFF2-40B4-BE49-F238E27FC236}">
                <a16:creationId xmlns:a16="http://schemas.microsoft.com/office/drawing/2014/main" id="{B429AFC8-D3C4-B1CF-B7FC-D02FC46C8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5D479-69D2-981C-141A-675B0EE4C9D3}"/>
              </a:ext>
            </a:extLst>
          </p:cNvPr>
          <p:cNvSpPr>
            <a:spLocks noGrp="1"/>
          </p:cNvSpPr>
          <p:nvPr>
            <p:ph type="sldNum" sz="quarter" idx="12"/>
          </p:nvPr>
        </p:nvSpPr>
        <p:spPr/>
        <p:txBody>
          <a:bodyPr/>
          <a:lstStyle/>
          <a:p>
            <a:fld id="{D371C62A-487F-014D-94F8-0BDC259B15BD}" type="slidenum">
              <a:rPr lang="en-US" smtClean="0"/>
              <a:t>‹#›</a:t>
            </a:fld>
            <a:endParaRPr lang="en-US"/>
          </a:p>
        </p:txBody>
      </p:sp>
    </p:spTree>
    <p:extLst>
      <p:ext uri="{BB962C8B-B14F-4D97-AF65-F5344CB8AC3E}">
        <p14:creationId xmlns:p14="http://schemas.microsoft.com/office/powerpoint/2010/main" val="356699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45EC-4A67-414A-8B4C-C1BB7BCF867E}"/>
              </a:ext>
            </a:extLst>
          </p:cNvPr>
          <p:cNvSpPr>
            <a:spLocks noGrp="1"/>
          </p:cNvSpPr>
          <p:nvPr>
            <p:ph type="title"/>
          </p:nvPr>
        </p:nvSpPr>
        <p:spPr>
          <a:xfrm>
            <a:off x="0" y="0"/>
            <a:ext cx="10515600" cy="1325563"/>
          </a:xfrm>
        </p:spPr>
        <p:txBody>
          <a:bodyPr/>
          <a:lstStyle>
            <a:lvl1pPr>
              <a:defRPr>
                <a:solidFill>
                  <a:srgbClr val="0057A5"/>
                </a:solidFill>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93630803-2264-4A28-9969-69E41710A1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25316"/>
            <a:ext cx="958366" cy="540000"/>
          </a:xfrm>
          <a:prstGeom prst="rect">
            <a:avLst/>
          </a:prstGeom>
        </p:spPr>
      </p:pic>
      <p:sp>
        <p:nvSpPr>
          <p:cNvPr id="8" name="TextBox 7">
            <a:extLst>
              <a:ext uri="{FF2B5EF4-FFF2-40B4-BE49-F238E27FC236}">
                <a16:creationId xmlns:a16="http://schemas.microsoft.com/office/drawing/2014/main" id="{74D1A966-4869-4433-A87B-474965487284}"/>
              </a:ext>
            </a:extLst>
          </p:cNvPr>
          <p:cNvSpPr txBox="1"/>
          <p:nvPr userDrawn="1"/>
        </p:nvSpPr>
        <p:spPr>
          <a:xfrm>
            <a:off x="69980" y="6590499"/>
            <a:ext cx="3326363" cy="261610"/>
          </a:xfrm>
          <a:prstGeom prst="rect">
            <a:avLst/>
          </a:prstGeom>
          <a:noFill/>
        </p:spPr>
        <p:txBody>
          <a:bodyPr wrap="square" rtlCol="0">
            <a:spAutoFit/>
          </a:bodyPr>
          <a:lstStyle/>
          <a:p>
            <a:pPr algn="l"/>
            <a:r>
              <a:rPr lang="en-GB" sz="1100" b="0" dirty="0">
                <a:latin typeface="Whitney Light" pitchFamily="50" charset="0"/>
              </a:rPr>
              <a:t>The Graduate School | Academic Writing Centre</a:t>
            </a:r>
          </a:p>
        </p:txBody>
      </p:sp>
    </p:spTree>
    <p:extLst>
      <p:ext uri="{BB962C8B-B14F-4D97-AF65-F5344CB8AC3E}">
        <p14:creationId xmlns:p14="http://schemas.microsoft.com/office/powerpoint/2010/main" val="2656466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57A5"/>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30E00C-F268-4EDB-9064-37779D84EF51}"/>
              </a:ext>
            </a:extLst>
          </p:cNvPr>
          <p:cNvSpPr>
            <a:spLocks noGrp="1"/>
          </p:cNvSpPr>
          <p:nvPr>
            <p:ph type="dt" sz="half" idx="10"/>
          </p:nvPr>
        </p:nvSpPr>
        <p:spPr/>
        <p:txBody>
          <a:bodyPr/>
          <a:lstStyle/>
          <a:p>
            <a:fld id="{6A2D9713-DC64-4358-B2A8-6FEF6D01BE7D}" type="datetimeFigureOut">
              <a:rPr lang="en-GB" smtClean="0"/>
              <a:t>01/10/2024</a:t>
            </a:fld>
            <a:endParaRPr lang="en-GB"/>
          </a:p>
        </p:txBody>
      </p:sp>
      <p:sp>
        <p:nvSpPr>
          <p:cNvPr id="3" name="Footer Placeholder 2">
            <a:extLst>
              <a:ext uri="{FF2B5EF4-FFF2-40B4-BE49-F238E27FC236}">
                <a16:creationId xmlns:a16="http://schemas.microsoft.com/office/drawing/2014/main" id="{6D35AFE5-96C7-4BD5-98AD-F95E99172D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B468F0-AE2E-4BA3-AD71-25AC50EC7866}"/>
              </a:ext>
            </a:extLst>
          </p:cNvPr>
          <p:cNvSpPr>
            <a:spLocks noGrp="1"/>
          </p:cNvSpPr>
          <p:nvPr>
            <p:ph type="sldNum" sz="quarter" idx="12"/>
          </p:nvPr>
        </p:nvSpPr>
        <p:spPr/>
        <p:txBody>
          <a:bodyPr/>
          <a:lstStyle/>
          <a:p>
            <a:fld id="{71DDDCF3-BFD2-47EA-ACF8-6C7F859515F6}" type="slidenum">
              <a:rPr lang="en-GB" smtClean="0"/>
              <a:t>‹#›</a:t>
            </a:fld>
            <a:endParaRPr lang="en-GB"/>
          </a:p>
        </p:txBody>
      </p:sp>
      <p:sp>
        <p:nvSpPr>
          <p:cNvPr id="14" name="Rectangle 13">
            <a:extLst>
              <a:ext uri="{FF2B5EF4-FFF2-40B4-BE49-F238E27FC236}">
                <a16:creationId xmlns:a16="http://schemas.microsoft.com/office/drawing/2014/main" id="{691A54FB-C830-4865-BDE2-331F054B12ED}"/>
              </a:ext>
            </a:extLst>
          </p:cNvPr>
          <p:cNvSpPr/>
          <p:nvPr userDrawn="1"/>
        </p:nvSpPr>
        <p:spPr>
          <a:xfrm>
            <a:off x="194388" y="214604"/>
            <a:ext cx="11803224" cy="6428792"/>
          </a:xfrm>
          <a:prstGeom prst="rect">
            <a:avLst/>
          </a:prstGeom>
          <a:solidFill>
            <a:schemeClr val="bg1">
              <a:lumMod val="95000"/>
            </a:schemeClr>
          </a:solidFill>
          <a:ln w="190500">
            <a:solidFill>
              <a:srgbClr val="005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88F48D32-FD63-42B9-A0BD-420C5FF864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5831" y="3890864"/>
            <a:ext cx="2939143" cy="2939143"/>
          </a:xfrm>
          <a:prstGeom prst="rect">
            <a:avLst/>
          </a:prstGeom>
        </p:spPr>
      </p:pic>
      <p:pic>
        <p:nvPicPr>
          <p:cNvPr id="17" name="Picture 16">
            <a:extLst>
              <a:ext uri="{FF2B5EF4-FFF2-40B4-BE49-F238E27FC236}">
                <a16:creationId xmlns:a16="http://schemas.microsoft.com/office/drawing/2014/main" id="{787AE237-6104-4A99-B92C-805C5A38A1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1329" y="271443"/>
            <a:ext cx="2743199" cy="1545681"/>
          </a:xfrm>
          <a:prstGeom prst="rect">
            <a:avLst/>
          </a:prstGeom>
        </p:spPr>
      </p:pic>
      <p:sp>
        <p:nvSpPr>
          <p:cNvPr id="18" name="TextBox 17">
            <a:extLst>
              <a:ext uri="{FF2B5EF4-FFF2-40B4-BE49-F238E27FC236}">
                <a16:creationId xmlns:a16="http://schemas.microsoft.com/office/drawing/2014/main" id="{72B6CD6E-CE7C-4AB0-B8F9-2A4DDE75653D}"/>
              </a:ext>
            </a:extLst>
          </p:cNvPr>
          <p:cNvSpPr txBox="1"/>
          <p:nvPr userDrawn="1"/>
        </p:nvSpPr>
        <p:spPr>
          <a:xfrm>
            <a:off x="291329" y="6217225"/>
            <a:ext cx="5002763" cy="369332"/>
          </a:xfrm>
          <a:prstGeom prst="rect">
            <a:avLst/>
          </a:prstGeom>
          <a:noFill/>
        </p:spPr>
        <p:txBody>
          <a:bodyPr wrap="square" rtlCol="0">
            <a:spAutoFit/>
          </a:bodyPr>
          <a:lstStyle/>
          <a:p>
            <a:r>
              <a:rPr lang="en-GB" b="0" dirty="0">
                <a:latin typeface="Whitney Light" pitchFamily="50" charset="0"/>
              </a:rPr>
              <a:t>The Graduate School | Academic Writing Centre</a:t>
            </a:r>
          </a:p>
        </p:txBody>
      </p:sp>
    </p:spTree>
    <p:extLst>
      <p:ext uri="{BB962C8B-B14F-4D97-AF65-F5344CB8AC3E}">
        <p14:creationId xmlns:p14="http://schemas.microsoft.com/office/powerpoint/2010/main" val="326548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8D4B-F853-8E30-32CD-0ED0558FF05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DAE183-986E-B289-BE13-924E3BCBED8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A64545-F967-4731-B04E-D84CC9DA4442}"/>
              </a:ext>
            </a:extLst>
          </p:cNvPr>
          <p:cNvSpPr>
            <a:spLocks noGrp="1"/>
          </p:cNvSpPr>
          <p:nvPr>
            <p:ph type="dt" sz="half" idx="10"/>
          </p:nvPr>
        </p:nvSpPr>
        <p:spPr/>
        <p:txBody>
          <a:bodyPr/>
          <a:lstStyle/>
          <a:p>
            <a:fld id="{9DD41158-B260-9D4D-A075-45B7B4BCAFF8}" type="datetimeFigureOut">
              <a:rPr lang="en-US" smtClean="0"/>
              <a:t>10/1/2024</a:t>
            </a:fld>
            <a:endParaRPr lang="en-US"/>
          </a:p>
        </p:txBody>
      </p:sp>
      <p:sp>
        <p:nvSpPr>
          <p:cNvPr id="5" name="Footer Placeholder 4">
            <a:extLst>
              <a:ext uri="{FF2B5EF4-FFF2-40B4-BE49-F238E27FC236}">
                <a16:creationId xmlns:a16="http://schemas.microsoft.com/office/drawing/2014/main" id="{8019F622-DEE2-0055-C1DA-F0BA0630B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22E9D-4A9F-2FB0-ED23-076A449DC143}"/>
              </a:ext>
            </a:extLst>
          </p:cNvPr>
          <p:cNvSpPr>
            <a:spLocks noGrp="1"/>
          </p:cNvSpPr>
          <p:nvPr>
            <p:ph type="sldNum" sz="quarter" idx="12"/>
          </p:nvPr>
        </p:nvSpPr>
        <p:spPr/>
        <p:txBody>
          <a:bodyPr/>
          <a:lstStyle/>
          <a:p>
            <a:fld id="{D371C62A-487F-014D-94F8-0BDC259B15BD}" type="slidenum">
              <a:rPr lang="en-US" smtClean="0"/>
              <a:t>‹#›</a:t>
            </a:fld>
            <a:endParaRPr lang="en-US"/>
          </a:p>
        </p:txBody>
      </p:sp>
    </p:spTree>
    <p:extLst>
      <p:ext uri="{BB962C8B-B14F-4D97-AF65-F5344CB8AC3E}">
        <p14:creationId xmlns:p14="http://schemas.microsoft.com/office/powerpoint/2010/main" val="232533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6A70-AEA9-12E7-CC72-C7422214A5C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35157CD-CF38-2812-838E-45EE7C4B15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061C508-403B-4480-5480-3A142E1E5B0A}"/>
              </a:ext>
            </a:extLst>
          </p:cNvPr>
          <p:cNvSpPr>
            <a:spLocks noGrp="1"/>
          </p:cNvSpPr>
          <p:nvPr>
            <p:ph type="dt" sz="half" idx="10"/>
          </p:nvPr>
        </p:nvSpPr>
        <p:spPr/>
        <p:txBody>
          <a:bodyPr/>
          <a:lstStyle/>
          <a:p>
            <a:fld id="{9DD41158-B260-9D4D-A075-45B7B4BCAFF8}" type="datetimeFigureOut">
              <a:rPr lang="en-US" smtClean="0"/>
              <a:t>10/1/2024</a:t>
            </a:fld>
            <a:endParaRPr lang="en-US"/>
          </a:p>
        </p:txBody>
      </p:sp>
      <p:sp>
        <p:nvSpPr>
          <p:cNvPr id="5" name="Footer Placeholder 4">
            <a:extLst>
              <a:ext uri="{FF2B5EF4-FFF2-40B4-BE49-F238E27FC236}">
                <a16:creationId xmlns:a16="http://schemas.microsoft.com/office/drawing/2014/main" id="{1C92CD2F-FA3E-2A4A-2445-3FAFD5204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500E4-0D95-1B10-179C-53E81E3C6F5C}"/>
              </a:ext>
            </a:extLst>
          </p:cNvPr>
          <p:cNvSpPr>
            <a:spLocks noGrp="1"/>
          </p:cNvSpPr>
          <p:nvPr>
            <p:ph type="sldNum" sz="quarter" idx="12"/>
          </p:nvPr>
        </p:nvSpPr>
        <p:spPr/>
        <p:txBody>
          <a:bodyPr/>
          <a:lstStyle/>
          <a:p>
            <a:fld id="{D371C62A-487F-014D-94F8-0BDC259B15BD}" type="slidenum">
              <a:rPr lang="en-US" smtClean="0"/>
              <a:t>‹#›</a:t>
            </a:fld>
            <a:endParaRPr lang="en-US"/>
          </a:p>
        </p:txBody>
      </p:sp>
    </p:spTree>
    <p:extLst>
      <p:ext uri="{BB962C8B-B14F-4D97-AF65-F5344CB8AC3E}">
        <p14:creationId xmlns:p14="http://schemas.microsoft.com/office/powerpoint/2010/main" val="418790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24B14-C296-7514-91F6-DECF654752C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DA3D88B-0B7E-1BCC-4A1F-331617DFE70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40CE307-E095-409F-7DB8-38D8427997B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708F80C-98A3-E037-FE8F-B5662E0BE6E8}"/>
              </a:ext>
            </a:extLst>
          </p:cNvPr>
          <p:cNvSpPr>
            <a:spLocks noGrp="1"/>
          </p:cNvSpPr>
          <p:nvPr>
            <p:ph type="dt" sz="half" idx="10"/>
          </p:nvPr>
        </p:nvSpPr>
        <p:spPr/>
        <p:txBody>
          <a:bodyPr/>
          <a:lstStyle/>
          <a:p>
            <a:fld id="{9DD41158-B260-9D4D-A075-45B7B4BCAFF8}" type="datetimeFigureOut">
              <a:rPr lang="en-US" smtClean="0"/>
              <a:t>10/1/2024</a:t>
            </a:fld>
            <a:endParaRPr lang="en-US"/>
          </a:p>
        </p:txBody>
      </p:sp>
      <p:sp>
        <p:nvSpPr>
          <p:cNvPr id="6" name="Footer Placeholder 5">
            <a:extLst>
              <a:ext uri="{FF2B5EF4-FFF2-40B4-BE49-F238E27FC236}">
                <a16:creationId xmlns:a16="http://schemas.microsoft.com/office/drawing/2014/main" id="{4C620653-85BB-DB0C-2B23-E1CC831ED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CDC677-484C-579F-F00D-1167C982DC2B}"/>
              </a:ext>
            </a:extLst>
          </p:cNvPr>
          <p:cNvSpPr>
            <a:spLocks noGrp="1"/>
          </p:cNvSpPr>
          <p:nvPr>
            <p:ph type="sldNum" sz="quarter" idx="12"/>
          </p:nvPr>
        </p:nvSpPr>
        <p:spPr/>
        <p:txBody>
          <a:bodyPr/>
          <a:lstStyle/>
          <a:p>
            <a:fld id="{D371C62A-487F-014D-94F8-0BDC259B15BD}" type="slidenum">
              <a:rPr lang="en-US" smtClean="0"/>
              <a:t>‹#›</a:t>
            </a:fld>
            <a:endParaRPr lang="en-US"/>
          </a:p>
        </p:txBody>
      </p:sp>
    </p:spTree>
    <p:extLst>
      <p:ext uri="{BB962C8B-B14F-4D97-AF65-F5344CB8AC3E}">
        <p14:creationId xmlns:p14="http://schemas.microsoft.com/office/powerpoint/2010/main" val="21118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B309-D18A-2B16-D303-8D97E824B76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CA3A881-9B11-2468-05FF-82266384E4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F6136A-AFEB-43C1-3FD4-33102A1392E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A08CC58-D627-0662-F558-B99C67F2C1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FA351E-3720-2C2C-067D-06D1CAF8FCF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C137A75-FD84-E6C9-9B64-2F805303F1E9}"/>
              </a:ext>
            </a:extLst>
          </p:cNvPr>
          <p:cNvSpPr>
            <a:spLocks noGrp="1"/>
          </p:cNvSpPr>
          <p:nvPr>
            <p:ph type="dt" sz="half" idx="10"/>
          </p:nvPr>
        </p:nvSpPr>
        <p:spPr/>
        <p:txBody>
          <a:bodyPr/>
          <a:lstStyle/>
          <a:p>
            <a:fld id="{9DD41158-B260-9D4D-A075-45B7B4BCAFF8}" type="datetimeFigureOut">
              <a:rPr lang="en-US" smtClean="0"/>
              <a:t>10/1/2024</a:t>
            </a:fld>
            <a:endParaRPr lang="en-US"/>
          </a:p>
        </p:txBody>
      </p:sp>
      <p:sp>
        <p:nvSpPr>
          <p:cNvPr id="8" name="Footer Placeholder 7">
            <a:extLst>
              <a:ext uri="{FF2B5EF4-FFF2-40B4-BE49-F238E27FC236}">
                <a16:creationId xmlns:a16="http://schemas.microsoft.com/office/drawing/2014/main" id="{EDE62D18-1F15-B85E-9FAB-5CA1FDDEB4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CB27BE-61C8-9C13-C84A-3EECA21C9875}"/>
              </a:ext>
            </a:extLst>
          </p:cNvPr>
          <p:cNvSpPr>
            <a:spLocks noGrp="1"/>
          </p:cNvSpPr>
          <p:nvPr>
            <p:ph type="sldNum" sz="quarter" idx="12"/>
          </p:nvPr>
        </p:nvSpPr>
        <p:spPr/>
        <p:txBody>
          <a:bodyPr/>
          <a:lstStyle/>
          <a:p>
            <a:fld id="{D371C62A-487F-014D-94F8-0BDC259B15BD}" type="slidenum">
              <a:rPr lang="en-US" smtClean="0"/>
              <a:t>‹#›</a:t>
            </a:fld>
            <a:endParaRPr lang="en-US"/>
          </a:p>
        </p:txBody>
      </p:sp>
    </p:spTree>
    <p:extLst>
      <p:ext uri="{BB962C8B-B14F-4D97-AF65-F5344CB8AC3E}">
        <p14:creationId xmlns:p14="http://schemas.microsoft.com/office/powerpoint/2010/main" val="397976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509D-2355-3224-9281-E1E467DA32D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4DB20AD-9048-0E37-AC31-ED5C87C0DAE7}"/>
              </a:ext>
            </a:extLst>
          </p:cNvPr>
          <p:cNvSpPr>
            <a:spLocks noGrp="1"/>
          </p:cNvSpPr>
          <p:nvPr>
            <p:ph type="dt" sz="half" idx="10"/>
          </p:nvPr>
        </p:nvSpPr>
        <p:spPr/>
        <p:txBody>
          <a:bodyPr/>
          <a:lstStyle/>
          <a:p>
            <a:fld id="{9DD41158-B260-9D4D-A075-45B7B4BCAFF8}" type="datetimeFigureOut">
              <a:rPr lang="en-US" smtClean="0"/>
              <a:t>10/1/2024</a:t>
            </a:fld>
            <a:endParaRPr lang="en-US"/>
          </a:p>
        </p:txBody>
      </p:sp>
      <p:sp>
        <p:nvSpPr>
          <p:cNvPr id="4" name="Footer Placeholder 3">
            <a:extLst>
              <a:ext uri="{FF2B5EF4-FFF2-40B4-BE49-F238E27FC236}">
                <a16:creationId xmlns:a16="http://schemas.microsoft.com/office/drawing/2014/main" id="{CB90E61B-1548-8C46-315C-FE080E5521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31349F-0B8B-4EFB-FAC9-1A56EFC47EAE}"/>
              </a:ext>
            </a:extLst>
          </p:cNvPr>
          <p:cNvSpPr>
            <a:spLocks noGrp="1"/>
          </p:cNvSpPr>
          <p:nvPr>
            <p:ph type="sldNum" sz="quarter" idx="12"/>
          </p:nvPr>
        </p:nvSpPr>
        <p:spPr/>
        <p:txBody>
          <a:bodyPr/>
          <a:lstStyle/>
          <a:p>
            <a:fld id="{D371C62A-487F-014D-94F8-0BDC259B15BD}" type="slidenum">
              <a:rPr lang="en-US" smtClean="0"/>
              <a:t>‹#›</a:t>
            </a:fld>
            <a:endParaRPr lang="en-US"/>
          </a:p>
        </p:txBody>
      </p:sp>
    </p:spTree>
    <p:extLst>
      <p:ext uri="{BB962C8B-B14F-4D97-AF65-F5344CB8AC3E}">
        <p14:creationId xmlns:p14="http://schemas.microsoft.com/office/powerpoint/2010/main" val="1262457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81EF53-9409-4145-729A-442553C5C2CD}"/>
              </a:ext>
            </a:extLst>
          </p:cNvPr>
          <p:cNvSpPr>
            <a:spLocks noGrp="1"/>
          </p:cNvSpPr>
          <p:nvPr>
            <p:ph type="dt" sz="half" idx="10"/>
          </p:nvPr>
        </p:nvSpPr>
        <p:spPr/>
        <p:txBody>
          <a:bodyPr/>
          <a:lstStyle/>
          <a:p>
            <a:fld id="{9DD41158-B260-9D4D-A075-45B7B4BCAFF8}" type="datetimeFigureOut">
              <a:rPr lang="en-US" smtClean="0"/>
              <a:t>10/1/2024</a:t>
            </a:fld>
            <a:endParaRPr lang="en-US"/>
          </a:p>
        </p:txBody>
      </p:sp>
      <p:sp>
        <p:nvSpPr>
          <p:cNvPr id="3" name="Footer Placeholder 2">
            <a:extLst>
              <a:ext uri="{FF2B5EF4-FFF2-40B4-BE49-F238E27FC236}">
                <a16:creationId xmlns:a16="http://schemas.microsoft.com/office/drawing/2014/main" id="{C77870D2-2533-A0C4-A39F-6443AD14D9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0B0017-2345-DD98-472F-B570B1DE4B98}"/>
              </a:ext>
            </a:extLst>
          </p:cNvPr>
          <p:cNvSpPr>
            <a:spLocks noGrp="1"/>
          </p:cNvSpPr>
          <p:nvPr>
            <p:ph type="sldNum" sz="quarter" idx="12"/>
          </p:nvPr>
        </p:nvSpPr>
        <p:spPr/>
        <p:txBody>
          <a:bodyPr/>
          <a:lstStyle/>
          <a:p>
            <a:fld id="{D371C62A-487F-014D-94F8-0BDC259B15BD}" type="slidenum">
              <a:rPr lang="en-US" smtClean="0"/>
              <a:t>‹#›</a:t>
            </a:fld>
            <a:endParaRPr lang="en-US"/>
          </a:p>
        </p:txBody>
      </p:sp>
    </p:spTree>
    <p:extLst>
      <p:ext uri="{BB962C8B-B14F-4D97-AF65-F5344CB8AC3E}">
        <p14:creationId xmlns:p14="http://schemas.microsoft.com/office/powerpoint/2010/main" val="253087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1634-1A66-9164-2002-675574D79E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31BB32E-C087-6B87-D07F-FFAF0F5AE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C0A4DFB-6BC9-3577-F299-FC96A2F80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A0163D-914D-FFD0-4A57-57D0A2FB0753}"/>
              </a:ext>
            </a:extLst>
          </p:cNvPr>
          <p:cNvSpPr>
            <a:spLocks noGrp="1"/>
          </p:cNvSpPr>
          <p:nvPr>
            <p:ph type="dt" sz="half" idx="10"/>
          </p:nvPr>
        </p:nvSpPr>
        <p:spPr/>
        <p:txBody>
          <a:bodyPr/>
          <a:lstStyle/>
          <a:p>
            <a:fld id="{9DD41158-B260-9D4D-A075-45B7B4BCAFF8}" type="datetimeFigureOut">
              <a:rPr lang="en-US" smtClean="0"/>
              <a:t>10/1/2024</a:t>
            </a:fld>
            <a:endParaRPr lang="en-US"/>
          </a:p>
        </p:txBody>
      </p:sp>
      <p:sp>
        <p:nvSpPr>
          <p:cNvPr id="6" name="Footer Placeholder 5">
            <a:extLst>
              <a:ext uri="{FF2B5EF4-FFF2-40B4-BE49-F238E27FC236}">
                <a16:creationId xmlns:a16="http://schemas.microsoft.com/office/drawing/2014/main" id="{BE616BA5-C783-3741-FC3E-E16AAF9247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A10A6-1FE5-17AB-04BD-730A514B8147}"/>
              </a:ext>
            </a:extLst>
          </p:cNvPr>
          <p:cNvSpPr>
            <a:spLocks noGrp="1"/>
          </p:cNvSpPr>
          <p:nvPr>
            <p:ph type="sldNum" sz="quarter" idx="12"/>
          </p:nvPr>
        </p:nvSpPr>
        <p:spPr/>
        <p:txBody>
          <a:bodyPr/>
          <a:lstStyle/>
          <a:p>
            <a:fld id="{D371C62A-487F-014D-94F8-0BDC259B15BD}" type="slidenum">
              <a:rPr lang="en-US" smtClean="0"/>
              <a:t>‹#›</a:t>
            </a:fld>
            <a:endParaRPr lang="en-US"/>
          </a:p>
        </p:txBody>
      </p:sp>
    </p:spTree>
    <p:extLst>
      <p:ext uri="{BB962C8B-B14F-4D97-AF65-F5344CB8AC3E}">
        <p14:creationId xmlns:p14="http://schemas.microsoft.com/office/powerpoint/2010/main" val="7343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D4F0-FABB-18B7-04E4-AABFD75C45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A6F682A-F846-E95A-B153-1C59B132E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0211B1-DFA6-7F8D-6CA8-CA3E44DB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A54998-A3A0-54D4-6FD1-0A405D39CB0B}"/>
              </a:ext>
            </a:extLst>
          </p:cNvPr>
          <p:cNvSpPr>
            <a:spLocks noGrp="1"/>
          </p:cNvSpPr>
          <p:nvPr>
            <p:ph type="dt" sz="half" idx="10"/>
          </p:nvPr>
        </p:nvSpPr>
        <p:spPr/>
        <p:txBody>
          <a:bodyPr/>
          <a:lstStyle/>
          <a:p>
            <a:fld id="{9DD41158-B260-9D4D-A075-45B7B4BCAFF8}" type="datetimeFigureOut">
              <a:rPr lang="en-US" smtClean="0"/>
              <a:t>10/1/2024</a:t>
            </a:fld>
            <a:endParaRPr lang="en-US"/>
          </a:p>
        </p:txBody>
      </p:sp>
      <p:sp>
        <p:nvSpPr>
          <p:cNvPr id="6" name="Footer Placeholder 5">
            <a:extLst>
              <a:ext uri="{FF2B5EF4-FFF2-40B4-BE49-F238E27FC236}">
                <a16:creationId xmlns:a16="http://schemas.microsoft.com/office/drawing/2014/main" id="{C0ABFA3F-3EB0-2541-91C9-EA250766E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40593F-8F64-039A-52B6-909F5F6002B3}"/>
              </a:ext>
            </a:extLst>
          </p:cNvPr>
          <p:cNvSpPr>
            <a:spLocks noGrp="1"/>
          </p:cNvSpPr>
          <p:nvPr>
            <p:ph type="sldNum" sz="quarter" idx="12"/>
          </p:nvPr>
        </p:nvSpPr>
        <p:spPr/>
        <p:txBody>
          <a:bodyPr/>
          <a:lstStyle/>
          <a:p>
            <a:fld id="{D371C62A-487F-014D-94F8-0BDC259B15BD}" type="slidenum">
              <a:rPr lang="en-US" smtClean="0"/>
              <a:t>‹#›</a:t>
            </a:fld>
            <a:endParaRPr lang="en-US"/>
          </a:p>
        </p:txBody>
      </p:sp>
    </p:spTree>
    <p:extLst>
      <p:ext uri="{BB962C8B-B14F-4D97-AF65-F5344CB8AC3E}">
        <p14:creationId xmlns:p14="http://schemas.microsoft.com/office/powerpoint/2010/main" val="327261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2DF18F-DCFF-F138-FAE6-17CEC2D9A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C9DA07-9893-4D0D-73C9-09463AA3E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A54086-7AB9-0451-98B9-67A120291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41158-B260-9D4D-A075-45B7B4BCAFF8}" type="datetimeFigureOut">
              <a:rPr lang="en-US" smtClean="0"/>
              <a:t>10/1/2024</a:t>
            </a:fld>
            <a:endParaRPr lang="en-US"/>
          </a:p>
        </p:txBody>
      </p:sp>
      <p:sp>
        <p:nvSpPr>
          <p:cNvPr id="5" name="Footer Placeholder 4">
            <a:extLst>
              <a:ext uri="{FF2B5EF4-FFF2-40B4-BE49-F238E27FC236}">
                <a16:creationId xmlns:a16="http://schemas.microsoft.com/office/drawing/2014/main" id="{4CAB6CF6-E75E-C0BA-0B7F-C402C4B09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48D4B7-3705-2B72-9603-2AE442AF5F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1C62A-487F-014D-94F8-0BDC259B15BD}" type="slidenum">
              <a:rPr lang="en-US" smtClean="0"/>
              <a:t>‹#›</a:t>
            </a:fld>
            <a:endParaRPr lang="en-US"/>
          </a:p>
        </p:txBody>
      </p:sp>
    </p:spTree>
    <p:extLst>
      <p:ext uri="{BB962C8B-B14F-4D97-AF65-F5344CB8AC3E}">
        <p14:creationId xmlns:p14="http://schemas.microsoft.com/office/powerpoint/2010/main" val="2144660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87B9EE-AA63-48C9-92EC-439CDAD40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F59D15-7639-466C-AE27-C3CF3D9BDD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1938DC-205A-4C6F-95E1-EA19BBB1CB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D9713-DC64-4358-B2A8-6FEF6D01BE7D}" type="datetimeFigureOut">
              <a:rPr lang="en-GB" smtClean="0"/>
              <a:t>01/10/2024</a:t>
            </a:fld>
            <a:endParaRPr lang="en-GB"/>
          </a:p>
        </p:txBody>
      </p:sp>
      <p:sp>
        <p:nvSpPr>
          <p:cNvPr id="5" name="Footer Placeholder 4">
            <a:extLst>
              <a:ext uri="{FF2B5EF4-FFF2-40B4-BE49-F238E27FC236}">
                <a16:creationId xmlns:a16="http://schemas.microsoft.com/office/drawing/2014/main" id="{EC664EDE-244C-4FB4-B87C-AE79FEE4A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97540B-38B6-4E60-87C2-5EE5EEB468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DDCF3-BFD2-47EA-ACF8-6C7F859515F6}" type="slidenum">
              <a:rPr lang="en-GB" smtClean="0"/>
              <a:t>‹#›</a:t>
            </a:fld>
            <a:endParaRPr lang="en-GB"/>
          </a:p>
        </p:txBody>
      </p:sp>
    </p:spTree>
    <p:extLst>
      <p:ext uri="{BB962C8B-B14F-4D97-AF65-F5344CB8AC3E}">
        <p14:creationId xmlns:p14="http://schemas.microsoft.com/office/powerpoint/2010/main" val="231707576"/>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gcu.ac.uk/currentstudents/essentials/library/research/thesis-deposi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cu.ac.uk/currentstudents/essentials/library/research/thesis-deposit/thesis-copyrigh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ets1@gcu.ac.uk"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hyperlink" Target="mailto:ets1@gcu.ac.uk" TargetMode="External"/><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bookwhen.com/ueaonlinetraining#focus=ev-s5ke-20241008190000" TargetMode="External"/><Relationship Id="rId2" Type="http://schemas.openxmlformats.org/officeDocument/2006/relationships/hyperlink" Target="https://caledonianac.sharepoint.com/sites/AcademicWritingCentreGCU/"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hyperlink" Target="https://powerhourofwriting.wordpress.co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caledonianac.sharepoint.com/sites/AcademicWritingCentreGCU/SitePages/Write-Time!-Publications--Conclusions.aspx" TargetMode="External"/><Relationship Id="rId3" Type="http://schemas.openxmlformats.org/officeDocument/2006/relationships/hyperlink" Target="https://caledonianac.sharepoint.com/sites/AcademicWritingCentreGCU/SitePages/Write-Time!-Publications--Finding-the-right-journal(1).aspx" TargetMode="External"/><Relationship Id="rId7" Type="http://schemas.openxmlformats.org/officeDocument/2006/relationships/hyperlink" Target="https://caledonianac.sharepoint.com/sites/AcademicWritingCentreGCU/SitePages/Write-Time!-Publications--Results-%26-Discussion.aspx" TargetMode="External"/><Relationship Id="rId12" Type="http://schemas.openxmlformats.org/officeDocument/2006/relationships/image" Target="../media/image45.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https://caledonianac.sharepoint.com/sites/AcademicWritingCentreGCU/SitePages/Write-Time!-Publications--Tables,-Figures-and-Equations.aspx" TargetMode="External"/><Relationship Id="rId11" Type="http://schemas.openxmlformats.org/officeDocument/2006/relationships/image" Target="../media/image44.png"/><Relationship Id="rId5" Type="http://schemas.openxmlformats.org/officeDocument/2006/relationships/hyperlink" Target="https://caledonianac.sharepoint.com/sites/AcademicWritingCentreGCU/SitePages/Write-Time!-Publications--Methodology-vs-Methods.aspx" TargetMode="External"/><Relationship Id="rId10" Type="http://schemas.openxmlformats.org/officeDocument/2006/relationships/hyperlink" Target="https://caledonianac.sharepoint.com/sites/AcademicWritingCentreGCU/SitePages/Write-Time!-Publications-Introduction-to-peer-review.aspx" TargetMode="External"/><Relationship Id="rId4" Type="http://schemas.openxmlformats.org/officeDocument/2006/relationships/hyperlink" Target="https://caledonianac.sharepoint.com/sites/AcademicWritingCentreGCU/SitePages/Write-Time!-Publications--Writing-Introductions.aspx" TargetMode="External"/><Relationship Id="rId9" Type="http://schemas.openxmlformats.org/officeDocument/2006/relationships/hyperlink" Target="https://caledonianac.sharepoint.com/sites/AcademicWritingCentreGCU/SitePages/Write-Time!-Publications--Abstracts.asp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s://caledonianac.sharepoint.com/sites/AcademicWritingCentreGCU/SitePages/Research-Methods-resources.aspx" TargetMode="External"/><Relationship Id="rId4" Type="http://schemas.openxmlformats.org/officeDocument/2006/relationships/hyperlink" Target="https://caledonianac.sharepoint.com/sites/AcademicWritingCentreGCU/SitePages/Overcoming-imposter-syndrome-with-creative-writing.asp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aledonianac.sharepoint.com/sites/AcademicWritingCentreGCU/SitePages/Getting-started-with-note-taking.aspx" TargetMode="Externa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hyperlink" Target="https://caledonianac.sharepoint.com/sites/AcademicWritingCentreGCU/SitePages/Reference-managers.aspx" TargetMode="External"/><Relationship Id="rId5" Type="http://schemas.openxmlformats.org/officeDocument/2006/relationships/hyperlink" Target="https://caledonianac.sharepoint.com/sites/AcademicWritingCentreGCU/SitePages/Making-sense-of-your-reading.aspx" TargetMode="External"/><Relationship Id="rId4" Type="http://schemas.openxmlformats.org/officeDocument/2006/relationships/hyperlink" Target="https://caledonianac.sharepoint.com/sites/AcademicWritingCentreGCU/SitePages/Getting-started-with-Obsidian.asp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gcu.ac.uk/currentstudents/support/disabilityservice"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49.sv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hyperlink" Target="mailto:graduateschool@gcu.ac.uk" TargetMode="External"/><Relationship Id="rId2" Type="http://schemas.openxmlformats.org/officeDocument/2006/relationships/hyperlink" Target="mailto:ets1@gcu.ac.uk" TargetMode="Externa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B58F2DC-3591-9122-E1B6-607907A77421}"/>
              </a:ext>
            </a:extLst>
          </p:cNvPr>
          <p:cNvSpPr>
            <a:spLocks noGrp="1"/>
          </p:cNvSpPr>
          <p:nvPr>
            <p:ph type="ctrTitle"/>
          </p:nvPr>
        </p:nvSpPr>
        <p:spPr>
          <a:xfrm>
            <a:off x="1314824" y="735106"/>
            <a:ext cx="10053763" cy="2928470"/>
          </a:xfrm>
        </p:spPr>
        <p:txBody>
          <a:bodyPr anchor="b">
            <a:normAutofit/>
          </a:bodyPr>
          <a:lstStyle/>
          <a:p>
            <a:pPr algn="l"/>
            <a:r>
              <a:rPr lang="en-US" sz="4000" dirty="0">
                <a:solidFill>
                  <a:srgbClr val="FFFFFF"/>
                </a:solidFill>
              </a:rPr>
              <a:t>Preparing your Doctoral Thesis for Open Access</a:t>
            </a:r>
          </a:p>
        </p:txBody>
      </p:sp>
      <p:sp>
        <p:nvSpPr>
          <p:cNvPr id="3" name="Subtitle 2">
            <a:extLst>
              <a:ext uri="{FF2B5EF4-FFF2-40B4-BE49-F238E27FC236}">
                <a16:creationId xmlns:a16="http://schemas.microsoft.com/office/drawing/2014/main" id="{DBFAC1A2-6177-C0F1-40B2-E7955123CFCA}"/>
              </a:ext>
            </a:extLst>
          </p:cNvPr>
          <p:cNvSpPr>
            <a:spLocks noGrp="1"/>
          </p:cNvSpPr>
          <p:nvPr>
            <p:ph type="subTitle" idx="1"/>
          </p:nvPr>
        </p:nvSpPr>
        <p:spPr>
          <a:xfrm>
            <a:off x="1350682" y="4870824"/>
            <a:ext cx="10005951" cy="1458258"/>
          </a:xfrm>
        </p:spPr>
        <p:txBody>
          <a:bodyPr anchor="ctr">
            <a:normAutofit/>
          </a:bodyPr>
          <a:lstStyle/>
          <a:p>
            <a:pPr algn="l"/>
            <a:r>
              <a:rPr lang="en-US"/>
              <a:t>Toby Hanning, Research and Information Systems Manager</a:t>
            </a:r>
          </a:p>
        </p:txBody>
      </p:sp>
      <p:pic>
        <p:nvPicPr>
          <p:cNvPr id="54" name="Picture 2" descr="GCU Glasgow Caledonian University New Logo PNG vector in SVG ...">
            <a:extLst>
              <a:ext uri="{FF2B5EF4-FFF2-40B4-BE49-F238E27FC236}">
                <a16:creationId xmlns:a16="http://schemas.microsoft.com/office/drawing/2014/main" id="{F0CE67CE-90E1-74F4-F873-72A1791E2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62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Personal and sensitive data</a:t>
            </a:r>
            <a:endParaRPr lang="en-US" sz="4000">
              <a:solidFill>
                <a:srgbClr val="FFFFFF"/>
              </a:solidFill>
            </a:endParaRP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221672" y="1708597"/>
            <a:ext cx="11746795" cy="4847139"/>
          </a:xfrm>
        </p:spPr>
        <p:txBody>
          <a:bodyPr anchor="ctr">
            <a:normAutofit/>
          </a:bodyPr>
          <a:lstStyle/>
          <a:p>
            <a:pPr marL="0" indent="0">
              <a:buNone/>
            </a:pPr>
            <a:r>
              <a:rPr lang="en-US" sz="1800" dirty="0">
                <a:cs typeface="Calibri" panose="020F0502020204030204"/>
              </a:rPr>
              <a:t>Your thesis should contain no personal information about an individual unless permission to include the information has been granted by the individual. This includes, but is not limited to:</a:t>
            </a:r>
            <a:endParaRPr lang="en-US" sz="1800">
              <a:ea typeface="Calibri"/>
              <a:cs typeface="Calibri"/>
            </a:endParaRPr>
          </a:p>
          <a:p>
            <a:pPr marL="0" indent="0">
              <a:buNone/>
            </a:pPr>
            <a:endParaRPr lang="en-US" sz="1800" dirty="0">
              <a:ea typeface="Calibri"/>
              <a:cs typeface="Calibri" panose="020F0502020204030204"/>
            </a:endParaRPr>
          </a:p>
          <a:p>
            <a:r>
              <a:rPr lang="en-US" sz="1800" dirty="0">
                <a:cs typeface="Calibri" panose="020F0502020204030204"/>
              </a:rPr>
              <a:t>Personal contact information, for example email addresses, postal addresses, telephone numbers</a:t>
            </a:r>
            <a:endParaRPr lang="en-US" sz="1800" dirty="0">
              <a:ea typeface="Calibri"/>
              <a:cs typeface="Calibri" panose="020F0502020204030204"/>
            </a:endParaRPr>
          </a:p>
          <a:p>
            <a:r>
              <a:rPr lang="en-US" sz="1800" dirty="0">
                <a:cs typeface="Calibri" panose="020F0502020204030204"/>
              </a:rPr>
              <a:t>Signatures</a:t>
            </a:r>
            <a:endParaRPr lang="en-US" sz="1800">
              <a:ea typeface="Calibri"/>
              <a:cs typeface="Calibri" panose="020F0502020204030204"/>
            </a:endParaRPr>
          </a:p>
          <a:p>
            <a:r>
              <a:rPr lang="en-US" sz="1800" dirty="0">
                <a:cs typeface="Calibri" panose="020F0502020204030204"/>
              </a:rPr>
              <a:t>Vehicle registration numbers</a:t>
            </a:r>
            <a:endParaRPr lang="en-US" sz="1800">
              <a:ea typeface="Calibri"/>
              <a:cs typeface="Calibri" panose="020F0502020204030204"/>
            </a:endParaRPr>
          </a:p>
          <a:p>
            <a:r>
              <a:rPr lang="en-US" sz="1800" dirty="0">
                <a:cs typeface="Calibri" panose="020F0502020204030204"/>
              </a:rPr>
              <a:t>IP addresses</a:t>
            </a:r>
            <a:endParaRPr lang="en-US" sz="1800">
              <a:ea typeface="Calibri"/>
              <a:cs typeface="Calibri" panose="020F0502020204030204"/>
            </a:endParaRPr>
          </a:p>
          <a:p>
            <a:r>
              <a:rPr lang="en-US" sz="1800" dirty="0">
                <a:cs typeface="Calibri" panose="020F0502020204030204"/>
              </a:rPr>
              <a:t>Images identifying a person</a:t>
            </a:r>
            <a:endParaRPr lang="en-US" sz="1800">
              <a:ea typeface="Calibri"/>
              <a:cs typeface="Calibri" panose="020F0502020204030204"/>
            </a:endParaRPr>
          </a:p>
          <a:p>
            <a:pPr marL="0" indent="0">
              <a:buNone/>
            </a:pPr>
            <a:endParaRPr lang="en-US" sz="1800" dirty="0">
              <a:ea typeface="Calibri"/>
              <a:cs typeface="Calibri" panose="020F0502020204030204"/>
            </a:endParaRPr>
          </a:p>
          <a:p>
            <a:pPr marL="0" indent="0">
              <a:buNone/>
            </a:pPr>
            <a:r>
              <a:rPr lang="en-US" sz="1800" dirty="0">
                <a:cs typeface="Calibri" panose="020F0502020204030204"/>
              </a:rPr>
              <a:t>Where permission has been granted this should be clearly stated in the thesis, for example:</a:t>
            </a:r>
            <a:endParaRPr lang="en-US" sz="1800">
              <a:ea typeface="Calibri"/>
              <a:cs typeface="Calibri" panose="020F0502020204030204"/>
            </a:endParaRPr>
          </a:p>
          <a:p>
            <a:pPr marL="0" indent="0">
              <a:buNone/>
            </a:pPr>
            <a:r>
              <a:rPr lang="en-US" sz="1800" b="1" dirty="0">
                <a:cs typeface="Calibri" panose="020F0502020204030204"/>
              </a:rPr>
              <a:t>Photograph reproduced with the permission of the subject(s).</a:t>
            </a:r>
            <a:endParaRPr lang="en-US" sz="1800" b="1">
              <a:ea typeface="Calibri"/>
              <a:cs typeface="Calibri" panose="020F0502020204030204"/>
            </a:endParaRPr>
          </a:p>
          <a:p>
            <a:pPr marL="0" indent="0">
              <a:buNone/>
            </a:pPr>
            <a:r>
              <a:rPr lang="en-US" sz="1800" dirty="0">
                <a:cs typeface="Calibri"/>
              </a:rPr>
              <a:t>Collate and retain proof of permissions granted and, where appropriate, submit this as an appendix to your thesis.</a:t>
            </a:r>
            <a:endParaRPr lang="en-US" sz="1800" dirty="0">
              <a:ea typeface="Calibri"/>
              <a:cs typeface="Calibri"/>
            </a:endParaRPr>
          </a:p>
          <a:p>
            <a:pPr marL="0" indent="0">
              <a:buNone/>
            </a:pPr>
            <a:endParaRPr lang="en-US" sz="1400">
              <a:cs typeface="Calibri"/>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84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rPr>
              <a:t>Using third party copyright works</a:t>
            </a: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504548" y="286173"/>
            <a:ext cx="6843670" cy="5546047"/>
          </a:xfrm>
        </p:spPr>
        <p:txBody>
          <a:bodyPr anchor="ctr">
            <a:normAutofit lnSpcReduction="10000"/>
          </a:bodyPr>
          <a:lstStyle/>
          <a:p>
            <a:pPr marL="0" indent="0">
              <a:buNone/>
            </a:pPr>
            <a:r>
              <a:rPr lang="en-US" sz="2000" dirty="0">
                <a:cs typeface="Calibri" panose="020F0502020204030204"/>
              </a:rPr>
              <a:t>Material created by other people (a third party) will usually be protected by copyright, for example:</a:t>
            </a:r>
          </a:p>
          <a:p>
            <a:pPr marL="0" indent="0">
              <a:buNone/>
            </a:pPr>
            <a:endParaRPr lang="en-US" sz="2000" dirty="0">
              <a:cs typeface="Calibri" panose="020F0502020204030204"/>
            </a:endParaRPr>
          </a:p>
          <a:p>
            <a:pPr marL="342900" indent="-342900"/>
            <a:r>
              <a:rPr lang="en-US" sz="2000" dirty="0">
                <a:cs typeface="Calibri" panose="020F0502020204030204"/>
              </a:rPr>
              <a:t>Extracts of text from books, articles or websites</a:t>
            </a:r>
            <a:endParaRPr lang="en-US" sz="2000" dirty="0">
              <a:ea typeface="Calibri"/>
              <a:cs typeface="Calibri" panose="020F0502020204030204"/>
            </a:endParaRPr>
          </a:p>
          <a:p>
            <a:pPr marL="342900" indent="-342900"/>
            <a:r>
              <a:rPr lang="en-US" sz="2000" dirty="0">
                <a:cs typeface="Calibri" panose="020F0502020204030204"/>
              </a:rPr>
              <a:t>Artistic works such as images, figures, photos or graphs</a:t>
            </a:r>
            <a:endParaRPr lang="en-US" sz="2000" dirty="0">
              <a:ea typeface="Calibri" panose="020F0502020204030204"/>
              <a:cs typeface="Calibri" panose="020F0502020204030204"/>
            </a:endParaRPr>
          </a:p>
          <a:p>
            <a:pPr marL="342900" indent="-342900"/>
            <a:r>
              <a:rPr lang="en-US" sz="2000" dirty="0">
                <a:cs typeface="Calibri" panose="020F0502020204030204"/>
              </a:rPr>
              <a:t>Maps such as OS maps, online maps (Google, Apple)</a:t>
            </a:r>
            <a:endParaRPr lang="en-US" sz="2000" dirty="0">
              <a:ea typeface="Calibri" panose="020F0502020204030204"/>
              <a:cs typeface="Calibri" panose="020F0502020204030204"/>
            </a:endParaRPr>
          </a:p>
          <a:p>
            <a:pPr marL="342900" indent="-342900"/>
            <a:r>
              <a:rPr lang="en-US" sz="2000" dirty="0">
                <a:cs typeface="Calibri" panose="020F0502020204030204"/>
              </a:rPr>
              <a:t>Data such as extracts from a database.</a:t>
            </a:r>
            <a:endParaRPr lang="en-US" sz="2000" dirty="0">
              <a:ea typeface="Calibri" panose="020F0502020204030204"/>
              <a:cs typeface="Calibri" panose="020F0502020204030204"/>
            </a:endParaRPr>
          </a:p>
          <a:p>
            <a:pPr marL="342900" indent="-342900"/>
            <a:endParaRPr lang="en-US" sz="2000" dirty="0">
              <a:cs typeface="Calibri" panose="020F0502020204030204"/>
            </a:endParaRPr>
          </a:p>
          <a:p>
            <a:pPr marL="0" indent="0">
              <a:buNone/>
            </a:pPr>
            <a:r>
              <a:rPr lang="en-US" sz="2000" dirty="0">
                <a:ea typeface="+mn-lt"/>
                <a:cs typeface="+mn-lt"/>
              </a:rPr>
              <a:t>It is your responsibility to ensure that material in your thesis that is authored or created by a third party is either:</a:t>
            </a:r>
            <a:endParaRPr lang="en-US" dirty="0">
              <a:ea typeface="+mn-lt"/>
              <a:cs typeface="+mn-lt"/>
            </a:endParaRPr>
          </a:p>
          <a:p>
            <a:pPr marL="0" indent="0">
              <a:buNone/>
            </a:pPr>
            <a:endParaRPr lang="en-US" sz="2000" dirty="0">
              <a:ea typeface="+mn-lt"/>
              <a:cs typeface="+mn-lt"/>
            </a:endParaRPr>
          </a:p>
          <a:p>
            <a:pPr marL="342900" indent="-342900"/>
            <a:r>
              <a:rPr lang="en-US" sz="2000" dirty="0">
                <a:ea typeface="+mn-lt"/>
                <a:cs typeface="+mn-lt"/>
              </a:rPr>
              <a:t>Free of copyright restrictions or openly licensed</a:t>
            </a:r>
            <a:endParaRPr lang="en-US" dirty="0">
              <a:ea typeface="+mn-lt"/>
              <a:cs typeface="+mn-lt"/>
            </a:endParaRPr>
          </a:p>
          <a:p>
            <a:pPr marL="342900" indent="-342900"/>
            <a:r>
              <a:rPr lang="en-US" sz="2000" dirty="0">
                <a:ea typeface="+mn-lt"/>
                <a:cs typeface="+mn-lt"/>
              </a:rPr>
              <a:t>Falls under the UK copyright quotation exception</a:t>
            </a:r>
            <a:endParaRPr lang="en-US" dirty="0">
              <a:ea typeface="+mn-lt"/>
              <a:cs typeface="+mn-lt"/>
            </a:endParaRPr>
          </a:p>
          <a:p>
            <a:pPr marL="342900" indent="-342900"/>
            <a:r>
              <a:rPr lang="en-US" sz="2000" dirty="0">
                <a:ea typeface="+mn-lt"/>
                <a:cs typeface="+mn-lt"/>
              </a:rPr>
              <a:t>Can be made openly available under permission you have obtained from the rights holder (not always the creator).</a:t>
            </a:r>
            <a:endParaRPr lang="en-US" dirty="0">
              <a:ea typeface="+mn-lt"/>
              <a:cs typeface="+mn-lt"/>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49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cs typeface="Calibri Light"/>
              </a:rPr>
              <a:t>Third party copyright checklist</a:t>
            </a: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504548" y="286173"/>
            <a:ext cx="6843670" cy="5546047"/>
          </a:xfrm>
        </p:spPr>
        <p:txBody>
          <a:bodyPr anchor="ctr">
            <a:normAutofit/>
          </a:bodyPr>
          <a:lstStyle/>
          <a:p>
            <a:pPr marL="0" indent="0">
              <a:buNone/>
            </a:pPr>
            <a:r>
              <a:rPr lang="en-US" sz="2400" b="1" dirty="0">
                <a:ea typeface="+mn-lt"/>
                <a:cs typeface="+mn-lt"/>
              </a:rPr>
              <a:t>Step 1: Identify third party copyright works</a:t>
            </a:r>
          </a:p>
          <a:p>
            <a:pPr marL="0" indent="0">
              <a:buNone/>
            </a:pPr>
            <a:endParaRPr lang="en-US" sz="2000" dirty="0">
              <a:ea typeface="+mn-lt"/>
              <a:cs typeface="+mn-lt"/>
            </a:endParaRPr>
          </a:p>
          <a:p>
            <a:pPr marL="0" indent="0">
              <a:buNone/>
            </a:pPr>
            <a:r>
              <a:rPr lang="en-US" sz="2000" dirty="0">
                <a:solidFill>
                  <a:srgbClr val="2C2C2C"/>
                </a:solidFill>
                <a:ea typeface="+mn-lt"/>
                <a:cs typeface="+mn-lt"/>
              </a:rPr>
              <a:t>Identify content where you are not the copyright owner, for example:</a:t>
            </a:r>
            <a:endParaRPr lang="en-US" sz="2000" dirty="0">
              <a:cs typeface="Calibri"/>
            </a:endParaRPr>
          </a:p>
          <a:p>
            <a:pPr>
              <a:buNone/>
            </a:pPr>
            <a:endParaRPr lang="en-US" sz="2000" dirty="0">
              <a:cs typeface="Calibri"/>
            </a:endParaRPr>
          </a:p>
          <a:p>
            <a:pPr>
              <a:buFont typeface="Arial"/>
              <a:buChar char="•"/>
            </a:pPr>
            <a:r>
              <a:rPr lang="en-US" sz="2000" dirty="0">
                <a:solidFill>
                  <a:srgbClr val="2C2C2C"/>
                </a:solidFill>
                <a:ea typeface="+mn-lt"/>
                <a:cs typeface="+mn-lt"/>
              </a:rPr>
              <a:t>Text from books, journal articles, conference papers, websites</a:t>
            </a:r>
            <a:endParaRPr lang="en-US" sz="2000" dirty="0">
              <a:solidFill>
                <a:srgbClr val="2C2C2C"/>
              </a:solidFill>
              <a:cs typeface="Calibri"/>
            </a:endParaRPr>
          </a:p>
          <a:p>
            <a:pPr>
              <a:buFont typeface="Arial"/>
              <a:buChar char="•"/>
            </a:pPr>
            <a:r>
              <a:rPr lang="en-US" sz="2000" dirty="0">
                <a:solidFill>
                  <a:srgbClr val="2C2C2C"/>
                </a:solidFill>
                <a:ea typeface="+mn-lt"/>
                <a:cs typeface="+mn-lt"/>
              </a:rPr>
              <a:t>Images, photographs, figures, tables, graphs</a:t>
            </a:r>
            <a:endParaRPr lang="en-US" sz="2000" dirty="0">
              <a:cs typeface="Calibri"/>
            </a:endParaRPr>
          </a:p>
          <a:p>
            <a:pPr>
              <a:buFont typeface="Arial"/>
              <a:buChar char="•"/>
            </a:pPr>
            <a:r>
              <a:rPr lang="en-US" sz="2000" dirty="0">
                <a:solidFill>
                  <a:srgbClr val="2C2C2C"/>
                </a:solidFill>
                <a:ea typeface="+mn-lt"/>
                <a:cs typeface="+mn-lt"/>
              </a:rPr>
              <a:t>Maps</a:t>
            </a:r>
            <a:endParaRPr lang="en-US" sz="2000" dirty="0">
              <a:cs typeface="Calibri"/>
            </a:endParaRPr>
          </a:p>
          <a:p>
            <a:pPr>
              <a:buFont typeface="Arial"/>
              <a:buChar char="•"/>
            </a:pPr>
            <a:r>
              <a:rPr lang="en-US" sz="2000" dirty="0">
                <a:solidFill>
                  <a:srgbClr val="2C2C2C"/>
                </a:solidFill>
                <a:ea typeface="+mn-lt"/>
                <a:cs typeface="+mn-lt"/>
              </a:rPr>
              <a:t>Databases</a:t>
            </a:r>
            <a:endParaRPr lang="en-US" sz="2000" dirty="0">
              <a:cs typeface="Calibri"/>
            </a:endParaRPr>
          </a:p>
          <a:p>
            <a:pPr>
              <a:buFont typeface="Arial"/>
              <a:buChar char="•"/>
            </a:pPr>
            <a:r>
              <a:rPr lang="en-US" sz="2000" dirty="0">
                <a:solidFill>
                  <a:srgbClr val="2C2C2C"/>
                </a:solidFill>
                <a:ea typeface="+mn-lt"/>
                <a:cs typeface="+mn-lt"/>
              </a:rPr>
              <a:t>Computer programs</a:t>
            </a:r>
            <a:endParaRPr lang="en-US" sz="2000" dirty="0">
              <a:cs typeface="Calibri"/>
            </a:endParaRPr>
          </a:p>
          <a:p>
            <a:pPr>
              <a:buFont typeface="Arial"/>
              <a:buChar char="•"/>
            </a:pPr>
            <a:r>
              <a:rPr lang="en-US" sz="2000" dirty="0">
                <a:solidFill>
                  <a:srgbClr val="2C2C2C"/>
                </a:solidFill>
                <a:ea typeface="+mn-lt"/>
                <a:cs typeface="+mn-lt"/>
              </a:rPr>
              <a:t>Web pages</a:t>
            </a:r>
            <a:endParaRPr lang="en-US" sz="2000">
              <a:cs typeface="Calibri"/>
            </a:endParaRPr>
          </a:p>
          <a:p>
            <a:pPr marL="0" indent="0">
              <a:buNone/>
            </a:pPr>
            <a:endParaRPr lang="en-US" sz="2000" dirty="0">
              <a:ea typeface="+mn-lt"/>
              <a:cs typeface="+mn-lt"/>
            </a:endParaRPr>
          </a:p>
          <a:p>
            <a:pPr marL="0" indent="0">
              <a:buNone/>
            </a:pPr>
            <a:endParaRPr lang="en-US" sz="2000" dirty="0">
              <a:ea typeface="+mn-lt"/>
              <a:cs typeface="+mn-lt"/>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221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cs typeface="Calibri Light"/>
              </a:rPr>
              <a:t>Third party copyright checklist</a:t>
            </a: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504548" y="286173"/>
            <a:ext cx="7458617" cy="5950350"/>
          </a:xfrm>
        </p:spPr>
        <p:txBody>
          <a:bodyPr anchor="ctr">
            <a:normAutofit/>
          </a:bodyPr>
          <a:lstStyle/>
          <a:p>
            <a:pPr marL="0" indent="0">
              <a:buNone/>
            </a:pPr>
            <a:r>
              <a:rPr lang="en-US" sz="2400" b="1" dirty="0">
                <a:ea typeface="+mn-lt"/>
                <a:cs typeface="+mn-lt"/>
              </a:rPr>
              <a:t>Step 2: Decide if you need to seek permission</a:t>
            </a:r>
          </a:p>
          <a:p>
            <a:pPr marL="0" indent="0">
              <a:buNone/>
            </a:pPr>
            <a:endParaRPr lang="en-US" sz="2000" dirty="0">
              <a:ea typeface="+mn-lt"/>
              <a:cs typeface="+mn-lt"/>
            </a:endParaRPr>
          </a:p>
          <a:p>
            <a:pPr>
              <a:buNone/>
            </a:pPr>
            <a:r>
              <a:rPr lang="en-US" sz="2200" dirty="0">
                <a:solidFill>
                  <a:srgbClr val="2C2C2C"/>
                </a:solidFill>
                <a:ea typeface="+mn-lt"/>
                <a:cs typeface="+mn-lt"/>
              </a:rPr>
              <a:t>Permission is not necessary where:</a:t>
            </a:r>
            <a:endParaRPr lang="en-US" sz="2200">
              <a:solidFill>
                <a:srgbClr val="2C2C2C"/>
              </a:solidFill>
              <a:ea typeface="Calibri"/>
              <a:cs typeface="Calibri"/>
            </a:endParaRPr>
          </a:p>
          <a:p>
            <a:pPr>
              <a:buNone/>
            </a:pPr>
            <a:endParaRPr lang="en-US" sz="2200" dirty="0">
              <a:solidFill>
                <a:srgbClr val="2C2C2C"/>
              </a:solidFill>
              <a:ea typeface="+mn-lt"/>
              <a:cs typeface="+mn-lt"/>
            </a:endParaRPr>
          </a:p>
          <a:p>
            <a:pPr>
              <a:buFont typeface="Arial"/>
              <a:buChar char="•"/>
            </a:pPr>
            <a:r>
              <a:rPr lang="en-US" sz="2200" dirty="0">
                <a:solidFill>
                  <a:srgbClr val="2C2C2C"/>
                </a:solidFill>
                <a:ea typeface="+mn-lt"/>
                <a:cs typeface="+mn-lt"/>
              </a:rPr>
              <a:t>Your use is covered by a copyright exception</a:t>
            </a:r>
            <a:endParaRPr lang="en-US" sz="2200" dirty="0">
              <a:solidFill>
                <a:srgbClr val="000000"/>
              </a:solidFill>
              <a:ea typeface="+mn-lt"/>
              <a:cs typeface="+mn-lt"/>
            </a:endParaRPr>
          </a:p>
          <a:p>
            <a:pPr>
              <a:buFont typeface="Arial"/>
              <a:buChar char="•"/>
            </a:pPr>
            <a:r>
              <a:rPr lang="en-US" sz="2200" dirty="0">
                <a:solidFill>
                  <a:srgbClr val="2C2C2C"/>
                </a:solidFill>
                <a:ea typeface="+mn-lt"/>
                <a:cs typeface="+mn-lt"/>
              </a:rPr>
              <a:t>A work is out of copyright</a:t>
            </a:r>
            <a:endParaRPr lang="en-US" sz="2200" dirty="0">
              <a:solidFill>
                <a:srgbClr val="000000"/>
              </a:solidFill>
              <a:ea typeface="+mn-lt"/>
              <a:cs typeface="+mn-lt"/>
            </a:endParaRPr>
          </a:p>
          <a:p>
            <a:pPr>
              <a:buFont typeface="Arial"/>
              <a:buChar char="•"/>
            </a:pPr>
            <a:r>
              <a:rPr lang="en-US" sz="2200" dirty="0">
                <a:solidFill>
                  <a:srgbClr val="2C2C2C"/>
                </a:solidFill>
                <a:ea typeface="+mn-lt"/>
                <a:cs typeface="+mn-lt"/>
              </a:rPr>
              <a:t>You already have permission</a:t>
            </a:r>
          </a:p>
          <a:p>
            <a:pPr marL="0" indent="0">
              <a:buNone/>
            </a:pPr>
            <a:endParaRPr lang="en-US" sz="2200" dirty="0">
              <a:solidFill>
                <a:srgbClr val="2C2C2C"/>
              </a:solidFill>
              <a:ea typeface="+mn-lt"/>
              <a:cs typeface="+mn-lt"/>
            </a:endParaRPr>
          </a:p>
          <a:p>
            <a:pPr marL="0" indent="0" algn="ctr">
              <a:buFont typeface="Arial"/>
              <a:buNone/>
            </a:pPr>
            <a:r>
              <a:rPr lang="en-US" sz="2200" b="1" dirty="0">
                <a:solidFill>
                  <a:srgbClr val="2C2C2C"/>
                </a:solidFill>
                <a:ea typeface="+mn-lt"/>
                <a:cs typeface="+mn-lt"/>
              </a:rPr>
              <a:t>In all other cases, you must seek permission.</a:t>
            </a:r>
            <a:endParaRPr lang="en-US" sz="2200" b="1">
              <a:cs typeface="Calibri" panose="020F0502020204030204"/>
            </a:endParaRPr>
          </a:p>
          <a:p>
            <a:pPr marL="0" indent="0">
              <a:buNone/>
            </a:pPr>
            <a:endParaRPr lang="en-US" sz="1600" dirty="0">
              <a:ea typeface="+mn-lt"/>
              <a:cs typeface="+mn-lt"/>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27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cs typeface="Calibri Light"/>
              </a:rPr>
              <a:t>Third party copyright checklist</a:t>
            </a: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504548" y="286173"/>
            <a:ext cx="7300870" cy="5999325"/>
          </a:xfrm>
        </p:spPr>
        <p:txBody>
          <a:bodyPr anchor="ctr">
            <a:normAutofit/>
          </a:bodyPr>
          <a:lstStyle/>
          <a:p>
            <a:pPr marL="0" indent="0">
              <a:buNone/>
            </a:pPr>
            <a:r>
              <a:rPr lang="en-US" sz="2400" b="1" dirty="0">
                <a:ea typeface="+mn-lt"/>
                <a:cs typeface="+mn-lt"/>
              </a:rPr>
              <a:t>Step 3: Identify the copyright holders</a:t>
            </a:r>
          </a:p>
          <a:p>
            <a:pPr marL="0" indent="0">
              <a:buNone/>
            </a:pPr>
            <a:endParaRPr lang="en-US" sz="2000" dirty="0">
              <a:ea typeface="+mn-lt"/>
              <a:cs typeface="+mn-lt"/>
            </a:endParaRPr>
          </a:p>
          <a:p>
            <a:pPr marL="0" indent="0">
              <a:buNone/>
            </a:pPr>
            <a:r>
              <a:rPr lang="en-US" sz="2200" dirty="0">
                <a:solidFill>
                  <a:srgbClr val="000000"/>
                </a:solidFill>
                <a:ea typeface="+mn-lt"/>
                <a:cs typeface="+mn-lt"/>
              </a:rPr>
              <a:t>Where you need to seek permission, identify the copyright holder. Look for the copyright symbol © followed by the name of the author or publisher.</a:t>
            </a:r>
          </a:p>
          <a:p>
            <a:pPr marL="0" indent="0">
              <a:buNone/>
            </a:pPr>
            <a:endParaRPr lang="en-US" sz="2200" dirty="0">
              <a:solidFill>
                <a:srgbClr val="000000"/>
              </a:solidFill>
              <a:ea typeface="+mn-lt"/>
              <a:cs typeface="+mn-lt"/>
            </a:endParaRPr>
          </a:p>
          <a:p>
            <a:pPr marL="0" indent="0">
              <a:buNone/>
            </a:pPr>
            <a:r>
              <a:rPr lang="en-US" sz="2200" dirty="0">
                <a:solidFill>
                  <a:srgbClr val="000000"/>
                </a:solidFill>
                <a:ea typeface="+mn-lt"/>
                <a:cs typeface="+mn-lt"/>
              </a:rPr>
              <a:t>If copyright is held by the author you can attempt to find their contact details using the WATCH Project or Society of Authors.</a:t>
            </a:r>
            <a:endParaRPr lang="en-US" sz="2200">
              <a:ea typeface="Calibri"/>
              <a:cs typeface="Calibri"/>
            </a:endParaRPr>
          </a:p>
          <a:p>
            <a:pPr marL="0" indent="0">
              <a:buNone/>
            </a:pPr>
            <a:endParaRPr lang="en-US" sz="2200" dirty="0">
              <a:solidFill>
                <a:srgbClr val="000000"/>
              </a:solidFill>
              <a:ea typeface="+mn-lt"/>
              <a:cs typeface="+mn-lt"/>
            </a:endParaRPr>
          </a:p>
          <a:p>
            <a:pPr marL="0" indent="0">
              <a:buNone/>
            </a:pPr>
            <a:r>
              <a:rPr lang="en-US" sz="2200" dirty="0">
                <a:solidFill>
                  <a:srgbClr val="000000"/>
                </a:solidFill>
                <a:ea typeface="+mn-lt"/>
                <a:cs typeface="+mn-lt"/>
              </a:rPr>
              <a:t>If you can't trace the copyright holder it is important to assess the risk of reproducing the work. If you include the work, show evidence that you carried out a ‘good faith’ search for the author’s contact details and record this in your permission summary table.</a:t>
            </a:r>
            <a:endParaRPr lang="en-US" sz="2200" dirty="0"/>
          </a:p>
          <a:p>
            <a:pPr marL="0" indent="0">
              <a:buNone/>
            </a:pPr>
            <a:endParaRPr lang="en-US" sz="2000" dirty="0">
              <a:ea typeface="+mn-lt"/>
              <a:cs typeface="+mn-lt"/>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80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cs typeface="Calibri Light"/>
              </a:rPr>
              <a:t>Third party copyright checklist</a:t>
            </a: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504548" y="286173"/>
            <a:ext cx="6843670" cy="5546047"/>
          </a:xfrm>
        </p:spPr>
        <p:txBody>
          <a:bodyPr anchor="ctr">
            <a:normAutofit/>
          </a:bodyPr>
          <a:lstStyle/>
          <a:p>
            <a:pPr marL="0" indent="0">
              <a:buNone/>
            </a:pPr>
            <a:r>
              <a:rPr lang="en-US" sz="2400" b="1" dirty="0">
                <a:ea typeface="+mn-lt"/>
                <a:cs typeface="+mn-lt"/>
              </a:rPr>
              <a:t>Step 4: Request, store and collate permissions</a:t>
            </a:r>
          </a:p>
          <a:p>
            <a:pPr marL="0" indent="0">
              <a:buNone/>
            </a:pPr>
            <a:endParaRPr lang="en-US" sz="2000" dirty="0">
              <a:ea typeface="+mn-lt"/>
              <a:cs typeface="+mn-lt"/>
            </a:endParaRPr>
          </a:p>
          <a:p>
            <a:pPr marL="0" indent="0">
              <a:buNone/>
            </a:pPr>
            <a:r>
              <a:rPr lang="en-US" sz="2200" dirty="0">
                <a:ea typeface="+mn-lt"/>
                <a:cs typeface="+mn-lt"/>
              </a:rPr>
              <a:t>The library website links to some template text you can use when requesting permission and to a template log you can use to track and record your requests.</a:t>
            </a:r>
          </a:p>
          <a:p>
            <a:pPr marL="0" indent="0">
              <a:buNone/>
            </a:pPr>
            <a:endParaRPr lang="en-US" sz="2200" dirty="0">
              <a:ea typeface="+mn-lt"/>
              <a:cs typeface="+mn-lt"/>
            </a:endParaRPr>
          </a:p>
          <a:p>
            <a:pPr marL="0" indent="0">
              <a:buNone/>
            </a:pPr>
            <a:r>
              <a:rPr lang="en-US" sz="2200" dirty="0">
                <a:ea typeface="+mn-lt"/>
                <a:cs typeface="+mn-lt"/>
              </a:rPr>
              <a:t>Do not leave your permission requests until the end of your writing up period as publishers can take a long time to reply. If you don't receive a response after four weeks try contacting them again.</a:t>
            </a:r>
          </a:p>
          <a:p>
            <a:pPr marL="0" indent="0">
              <a:buNone/>
            </a:pPr>
            <a:endParaRPr lang="en-US" sz="2200" dirty="0">
              <a:ea typeface="+mn-lt"/>
              <a:cs typeface="+mn-lt"/>
            </a:endParaRPr>
          </a:p>
          <a:p>
            <a:pPr marL="0" indent="0">
              <a:buNone/>
            </a:pPr>
            <a:r>
              <a:rPr lang="en-US" sz="2200" dirty="0">
                <a:solidFill>
                  <a:srgbClr val="000000"/>
                </a:solidFill>
                <a:ea typeface="+mn-lt"/>
                <a:cs typeface="+mn-lt"/>
              </a:rPr>
              <a:t>Retain proof of permission where this has been granted, and letters requesting permission, where no reply was received. If you like you can submit this material as an appendix to your thesis.</a:t>
            </a:r>
            <a:endParaRPr lang="en-US" sz="2200" dirty="0">
              <a:ea typeface="Calibri"/>
              <a:cs typeface="Calibri"/>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28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cs typeface="Calibri Light"/>
              </a:rPr>
              <a:t>Third party copyright checklist</a:t>
            </a: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504548" y="286173"/>
            <a:ext cx="6843670" cy="5546047"/>
          </a:xfrm>
        </p:spPr>
        <p:txBody>
          <a:bodyPr anchor="ctr">
            <a:normAutofit/>
          </a:bodyPr>
          <a:lstStyle/>
          <a:p>
            <a:pPr marL="0" indent="0">
              <a:buNone/>
            </a:pPr>
            <a:r>
              <a:rPr lang="en-US" sz="2000" dirty="0">
                <a:ea typeface="+mn-lt"/>
                <a:cs typeface="+mn-lt"/>
              </a:rPr>
              <a:t>Step 4: Request, store and collate permissions</a:t>
            </a:r>
          </a:p>
          <a:p>
            <a:pPr marL="0" indent="0">
              <a:buNone/>
            </a:pPr>
            <a:endParaRPr lang="en-US" sz="2000" dirty="0">
              <a:ea typeface="+mn-lt"/>
              <a:cs typeface="+mn-lt"/>
            </a:endParaRPr>
          </a:p>
          <a:p>
            <a:pPr marL="0" indent="0">
              <a:buNone/>
            </a:pPr>
            <a:endParaRPr lang="en-US">
              <a:ea typeface="Calibri"/>
              <a:cs typeface="Calibri"/>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white and blue grid with black text&#10;&#10;Description automatically generated">
            <a:extLst>
              <a:ext uri="{FF2B5EF4-FFF2-40B4-BE49-F238E27FC236}">
                <a16:creationId xmlns:a16="http://schemas.microsoft.com/office/drawing/2014/main" id="{C635A26A-2AC6-4974-FBDE-0D96FFAA9CFB}"/>
              </a:ext>
            </a:extLst>
          </p:cNvPr>
          <p:cNvPicPr>
            <a:picLocks noChangeAspect="1"/>
          </p:cNvPicPr>
          <p:nvPr/>
        </p:nvPicPr>
        <p:blipFill>
          <a:blip r:embed="rId4"/>
          <a:stretch>
            <a:fillRect/>
          </a:stretch>
        </p:blipFill>
        <p:spPr>
          <a:xfrm>
            <a:off x="4330845" y="1410134"/>
            <a:ext cx="7658966" cy="3746789"/>
          </a:xfrm>
          <a:prstGeom prst="rect">
            <a:avLst/>
          </a:prstGeom>
        </p:spPr>
      </p:pic>
      <p:sp>
        <p:nvSpPr>
          <p:cNvPr id="5" name="TextBox 4">
            <a:extLst>
              <a:ext uri="{FF2B5EF4-FFF2-40B4-BE49-F238E27FC236}">
                <a16:creationId xmlns:a16="http://schemas.microsoft.com/office/drawing/2014/main" id="{AE82D018-6C2B-6CCE-2737-37A375B929C5}"/>
              </a:ext>
            </a:extLst>
          </p:cNvPr>
          <p:cNvSpPr txBox="1"/>
          <p:nvPr/>
        </p:nvSpPr>
        <p:spPr>
          <a:xfrm>
            <a:off x="4336473" y="581890"/>
            <a:ext cx="71766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Template request log</a:t>
            </a:r>
          </a:p>
        </p:txBody>
      </p:sp>
    </p:spTree>
    <p:extLst>
      <p:ext uri="{BB962C8B-B14F-4D97-AF65-F5344CB8AC3E}">
        <p14:creationId xmlns:p14="http://schemas.microsoft.com/office/powerpoint/2010/main" val="2291671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cs typeface="Calibri Light"/>
              </a:rPr>
              <a:t>Third party copyright checklist</a:t>
            </a: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504548" y="286173"/>
            <a:ext cx="6843670" cy="5546047"/>
          </a:xfrm>
        </p:spPr>
        <p:txBody>
          <a:bodyPr anchor="ctr">
            <a:normAutofit/>
          </a:bodyPr>
          <a:lstStyle/>
          <a:p>
            <a:pPr marL="0" indent="0">
              <a:buNone/>
            </a:pPr>
            <a:r>
              <a:rPr lang="en-US" sz="2400" b="1" dirty="0">
                <a:ea typeface="+mn-lt"/>
                <a:cs typeface="+mn-lt"/>
              </a:rPr>
              <a:t>Step 5: Acknowledge permission</a:t>
            </a:r>
          </a:p>
          <a:p>
            <a:pPr marL="0" indent="0">
              <a:buNone/>
            </a:pPr>
            <a:endParaRPr lang="en-US" sz="2000" dirty="0">
              <a:ea typeface="+mn-lt"/>
              <a:cs typeface="+mn-lt"/>
            </a:endParaRPr>
          </a:p>
          <a:p>
            <a:pPr marL="0" indent="0">
              <a:buNone/>
            </a:pPr>
            <a:r>
              <a:rPr lang="en-US" sz="2200" dirty="0">
                <a:ea typeface="Calibri" panose="020F0502020204030204"/>
                <a:cs typeface="Calibri" panose="020F0502020204030204"/>
              </a:rPr>
              <a:t>Where permission has been granted, reference the extract and add a statement next to the content, for example:</a:t>
            </a:r>
          </a:p>
          <a:p>
            <a:pPr marL="0" indent="0">
              <a:buNone/>
            </a:pPr>
            <a:endParaRPr lang="en-US" sz="2200" dirty="0">
              <a:ea typeface="Calibri" panose="020F0502020204030204"/>
              <a:cs typeface="Calibri" panose="020F0502020204030204"/>
            </a:endParaRPr>
          </a:p>
          <a:p>
            <a:pPr marL="0" indent="0">
              <a:buNone/>
            </a:pPr>
            <a:r>
              <a:rPr lang="en-US" sz="2200" b="1" dirty="0">
                <a:ea typeface="Calibri" panose="020F0502020204030204"/>
                <a:cs typeface="Calibri" panose="020F0502020204030204"/>
              </a:rPr>
              <a:t>Image reproduced with permission of the rights holder.</a:t>
            </a:r>
            <a:endParaRPr lang="en-US" sz="2200" b="1">
              <a:ea typeface="Calibri"/>
              <a:cs typeface="Calibri"/>
            </a:endParaRPr>
          </a:p>
          <a:p>
            <a:pPr marL="0" indent="0">
              <a:buNone/>
            </a:pPr>
            <a:endParaRPr lang="en-US" sz="2200" dirty="0">
              <a:ea typeface="+mn-lt"/>
              <a:cs typeface="+mn-lt"/>
            </a:endParaRPr>
          </a:p>
          <a:p>
            <a:pPr marL="0" indent="0">
              <a:buNone/>
            </a:pPr>
            <a:r>
              <a:rPr lang="en-US" sz="2200" dirty="0">
                <a:ea typeface="+mn-lt"/>
                <a:cs typeface="+mn-lt"/>
              </a:rPr>
              <a:t>Where permission has been denied you must not include the work in the version of your thesis to be made open access. You may replace it with a reference or description and, where possible, provide a link to the original work.</a:t>
            </a:r>
          </a:p>
          <a:p>
            <a:pPr marL="0" indent="0">
              <a:buNone/>
            </a:pPr>
            <a:endParaRPr lang="en-US" sz="2000" dirty="0">
              <a:ea typeface="+mn-lt"/>
              <a:cs typeface="+mn-lt"/>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85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rPr>
              <a:t>Redacting content</a:t>
            </a: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504548" y="286173"/>
            <a:ext cx="7454101" cy="5880257"/>
          </a:xfrm>
        </p:spPr>
        <p:txBody>
          <a:bodyPr anchor="ctr">
            <a:normAutofit fontScale="92500" lnSpcReduction="10000"/>
          </a:bodyPr>
          <a:lstStyle/>
          <a:p>
            <a:pPr marL="0" indent="0">
              <a:buNone/>
            </a:pPr>
            <a:r>
              <a:rPr lang="en-US" sz="2000" dirty="0">
                <a:ea typeface="+mn-lt"/>
                <a:cs typeface="+mn-lt"/>
              </a:rPr>
              <a:t>You must always deposit the complete final version of your thesis in Pure.</a:t>
            </a:r>
            <a:endParaRPr lang="en-US" dirty="0">
              <a:ea typeface="+mn-lt"/>
              <a:cs typeface="+mn-lt"/>
            </a:endParaRPr>
          </a:p>
          <a:p>
            <a:pPr marL="0" indent="0">
              <a:buNone/>
            </a:pPr>
            <a:r>
              <a:rPr lang="en-US" sz="2000" dirty="0">
                <a:ea typeface="+mn-lt"/>
                <a:cs typeface="+mn-lt"/>
              </a:rPr>
              <a:t>If certain material in your thesis cannot be made publicly available you should also deposit a second version of your thesis without that material. This is known as a redacted version.</a:t>
            </a:r>
            <a:endParaRPr lang="en-US">
              <a:ea typeface="+mn-lt"/>
              <a:cs typeface="+mn-lt"/>
            </a:endParaRPr>
          </a:p>
          <a:p>
            <a:pPr marL="0" indent="0">
              <a:buNone/>
            </a:pPr>
            <a:endParaRPr lang="en-US" sz="2000" dirty="0">
              <a:ea typeface="+mn-lt"/>
              <a:cs typeface="+mn-lt"/>
            </a:endParaRPr>
          </a:p>
          <a:p>
            <a:pPr>
              <a:buFont typeface="Arial"/>
              <a:buChar char="•"/>
            </a:pPr>
            <a:r>
              <a:rPr lang="en-US" sz="2000" dirty="0">
                <a:ea typeface="+mn-lt"/>
                <a:cs typeface="+mn-lt"/>
              </a:rPr>
              <a:t>Make redactions in the original file format of your thesis, then convert the file to PDF.</a:t>
            </a:r>
            <a:endParaRPr lang="en-US" dirty="0">
              <a:ea typeface="+mn-lt"/>
              <a:cs typeface="+mn-lt"/>
            </a:endParaRPr>
          </a:p>
          <a:p>
            <a:pPr>
              <a:buFont typeface="Arial"/>
              <a:buChar char="•"/>
            </a:pPr>
            <a:r>
              <a:rPr lang="en-US" sz="2000" dirty="0">
                <a:ea typeface="+mn-lt"/>
                <a:cs typeface="+mn-lt"/>
              </a:rPr>
              <a:t>To redact text, delete all restricted information and replace it with the text [REDACTED].</a:t>
            </a:r>
            <a:endParaRPr lang="en-US">
              <a:ea typeface="+mn-lt"/>
              <a:cs typeface="+mn-lt"/>
            </a:endParaRPr>
          </a:p>
          <a:p>
            <a:pPr>
              <a:buFont typeface="Arial"/>
              <a:buChar char="•"/>
            </a:pPr>
            <a:r>
              <a:rPr lang="en-US" sz="2100" dirty="0">
                <a:ea typeface="+mn-lt"/>
                <a:cs typeface="+mn-lt"/>
              </a:rPr>
              <a:t>To redact images or large sections, delete them and replace them with [REDACTED]. You may need to add padding to keep your page numbering the same.</a:t>
            </a:r>
            <a:endParaRPr lang="en-US" sz="2000" dirty="0">
              <a:ea typeface="+mn-lt"/>
              <a:cs typeface="+mn-lt"/>
            </a:endParaRPr>
          </a:p>
          <a:p>
            <a:pPr>
              <a:buFont typeface="Arial"/>
              <a:buChar char="•"/>
            </a:pPr>
            <a:r>
              <a:rPr lang="en-US" sz="2000" dirty="0">
                <a:ea typeface="+mn-lt"/>
                <a:cs typeface="+mn-lt"/>
              </a:rPr>
              <a:t>Don't conceal text behind black highlighting or a black box.</a:t>
            </a:r>
            <a:endParaRPr lang="en-US" sz="2000" dirty="0">
              <a:cs typeface="Calibri"/>
            </a:endParaRPr>
          </a:p>
          <a:p>
            <a:pPr>
              <a:buFont typeface="Arial"/>
              <a:buChar char="•"/>
            </a:pPr>
            <a:r>
              <a:rPr lang="en-US" sz="2000" dirty="0">
                <a:ea typeface="+mn-lt"/>
                <a:cs typeface="+mn-lt"/>
              </a:rPr>
              <a:t>Don't delete any reference to the content you have removed.</a:t>
            </a:r>
            <a:endParaRPr lang="en-US" dirty="0"/>
          </a:p>
          <a:p>
            <a:pPr marL="0" indent="0">
              <a:buNone/>
            </a:pPr>
            <a:endParaRPr lang="en-US" sz="2000" dirty="0">
              <a:cs typeface="Calibri"/>
            </a:endParaRPr>
          </a:p>
          <a:p>
            <a:pPr marL="0" indent="0">
              <a:buNone/>
            </a:pPr>
            <a:r>
              <a:rPr lang="en-US" sz="2000" dirty="0">
                <a:ea typeface="+mn-lt"/>
                <a:cs typeface="+mn-lt"/>
              </a:rPr>
              <a:t>If the material is so intrinsic to the thesis that it cannot be removed you should still deposit the complete final version in Pure and request an appropriate restriction on access.</a:t>
            </a:r>
            <a:endParaRPr lang="en-US" dirty="0">
              <a:ea typeface="+mn-lt"/>
              <a:cs typeface="+mn-lt"/>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161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ea typeface="Calibri Light"/>
                <a:cs typeface="Calibri Light"/>
              </a:rPr>
              <a:t>Quiz</a:t>
            </a: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504548" y="286173"/>
            <a:ext cx="6843670" cy="5703184"/>
          </a:xfrm>
        </p:spPr>
        <p:txBody>
          <a:bodyPr vert="horz" lIns="91440" tIns="45720" rIns="91440" bIns="45720" rtlCol="0" anchor="ctr">
            <a:noAutofit/>
          </a:bodyPr>
          <a:lstStyle/>
          <a:p>
            <a:pPr marL="0" indent="0">
              <a:buNone/>
            </a:pPr>
            <a:endParaRPr lang="en-US" sz="2000" b="1" dirty="0">
              <a:ea typeface="+mn-lt"/>
              <a:cs typeface="+mn-lt"/>
            </a:endParaRPr>
          </a:p>
          <a:p>
            <a:pPr marL="0" indent="0">
              <a:buNone/>
            </a:pPr>
            <a:r>
              <a:rPr lang="en-US" sz="3600" dirty="0">
                <a:ea typeface="+mn-lt"/>
                <a:cs typeface="+mn-lt"/>
              </a:rPr>
              <a:t>For each of the following scenarios is permission required to include the content in your thesis?</a:t>
            </a:r>
          </a:p>
          <a:p>
            <a:pPr marL="0" indent="0">
              <a:buNone/>
            </a:pPr>
            <a:endParaRPr lang="en-US" sz="2000" dirty="0">
              <a:ea typeface="+mn-lt"/>
              <a:cs typeface="+mn-lt"/>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24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466722" y="586855"/>
            <a:ext cx="3201366" cy="3387497"/>
          </a:xfrm>
        </p:spPr>
        <p:txBody>
          <a:bodyPr anchor="b">
            <a:normAutofit/>
          </a:bodyPr>
          <a:lstStyle/>
          <a:p>
            <a:pPr algn="ctr"/>
            <a:r>
              <a:rPr lang="en-US" sz="4000" dirty="0">
                <a:solidFill>
                  <a:srgbClr val="FFFFFF"/>
                </a:solidFill>
              </a:rPr>
              <a:t>Session overview</a:t>
            </a:r>
          </a:p>
        </p:txBody>
      </p:sp>
      <p:graphicFrame>
        <p:nvGraphicFramePr>
          <p:cNvPr id="1057" name="Content Placeholder 2">
            <a:extLst>
              <a:ext uri="{FF2B5EF4-FFF2-40B4-BE49-F238E27FC236}">
                <a16:creationId xmlns:a16="http://schemas.microsoft.com/office/drawing/2014/main" id="{738FAB6E-4A81-C196-D2E1-3126DC4F10D0}"/>
              </a:ext>
            </a:extLst>
          </p:cNvPr>
          <p:cNvGraphicFramePr>
            <a:graphicFrameLocks noGrp="1"/>
          </p:cNvGraphicFramePr>
          <p:nvPr>
            <p:ph idx="1"/>
          </p:nvPr>
        </p:nvGraphicFramePr>
        <p:xfrm>
          <a:off x="4504548" y="286173"/>
          <a:ext cx="6555347"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022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ea typeface="Calibri Light"/>
                <a:cs typeface="Calibri Light"/>
              </a:rPr>
              <a:t>Quiz</a:t>
            </a: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504548" y="286173"/>
            <a:ext cx="6843670" cy="1188694"/>
          </a:xfrm>
        </p:spPr>
        <p:txBody>
          <a:bodyPr anchor="ctr">
            <a:normAutofit/>
          </a:bodyPr>
          <a:lstStyle/>
          <a:p>
            <a:pPr marL="0" indent="0">
              <a:buNone/>
            </a:pPr>
            <a:endParaRPr lang="en-US" sz="2000" b="1" dirty="0">
              <a:ea typeface="+mn-lt"/>
              <a:cs typeface="+mn-lt"/>
            </a:endParaRPr>
          </a:p>
          <a:p>
            <a:pPr marL="0" indent="0">
              <a:buNone/>
            </a:pPr>
            <a:r>
              <a:rPr lang="en-US" sz="2000" dirty="0">
                <a:ea typeface="+mn-lt"/>
                <a:cs typeface="+mn-lt"/>
              </a:rPr>
              <a:t>For each of the following scenarios is permission required to include the content in your thesis?</a:t>
            </a:r>
          </a:p>
          <a:p>
            <a:pPr marL="0" indent="0">
              <a:buNone/>
            </a:pPr>
            <a:endParaRPr lang="en-US" sz="2000" dirty="0">
              <a:ea typeface="+mn-lt"/>
              <a:cs typeface="+mn-lt"/>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2FA68E-C2D0-C5EC-648D-F8E8B3A4D13B}"/>
              </a:ext>
            </a:extLst>
          </p:cNvPr>
          <p:cNvSpPr txBox="1"/>
          <p:nvPr/>
        </p:nvSpPr>
        <p:spPr>
          <a:xfrm>
            <a:off x="4509362" y="1713083"/>
            <a:ext cx="71542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1. A photograph you took yourself of your project team on a site visit</a:t>
            </a:r>
            <a:endParaRPr lang="en-US" dirty="0"/>
          </a:p>
        </p:txBody>
      </p:sp>
      <p:sp>
        <p:nvSpPr>
          <p:cNvPr id="6" name="TextBox 5">
            <a:extLst>
              <a:ext uri="{FF2B5EF4-FFF2-40B4-BE49-F238E27FC236}">
                <a16:creationId xmlns:a16="http://schemas.microsoft.com/office/drawing/2014/main" id="{B214C6E8-5640-1196-890B-AF121EB79EFB}"/>
              </a:ext>
            </a:extLst>
          </p:cNvPr>
          <p:cNvSpPr txBox="1"/>
          <p:nvPr/>
        </p:nvSpPr>
        <p:spPr>
          <a:xfrm>
            <a:off x="4512874" y="2280145"/>
            <a:ext cx="73044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2. The name and NHS email address of a doctor on an ethical approval form</a:t>
            </a:r>
            <a:endParaRPr lang="en-US" dirty="0" err="1"/>
          </a:p>
        </p:txBody>
      </p:sp>
      <p:sp>
        <p:nvSpPr>
          <p:cNvPr id="7" name="TextBox 6">
            <a:extLst>
              <a:ext uri="{FF2B5EF4-FFF2-40B4-BE49-F238E27FC236}">
                <a16:creationId xmlns:a16="http://schemas.microsoft.com/office/drawing/2014/main" id="{E55F560F-9E37-269C-3E05-2164F991A5BD}"/>
              </a:ext>
            </a:extLst>
          </p:cNvPr>
          <p:cNvSpPr txBox="1"/>
          <p:nvPr/>
        </p:nvSpPr>
        <p:spPr>
          <a:xfrm>
            <a:off x="4502141" y="2877061"/>
            <a:ext cx="68859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3. An original image from your own previously published journal article</a:t>
            </a:r>
          </a:p>
        </p:txBody>
      </p:sp>
      <p:sp>
        <p:nvSpPr>
          <p:cNvPr id="9" name="TextBox 8">
            <a:extLst>
              <a:ext uri="{FF2B5EF4-FFF2-40B4-BE49-F238E27FC236}">
                <a16:creationId xmlns:a16="http://schemas.microsoft.com/office/drawing/2014/main" id="{AC12E496-380D-3341-E2A0-050ECF7CAC4C}"/>
              </a:ext>
            </a:extLst>
          </p:cNvPr>
          <p:cNvSpPr txBox="1"/>
          <p:nvPr/>
        </p:nvSpPr>
        <p:spPr>
          <a:xfrm>
            <a:off x="4515996" y="3441781"/>
            <a:ext cx="67249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4. A diagram you found online through a Google search</a:t>
            </a:r>
          </a:p>
        </p:txBody>
      </p:sp>
      <p:sp>
        <p:nvSpPr>
          <p:cNvPr id="11" name="TextBox 10">
            <a:extLst>
              <a:ext uri="{FF2B5EF4-FFF2-40B4-BE49-F238E27FC236}">
                <a16:creationId xmlns:a16="http://schemas.microsoft.com/office/drawing/2014/main" id="{CEAFDA58-37EF-C5D3-B96E-C880F7303DA7}"/>
              </a:ext>
            </a:extLst>
          </p:cNvPr>
          <p:cNvSpPr txBox="1"/>
          <p:nvPr/>
        </p:nvSpPr>
        <p:spPr>
          <a:xfrm>
            <a:off x="4515996" y="3992645"/>
            <a:ext cx="68966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5. A short excerpt of text from a recently published textbook</a:t>
            </a:r>
          </a:p>
        </p:txBody>
      </p:sp>
      <p:sp>
        <p:nvSpPr>
          <p:cNvPr id="15" name="TextBox 14">
            <a:extLst>
              <a:ext uri="{FF2B5EF4-FFF2-40B4-BE49-F238E27FC236}">
                <a16:creationId xmlns:a16="http://schemas.microsoft.com/office/drawing/2014/main" id="{F7D40E37-D811-2883-29D2-9611328DD68B}"/>
              </a:ext>
            </a:extLst>
          </p:cNvPr>
          <p:cNvSpPr txBox="1"/>
          <p:nvPr/>
        </p:nvSpPr>
        <p:spPr>
          <a:xfrm>
            <a:off x="4511117" y="4578244"/>
            <a:ext cx="68751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6. A still image from the latest Ryan Gosling film</a:t>
            </a:r>
          </a:p>
        </p:txBody>
      </p:sp>
    </p:spTree>
    <p:extLst>
      <p:ext uri="{BB962C8B-B14F-4D97-AF65-F5344CB8AC3E}">
        <p14:creationId xmlns:p14="http://schemas.microsoft.com/office/powerpoint/2010/main" val="73173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rPr>
              <a:t>Access and licensing</a:t>
            </a: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504548" y="286173"/>
            <a:ext cx="7124891" cy="5546047"/>
          </a:xfrm>
        </p:spPr>
        <p:txBody>
          <a:bodyPr anchor="ctr">
            <a:normAutofit/>
          </a:bodyPr>
          <a:lstStyle/>
          <a:p>
            <a:pPr marL="0" indent="0">
              <a:buNone/>
            </a:pPr>
            <a:endParaRPr lang="en-US" sz="2000" dirty="0">
              <a:cs typeface="Calibri"/>
            </a:endParaRPr>
          </a:p>
          <a:p>
            <a:pPr marL="0" indent="0">
              <a:buNone/>
            </a:pPr>
            <a:r>
              <a:rPr lang="en-US" sz="2000" dirty="0">
                <a:cs typeface="Calibri"/>
              </a:rPr>
              <a:t>You must complete the Library Doctoral Thesis Deposit Declaration when you deposit your final thesis. This tells the library who can access your thesis and what they can do with it.</a:t>
            </a:r>
            <a:endParaRPr lang="en-US" dirty="0">
              <a:cs typeface="Calibri"/>
            </a:endParaRPr>
          </a:p>
          <a:p>
            <a:pPr marL="0" indent="0">
              <a:buNone/>
            </a:pPr>
            <a:endParaRPr lang="en-US" sz="2000" dirty="0">
              <a:cs typeface="Calibri"/>
            </a:endParaRPr>
          </a:p>
          <a:p>
            <a:r>
              <a:rPr lang="en-US" sz="2000" dirty="0">
                <a:cs typeface="Calibri"/>
              </a:rPr>
              <a:t>Immediate open access</a:t>
            </a:r>
          </a:p>
          <a:p>
            <a:r>
              <a:rPr lang="en-US" sz="2000" dirty="0">
                <a:cs typeface="Calibri"/>
              </a:rPr>
              <a:t>Delayed open access (after a two year embargo)</a:t>
            </a:r>
            <a:endParaRPr lang="en-US" sz="2000" dirty="0">
              <a:ea typeface="Calibri"/>
              <a:cs typeface="Calibri"/>
            </a:endParaRPr>
          </a:p>
          <a:p>
            <a:r>
              <a:rPr lang="en-US" sz="2000" dirty="0">
                <a:cs typeface="Calibri"/>
              </a:rPr>
              <a:t>A permanent restriction (very rare)</a:t>
            </a:r>
          </a:p>
          <a:p>
            <a:endParaRPr lang="en-US" sz="2000" dirty="0">
              <a:cs typeface="Calibri"/>
            </a:endParaRPr>
          </a:p>
          <a:p>
            <a:pPr marL="0" indent="0">
              <a:buNone/>
            </a:pPr>
            <a:r>
              <a:rPr lang="en-US" sz="2000" dirty="0">
                <a:cs typeface="Calibri"/>
              </a:rPr>
              <a:t>Most theses can be made open access immediately but occasionally a restriction may be required.</a:t>
            </a:r>
          </a:p>
          <a:p>
            <a:pPr marL="0" indent="0">
              <a:buNone/>
            </a:pPr>
            <a:endParaRPr lang="en-US" sz="2000" dirty="0">
              <a:cs typeface="Calibri"/>
            </a:endParaRPr>
          </a:p>
          <a:p>
            <a:pPr marL="0" indent="0">
              <a:buNone/>
            </a:pPr>
            <a:r>
              <a:rPr lang="en-US" sz="2000" b="1" dirty="0">
                <a:cs typeface="Calibri"/>
              </a:rPr>
              <a:t>You should discuss any proposed restriction with your supervisor before completing the form. All requested restrictions will be checked with your supervisory team.</a:t>
            </a:r>
            <a:endParaRPr lang="en-US" b="1" dirty="0"/>
          </a:p>
          <a:p>
            <a:endParaRPr lang="en-US" sz="2000" dirty="0">
              <a:cs typeface="Calibri"/>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770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rPr>
              <a:t>Access</a:t>
            </a:r>
          </a:p>
        </p:txBody>
      </p:sp>
      <p:graphicFrame>
        <p:nvGraphicFramePr>
          <p:cNvPr id="1028" name="Content Placeholder 2">
            <a:extLst>
              <a:ext uri="{FF2B5EF4-FFF2-40B4-BE49-F238E27FC236}">
                <a16:creationId xmlns:a16="http://schemas.microsoft.com/office/drawing/2014/main" id="{D9E5F375-6153-EBBE-2A65-F586B0BC653F}"/>
              </a:ext>
            </a:extLst>
          </p:cNvPr>
          <p:cNvGraphicFramePr>
            <a:graphicFrameLocks noGrp="1"/>
          </p:cNvGraphicFramePr>
          <p:nvPr>
            <p:ph idx="1"/>
          </p:nvPr>
        </p:nvGraphicFramePr>
        <p:xfrm>
          <a:off x="4517916" y="459962"/>
          <a:ext cx="7303978"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365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Licensing</a:t>
            </a:r>
            <a:endParaRPr lang="en-US" sz="4000">
              <a:solidFill>
                <a:srgbClr val="FFFFFF"/>
              </a:solidFill>
            </a:endParaRP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1371599" y="2318197"/>
            <a:ext cx="9724031" cy="3683358"/>
          </a:xfrm>
        </p:spPr>
        <p:txBody>
          <a:bodyPr anchor="ctr">
            <a:normAutofit/>
          </a:bodyPr>
          <a:lstStyle/>
          <a:p>
            <a:r>
              <a:rPr lang="en-US" sz="2200" dirty="0">
                <a:cs typeface="Calibri"/>
              </a:rPr>
              <a:t>Theses will usually be made open access in GCU's institutional repository under a Creative Commons (CC) </a:t>
            </a:r>
            <a:r>
              <a:rPr lang="en-US" sz="2200" err="1">
                <a:cs typeface="Calibri"/>
              </a:rPr>
              <a:t>licence</a:t>
            </a:r>
            <a:r>
              <a:rPr lang="en-US" sz="2200" dirty="0">
                <a:cs typeface="Calibri"/>
              </a:rPr>
              <a:t>.</a:t>
            </a:r>
            <a:endParaRPr lang="en-US" sz="2200" dirty="0">
              <a:ea typeface="Calibri"/>
              <a:cs typeface="Calibri"/>
            </a:endParaRPr>
          </a:p>
          <a:p>
            <a:r>
              <a:rPr lang="en-US" sz="2200" dirty="0">
                <a:cs typeface="Calibri"/>
              </a:rPr>
              <a:t>CC </a:t>
            </a:r>
            <a:r>
              <a:rPr lang="en-US" sz="2200" err="1">
                <a:cs typeface="Calibri"/>
              </a:rPr>
              <a:t>licences</a:t>
            </a:r>
            <a:r>
              <a:rPr lang="en-US" sz="2200" dirty="0">
                <a:cs typeface="Calibri"/>
              </a:rPr>
              <a:t> enable you to specify how you would like your thesis to be used by others.</a:t>
            </a:r>
            <a:endParaRPr lang="en-US" sz="2200" dirty="0">
              <a:ea typeface="Calibri"/>
              <a:cs typeface="Calibri"/>
            </a:endParaRPr>
          </a:p>
          <a:p>
            <a:r>
              <a:rPr lang="en-US" sz="2200" dirty="0">
                <a:cs typeface="Calibri"/>
              </a:rPr>
              <a:t>CC </a:t>
            </a:r>
            <a:r>
              <a:rPr lang="en-US" sz="2200" err="1">
                <a:cs typeface="Calibri"/>
              </a:rPr>
              <a:t>licences</a:t>
            </a:r>
            <a:r>
              <a:rPr lang="en-US" sz="2200" dirty="0">
                <a:cs typeface="Calibri"/>
              </a:rPr>
              <a:t> are legally binding and internationally </a:t>
            </a:r>
            <a:r>
              <a:rPr lang="en-US" sz="2200" err="1">
                <a:cs typeface="Calibri"/>
              </a:rPr>
              <a:t>recognised</a:t>
            </a:r>
            <a:r>
              <a:rPr lang="en-US" sz="2200" dirty="0">
                <a:cs typeface="Calibri"/>
              </a:rPr>
              <a:t>.</a:t>
            </a:r>
            <a:endParaRPr lang="en-US" sz="2200" dirty="0">
              <a:ea typeface="Calibri"/>
              <a:cs typeface="Calibri"/>
            </a:endParaRPr>
          </a:p>
          <a:p>
            <a:r>
              <a:rPr lang="en-US" sz="2200" dirty="0">
                <a:cs typeface="Calibri"/>
              </a:rPr>
              <a:t>Specify which Creative Commons </a:t>
            </a:r>
            <a:r>
              <a:rPr lang="en-US" sz="2200" err="1">
                <a:cs typeface="Calibri"/>
              </a:rPr>
              <a:t>licence</a:t>
            </a:r>
            <a:r>
              <a:rPr lang="en-US" sz="2200" dirty="0">
                <a:cs typeface="Calibri"/>
              </a:rPr>
              <a:t> you would like to apply to your thesis when you complete the Library Doctoral Thesis Deposit Declaration.</a:t>
            </a:r>
            <a:endParaRPr lang="en-US" sz="2200" dirty="0">
              <a:ea typeface="Calibri"/>
              <a:cs typeface="Calibri"/>
            </a:endParaRPr>
          </a:p>
          <a:p>
            <a:r>
              <a:rPr lang="en-US" sz="2200" dirty="0">
                <a:cs typeface="Calibri"/>
              </a:rPr>
              <a:t>Full information on each </a:t>
            </a:r>
            <a:r>
              <a:rPr lang="en-US" sz="2200" err="1">
                <a:cs typeface="Calibri"/>
              </a:rPr>
              <a:t>licence</a:t>
            </a:r>
            <a:r>
              <a:rPr lang="en-US" sz="2200" dirty="0">
                <a:cs typeface="Calibri"/>
              </a:rPr>
              <a:t> can be found on the Creative Commons website.</a:t>
            </a:r>
            <a:endParaRPr lang="en-US" sz="2200" dirty="0">
              <a:ea typeface="Calibri"/>
              <a:cs typeface="Calibri"/>
            </a:endParaRPr>
          </a:p>
          <a:p>
            <a:endParaRPr lang="en-US" sz="2000" dirty="0">
              <a:cs typeface="Calibri"/>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328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Completing the declaration form</a:t>
            </a:r>
            <a:endParaRPr lang="en-US" sz="4000">
              <a:solidFill>
                <a:srgbClr val="FFFFFF"/>
              </a:solidFill>
            </a:endParaRP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1371599" y="2318197"/>
            <a:ext cx="9724031" cy="3683358"/>
          </a:xfrm>
        </p:spPr>
        <p:txBody>
          <a:bodyPr vert="horz" lIns="91440" tIns="45720" rIns="91440" bIns="45720" rtlCol="0" anchor="ctr">
            <a:noAutofit/>
          </a:bodyPr>
          <a:lstStyle/>
          <a:p>
            <a:pPr marL="0" indent="0">
              <a:buNone/>
            </a:pPr>
            <a:r>
              <a:rPr lang="en-US" sz="2200" dirty="0">
                <a:ea typeface="Calibri" panose="020F0502020204030204"/>
                <a:cs typeface="Calibri" panose="020F0502020204030204"/>
              </a:rPr>
              <a:t>Submit the declaration form once you've passed your viva and made any required corrections.</a:t>
            </a:r>
          </a:p>
          <a:p>
            <a:pPr marL="0" indent="0">
              <a:buNone/>
            </a:pPr>
            <a:endParaRPr lang="en-US" sz="2200" dirty="0">
              <a:ea typeface="Calibri" panose="020F0502020204030204"/>
              <a:cs typeface="Calibri" panose="020F0502020204030204"/>
            </a:endParaRPr>
          </a:p>
          <a:p>
            <a:pPr marL="0" indent="0">
              <a:buNone/>
            </a:pPr>
            <a:r>
              <a:rPr lang="en-US" sz="2200" dirty="0">
                <a:ea typeface="Calibri" panose="020F0502020204030204"/>
                <a:cs typeface="Calibri" panose="020F0502020204030204"/>
              </a:rPr>
              <a:t>The declaration form has three sections:</a:t>
            </a:r>
          </a:p>
          <a:p>
            <a:r>
              <a:rPr lang="en-US" sz="2200" dirty="0">
                <a:ea typeface="Calibri" panose="020F0502020204030204"/>
                <a:cs typeface="Calibri" panose="020F0502020204030204"/>
              </a:rPr>
              <a:t>Details: personal details, thesis title, supervisors, </a:t>
            </a:r>
            <a:r>
              <a:rPr lang="en-US" sz="2200" dirty="0">
                <a:ea typeface="+mn-lt"/>
                <a:cs typeface="+mn-lt"/>
              </a:rPr>
              <a:t>funder/commercial sponsor</a:t>
            </a:r>
          </a:p>
          <a:p>
            <a:r>
              <a:rPr lang="en-US" sz="2200" dirty="0">
                <a:ea typeface="Calibri" panose="020F0502020204030204"/>
                <a:cs typeface="Calibri" panose="020F0502020204030204"/>
              </a:rPr>
              <a:t>Access: note any restriction(s) required, specify your chosen CC </a:t>
            </a:r>
            <a:r>
              <a:rPr lang="en-US" sz="2200" dirty="0" err="1">
                <a:ea typeface="Calibri" panose="020F0502020204030204"/>
                <a:cs typeface="Calibri" panose="020F0502020204030204"/>
              </a:rPr>
              <a:t>licence</a:t>
            </a:r>
          </a:p>
          <a:p>
            <a:r>
              <a:rPr lang="en-US" sz="2200" dirty="0">
                <a:ea typeface="Calibri" panose="020F0502020204030204"/>
                <a:cs typeface="Calibri" panose="020F0502020204030204"/>
              </a:rPr>
              <a:t>Declaration: read this carefully, by submitting the declaration form you agree to all points specified in the declaration.</a:t>
            </a:r>
          </a:p>
          <a:p>
            <a:endParaRPr lang="en-US" sz="2200" dirty="0">
              <a:ea typeface="Calibri" panose="020F0502020204030204"/>
              <a:cs typeface="Calibri" panose="020F0502020204030204"/>
            </a:endParaRPr>
          </a:p>
          <a:p>
            <a:pPr marL="0" indent="0">
              <a:buNone/>
            </a:pPr>
            <a:r>
              <a:rPr lang="en-US" sz="2200" dirty="0">
                <a:ea typeface="Calibri" panose="020F0502020204030204"/>
                <a:cs typeface="Calibri" panose="020F0502020204030204"/>
              </a:rPr>
              <a:t>Questions? Speak to your supervisor or contact libraryresearch@gcu.ac.uk </a:t>
            </a:r>
            <a:r>
              <a:rPr lang="en-US" sz="2200" b="1" u="sng" dirty="0">
                <a:ea typeface="Calibri" panose="020F0502020204030204"/>
                <a:cs typeface="Calibri" panose="020F0502020204030204"/>
              </a:rPr>
              <a:t>before</a:t>
            </a:r>
            <a:r>
              <a:rPr lang="en-US" sz="2200" dirty="0">
                <a:ea typeface="Calibri" panose="020F0502020204030204"/>
                <a:cs typeface="Calibri" panose="020F0502020204030204"/>
              </a:rPr>
              <a:t> you submit the declaration form!</a:t>
            </a: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424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Depositing your files</a:t>
            </a:r>
            <a:endParaRPr lang="en-US" sz="4000">
              <a:solidFill>
                <a:srgbClr val="FFFFFF"/>
              </a:solidFill>
            </a:endParaRP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51449" y="2088160"/>
            <a:ext cx="11377426" cy="4315960"/>
          </a:xfrm>
        </p:spPr>
        <p:txBody>
          <a:bodyPr vert="horz" lIns="91440" tIns="45720" rIns="91440" bIns="45720" rtlCol="0" anchor="ctr">
            <a:noAutofit/>
          </a:bodyPr>
          <a:lstStyle/>
          <a:p>
            <a:pPr marL="0" indent="0">
              <a:buNone/>
            </a:pPr>
            <a:r>
              <a:rPr lang="en-US" sz="2000" dirty="0">
                <a:ea typeface="Calibri"/>
                <a:cs typeface="Calibri"/>
              </a:rPr>
              <a:t>You are required to deposit the following documents:</a:t>
            </a:r>
          </a:p>
          <a:p>
            <a:pPr marL="0" indent="0">
              <a:buNone/>
            </a:pPr>
            <a:endParaRPr lang="en-US" sz="2000" dirty="0">
              <a:ea typeface="Calibri"/>
              <a:cs typeface="Calibri"/>
            </a:endParaRPr>
          </a:p>
          <a:p>
            <a:r>
              <a:rPr lang="en-US" sz="2000" dirty="0">
                <a:ea typeface="Calibri"/>
                <a:cs typeface="Calibri"/>
              </a:rPr>
              <a:t>The complete final version of your thesis in PDF format, incorporating any corrections. The file must not be locked or password protected. </a:t>
            </a:r>
            <a:r>
              <a:rPr lang="en-US" sz="2000" b="1" dirty="0">
                <a:ea typeface="Calibri"/>
                <a:cs typeface="Calibri"/>
              </a:rPr>
              <a:t>(MANDATORY)</a:t>
            </a:r>
          </a:p>
          <a:p>
            <a:r>
              <a:rPr lang="en-US" sz="2000" dirty="0">
                <a:ea typeface="Calibri"/>
                <a:cs typeface="Calibri"/>
              </a:rPr>
              <a:t>Any supplementary files associated with your thesis. If these are too large to deposit they can be submitted on a USB. </a:t>
            </a:r>
            <a:r>
              <a:rPr lang="en-US" sz="2000" b="1" dirty="0">
                <a:ea typeface="Calibri"/>
                <a:cs typeface="Calibri"/>
              </a:rPr>
              <a:t>(MANDATORY)</a:t>
            </a:r>
          </a:p>
          <a:p>
            <a:r>
              <a:rPr lang="en-US" sz="2000" dirty="0">
                <a:ea typeface="Calibri"/>
                <a:cs typeface="Calibri"/>
              </a:rPr>
              <a:t>A redacted version of your thesis with 3rd party copyright or sensitive material removed. Please name the files clearly, for example, "complete version" and "redacted version". </a:t>
            </a:r>
            <a:r>
              <a:rPr lang="en-US" sz="2000" b="1" dirty="0">
                <a:ea typeface="Calibri"/>
                <a:cs typeface="Calibri"/>
              </a:rPr>
              <a:t>(IF REQUIRED)</a:t>
            </a:r>
          </a:p>
          <a:p>
            <a:endParaRPr lang="en-US" sz="2000" dirty="0">
              <a:ea typeface="Calibri"/>
              <a:cs typeface="Calibri"/>
            </a:endParaRPr>
          </a:p>
          <a:p>
            <a:pPr marL="0" indent="0">
              <a:buNone/>
            </a:pPr>
            <a:r>
              <a:rPr lang="en-US" sz="2000" dirty="0">
                <a:ea typeface="Calibri"/>
                <a:cs typeface="Calibri"/>
              </a:rPr>
              <a:t>Email your file(s) to Registry:</a:t>
            </a:r>
          </a:p>
          <a:p>
            <a:pPr marL="0" indent="0">
              <a:buNone/>
            </a:pPr>
            <a:r>
              <a:rPr lang="en-US" sz="2000" dirty="0">
                <a:ea typeface="Calibri"/>
                <a:cs typeface="Calibri"/>
              </a:rPr>
              <a:t>researchdegreeexams@gcu.ac.uk</a:t>
            </a:r>
            <a:endParaRPr lang="en-US" sz="2000" dirty="0"/>
          </a:p>
          <a:p>
            <a:endParaRPr lang="en-US" sz="1700">
              <a:ea typeface="Calibri"/>
              <a:cs typeface="Calibri"/>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53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a:solidFill>
                  <a:srgbClr val="FFFFFF"/>
                </a:solidFill>
              </a:rPr>
              <a:t>What happens next?</a:t>
            </a:r>
            <a:endParaRPr lang="en-US"/>
          </a:p>
        </p:txBody>
      </p:sp>
      <p:graphicFrame>
        <p:nvGraphicFramePr>
          <p:cNvPr id="1030" name="Content Placeholder 2">
            <a:extLst>
              <a:ext uri="{FF2B5EF4-FFF2-40B4-BE49-F238E27FC236}">
                <a16:creationId xmlns:a16="http://schemas.microsoft.com/office/drawing/2014/main" id="{5470208C-DF4A-1FD3-98EB-CC8F14EDA57E}"/>
              </a:ext>
            </a:extLst>
          </p:cNvPr>
          <p:cNvGraphicFramePr>
            <a:graphicFrameLocks noGrp="1"/>
          </p:cNvGraphicFramePr>
          <p:nvPr>
            <p:ph idx="1"/>
          </p:nvPr>
        </p:nvGraphicFramePr>
        <p:xfrm>
          <a:off x="4504548" y="286173"/>
          <a:ext cx="6555347"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986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rPr>
              <a:t>Support available</a:t>
            </a: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263916" y="286173"/>
            <a:ext cx="7534257" cy="5546047"/>
          </a:xfrm>
        </p:spPr>
        <p:txBody>
          <a:bodyPr anchor="ctr">
            <a:normAutofit/>
          </a:bodyPr>
          <a:lstStyle/>
          <a:p>
            <a:r>
              <a:rPr lang="en-US" sz="2400" dirty="0">
                <a:cs typeface="Calibri"/>
              </a:rPr>
              <a:t>Thesis deposit guidance:</a:t>
            </a:r>
            <a:endParaRPr lang="en-US" sz="2400" dirty="0">
              <a:ea typeface="Calibri"/>
              <a:cs typeface="Calibri"/>
            </a:endParaRPr>
          </a:p>
          <a:p>
            <a:pPr marL="0" indent="0">
              <a:buNone/>
            </a:pPr>
            <a:r>
              <a:rPr lang="en-US" sz="2400" dirty="0">
                <a:cs typeface="Calibri"/>
                <a:hlinkClick r:id="rId3"/>
              </a:rPr>
              <a:t>https</a:t>
            </a:r>
            <a:r>
              <a:rPr lang="en-US" sz="2400" dirty="0">
                <a:ea typeface="+mn-lt"/>
                <a:cs typeface="+mn-lt"/>
                <a:hlinkClick r:id="rId3"/>
              </a:rPr>
              <a:t>://www.gcu.ac.uk/currentstudents/essentials/library/research/thesis-deposit</a:t>
            </a:r>
            <a:endParaRPr lang="en-US" sz="2400" dirty="0">
              <a:ea typeface="+mn-lt"/>
              <a:cs typeface="+mn-lt"/>
            </a:endParaRPr>
          </a:p>
          <a:p>
            <a:pPr marL="0" indent="0">
              <a:buNone/>
            </a:pPr>
            <a:endParaRPr lang="en-US" sz="2400" dirty="0">
              <a:ea typeface="+mn-lt"/>
              <a:cs typeface="+mn-lt"/>
            </a:endParaRPr>
          </a:p>
          <a:p>
            <a:r>
              <a:rPr lang="en-US" sz="2400" dirty="0">
                <a:ea typeface="+mn-lt"/>
                <a:cs typeface="+mn-lt"/>
              </a:rPr>
              <a:t>Thesis copyright guidance:</a:t>
            </a:r>
          </a:p>
          <a:p>
            <a:pPr marL="0" indent="0">
              <a:buNone/>
            </a:pPr>
            <a:r>
              <a:rPr lang="en-US" sz="2400" dirty="0">
                <a:ea typeface="+mn-lt"/>
                <a:cs typeface="+mn-lt"/>
                <a:hlinkClick r:id="rId4"/>
              </a:rPr>
              <a:t>https://www.gcu.ac.uk/currentstudents/essentials/library/research/thesis-deposit/thesis-copyright</a:t>
            </a:r>
            <a:endParaRPr lang="en-US" sz="2400" dirty="0">
              <a:ea typeface="+mn-lt"/>
              <a:cs typeface="+mn-lt"/>
            </a:endParaRPr>
          </a:p>
          <a:p>
            <a:pPr marL="0" indent="0">
              <a:buNone/>
            </a:pPr>
            <a:endParaRPr lang="en-US" sz="2400" dirty="0">
              <a:ea typeface="+mn-lt"/>
              <a:cs typeface="+mn-lt"/>
            </a:endParaRPr>
          </a:p>
          <a:p>
            <a:r>
              <a:rPr lang="en-US" sz="2400" dirty="0">
                <a:ea typeface="+mn-lt"/>
                <a:cs typeface="+mn-lt"/>
              </a:rPr>
              <a:t>Contact:</a:t>
            </a:r>
          </a:p>
          <a:p>
            <a:pPr marL="0" indent="0">
              <a:buNone/>
            </a:pPr>
            <a:r>
              <a:rPr lang="en-US" sz="2400" dirty="0">
                <a:ea typeface="+mn-lt"/>
                <a:cs typeface="+mn-lt"/>
              </a:rPr>
              <a:t>libraryresearch@gcu.ac.uk</a:t>
            </a: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303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45F745-0A88-8891-7C54-96CF6F3DD123}"/>
              </a:ext>
            </a:extLst>
          </p:cNvPr>
          <p:cNvSpPr>
            <a:spLocks noGrp="1"/>
          </p:cNvSpPr>
          <p:nvPr>
            <p:ph type="title" idx="4294967295"/>
          </p:nvPr>
        </p:nvSpPr>
        <p:spPr>
          <a:xfrm>
            <a:off x="273269" y="2766219"/>
            <a:ext cx="11758897" cy="1325562"/>
          </a:xfrm>
        </p:spPr>
        <p:txBody>
          <a:bodyPr>
            <a:normAutofit/>
          </a:bodyPr>
          <a:lstStyle/>
          <a:p>
            <a:r>
              <a:rPr lang="en-US" sz="6000" b="1" dirty="0">
                <a:solidFill>
                  <a:srgbClr val="0057A5"/>
                </a:solidFill>
                <a:latin typeface="Calibri" panose="020F0502020204030204" pitchFamily="34" charset="0"/>
                <a:cs typeface="Calibri" panose="020F0502020204030204" pitchFamily="34" charset="0"/>
              </a:rPr>
              <a:t>Support from The Graduate School</a:t>
            </a:r>
            <a:endParaRPr lang="en-US" sz="6000" b="1" dirty="0">
              <a:solidFill>
                <a:schemeClr val="bg1">
                  <a:lumMod val="95000"/>
                </a:schemeClr>
              </a:solidFill>
              <a:latin typeface="Calibri" panose="020F0502020204030204" pitchFamily="34" charset="0"/>
              <a:cs typeface="Calibri" panose="020F0502020204030204" pitchFamily="34" charset="0"/>
            </a:endParaRPr>
          </a:p>
        </p:txBody>
      </p:sp>
      <p:sp>
        <p:nvSpPr>
          <p:cNvPr id="3" name="Title 1">
            <a:extLst>
              <a:ext uri="{FF2B5EF4-FFF2-40B4-BE49-F238E27FC236}">
                <a16:creationId xmlns:a16="http://schemas.microsoft.com/office/drawing/2014/main" id="{FE8CBD39-592F-43F8-B9D7-F9C5BF72398F}"/>
              </a:ext>
            </a:extLst>
          </p:cNvPr>
          <p:cNvSpPr txBox="1">
            <a:spLocks/>
          </p:cNvSpPr>
          <p:nvPr/>
        </p:nvSpPr>
        <p:spPr>
          <a:xfrm>
            <a:off x="458771" y="4318050"/>
            <a:ext cx="9144000" cy="2387600"/>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mn-lt"/>
                <a:cs typeface="Arial" panose="020B0604020202020204" pitchFamily="34" charset="0"/>
              </a:rPr>
            </a:br>
            <a:r>
              <a:rPr lang="en-GB" sz="3100" dirty="0">
                <a:latin typeface="+mn-lt"/>
                <a:cs typeface="Arial" panose="020B0604020202020204" pitchFamily="34" charset="0"/>
              </a:rPr>
              <a:t>Dr Erifyli Tsagkari</a:t>
            </a:r>
            <a:br>
              <a:rPr lang="en-GB" sz="3100" dirty="0">
                <a:latin typeface="+mn-lt"/>
                <a:cs typeface="Arial" panose="020B0604020202020204" pitchFamily="34" charset="0"/>
              </a:rPr>
            </a:br>
            <a:r>
              <a:rPr lang="en-GB" sz="3100" dirty="0">
                <a:latin typeface="+mn-lt"/>
                <a:cs typeface="Arial" panose="020B0604020202020204" pitchFamily="34" charset="0"/>
                <a:hlinkClick r:id="rId3"/>
              </a:rPr>
              <a:t>ets1@gcu.ac.uk</a:t>
            </a:r>
            <a:endParaRPr lang="en-GB" sz="3100" dirty="0">
              <a:latin typeface="+mn-lt"/>
              <a:cs typeface="Arial" panose="020B0604020202020204" pitchFamily="34" charset="0"/>
            </a:endParaRPr>
          </a:p>
          <a:p>
            <a:endParaRPr lang="en-GB" sz="3100" dirty="0">
              <a:latin typeface="+mn-lt"/>
              <a:cs typeface="Arial" panose="020B0604020202020204" pitchFamily="34" charset="0"/>
            </a:endParaRPr>
          </a:p>
          <a:p>
            <a:endParaRPr lang="en-GB" sz="3100" dirty="0">
              <a:latin typeface="+mn-lt"/>
              <a:cs typeface="Arial" panose="020B0604020202020204" pitchFamily="34" charset="0"/>
            </a:endParaRPr>
          </a:p>
          <a:p>
            <a:br>
              <a:rPr lang="en-GB" sz="3100" dirty="0">
                <a:latin typeface="+mn-lt"/>
                <a:cs typeface="Arial" panose="020B0604020202020204" pitchFamily="34" charset="0"/>
              </a:rPr>
            </a:br>
            <a:endParaRPr lang="en-GB" sz="3100" dirty="0">
              <a:latin typeface="+mn-lt"/>
              <a:cs typeface="Arial" panose="020B0604020202020204" pitchFamily="34" charset="0"/>
            </a:endParaRPr>
          </a:p>
        </p:txBody>
      </p:sp>
    </p:spTree>
    <p:extLst>
      <p:ext uri="{BB962C8B-B14F-4D97-AF65-F5344CB8AC3E}">
        <p14:creationId xmlns:p14="http://schemas.microsoft.com/office/powerpoint/2010/main" val="2298872680"/>
      </p:ext>
    </p:extLst>
  </p:cSld>
  <p:clrMapOvr>
    <a:masterClrMapping/>
  </p:clrMapOvr>
  <mc:AlternateContent xmlns:mc="http://schemas.openxmlformats.org/markup-compatibility/2006" xmlns:p14="http://schemas.microsoft.com/office/powerpoint/2010/main">
    <mc:Choice Requires="p14">
      <p:transition spd="slow" p14:dur="3000" advClick="0" advTm="20000"/>
    </mc:Choice>
    <mc:Fallback xmlns="">
      <p:transition spd="slow" advClick="0" advTm="2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Daily calendar with solid fill">
            <a:extLst>
              <a:ext uri="{FF2B5EF4-FFF2-40B4-BE49-F238E27FC236}">
                <a16:creationId xmlns:a16="http://schemas.microsoft.com/office/drawing/2014/main" id="{06F4543E-AD90-A33F-DF13-22A5D64A47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58609" y="3429000"/>
            <a:ext cx="1270101" cy="1270101"/>
          </a:xfrm>
          <a:prstGeom prst="rect">
            <a:avLst/>
          </a:prstGeom>
        </p:spPr>
      </p:pic>
      <p:sp>
        <p:nvSpPr>
          <p:cNvPr id="9" name="TextBox 8">
            <a:extLst>
              <a:ext uri="{FF2B5EF4-FFF2-40B4-BE49-F238E27FC236}">
                <a16:creationId xmlns:a16="http://schemas.microsoft.com/office/drawing/2014/main" id="{0475CB74-41A3-7D55-D01C-C6BFED9A3AC3}"/>
              </a:ext>
            </a:extLst>
          </p:cNvPr>
          <p:cNvSpPr txBox="1"/>
          <p:nvPr/>
        </p:nvSpPr>
        <p:spPr>
          <a:xfrm>
            <a:off x="173824" y="113103"/>
            <a:ext cx="10093626" cy="5878532"/>
          </a:xfrm>
          <a:prstGeom prst="rect">
            <a:avLst/>
          </a:prstGeom>
          <a:noFill/>
        </p:spPr>
        <p:txBody>
          <a:bodyPr wrap="square" lIns="91440" tIns="45720" rIns="91440" bIns="45720" rtlCol="0" anchor="t">
            <a:spAutoFit/>
          </a:bodyPr>
          <a:lstStyle/>
          <a:p>
            <a:pPr defTabSz="713232">
              <a:spcAft>
                <a:spcPts val="600"/>
              </a:spcAft>
            </a:pPr>
            <a:r>
              <a:rPr lang="en-GB" sz="2200" kern="1200" dirty="0">
                <a:solidFill>
                  <a:schemeClr val="tx2"/>
                </a:solidFill>
                <a:latin typeface="+mn-lt"/>
                <a:ea typeface="+mn-ea"/>
                <a:cs typeface="+mn-cs"/>
              </a:rPr>
              <a:t>1:1 CONSULTATIONS</a:t>
            </a:r>
            <a:br>
              <a:rPr lang="en-GB" sz="2200" kern="1200" dirty="0">
                <a:solidFill>
                  <a:schemeClr val="tx2"/>
                </a:solidFill>
                <a:latin typeface="+mn-lt"/>
                <a:ea typeface="+mn-ea"/>
                <a:cs typeface="+mn-cs"/>
              </a:rPr>
            </a:br>
            <a:endParaRPr lang="en-GB" sz="2200" kern="1200" dirty="0">
              <a:solidFill>
                <a:schemeClr val="tx2"/>
              </a:solidFill>
              <a:latin typeface="+mn-lt"/>
              <a:ea typeface="+mn-ea"/>
              <a:cs typeface="+mn-cs"/>
            </a:endParaRPr>
          </a:p>
          <a:p>
            <a:pPr defTabSz="713232">
              <a:spcAft>
                <a:spcPts val="600"/>
              </a:spcAft>
            </a:pPr>
            <a:r>
              <a:rPr lang="en-GB" sz="2200" kern="1200" dirty="0">
                <a:solidFill>
                  <a:schemeClr val="tx2"/>
                </a:solidFill>
                <a:latin typeface="+mn-lt"/>
                <a:ea typeface="+mn-ea"/>
                <a:cs typeface="+mn-cs"/>
              </a:rPr>
              <a:t>Support regarding:</a:t>
            </a:r>
          </a:p>
          <a:p>
            <a:pPr defTabSz="713232">
              <a:spcAft>
                <a:spcPts val="600"/>
              </a:spcAft>
            </a:pPr>
            <a:endParaRPr lang="en-GB" sz="2200" kern="1200" dirty="0">
              <a:solidFill>
                <a:schemeClr val="tx2"/>
              </a:solidFill>
              <a:latin typeface="+mn-lt"/>
              <a:ea typeface="+mn-ea"/>
              <a:cs typeface="+mn-cs"/>
            </a:endParaRPr>
          </a:p>
          <a:p>
            <a:pPr marL="713105" lvl="1" indent="-356235" defTabSz="713232">
              <a:spcAft>
                <a:spcPts val="1200"/>
              </a:spcAft>
              <a:buFont typeface="Arial" panose="020B0604020202020204" pitchFamily="34" charset="0"/>
              <a:buChar char="•"/>
            </a:pPr>
            <a:r>
              <a:rPr lang="en-GB" sz="2200" dirty="0">
                <a:solidFill>
                  <a:schemeClr val="tx2"/>
                </a:solidFill>
              </a:rPr>
              <a:t>Academic w</a:t>
            </a:r>
            <a:r>
              <a:rPr lang="en-GB" sz="2200" kern="1200" dirty="0">
                <a:solidFill>
                  <a:schemeClr val="tx2"/>
                </a:solidFill>
                <a:latin typeface="+mn-lt"/>
                <a:ea typeface="+mn-ea"/>
                <a:cs typeface="+mn-cs"/>
              </a:rPr>
              <a:t>riting </a:t>
            </a:r>
            <a:r>
              <a:rPr lang="en-GB" sz="2200" dirty="0">
                <a:solidFill>
                  <a:schemeClr val="tx2"/>
                </a:solidFill>
              </a:rPr>
              <a:t>(thesis, report, grant, paper)</a:t>
            </a:r>
            <a:endParaRPr lang="en-GB" sz="2200" kern="1200" dirty="0">
              <a:solidFill>
                <a:schemeClr val="tx2"/>
              </a:solidFill>
              <a:latin typeface="+mn-lt"/>
              <a:ea typeface="Calibri" panose="020F0502020204030204"/>
              <a:cs typeface="Calibri" panose="020F0502020204030204"/>
            </a:endParaRPr>
          </a:p>
          <a:p>
            <a:pPr marL="713105" lvl="1" indent="-356235" defTabSz="713232">
              <a:spcAft>
                <a:spcPts val="1200"/>
              </a:spcAft>
              <a:buFont typeface="Arial" panose="020B0604020202020204" pitchFamily="34" charset="0"/>
              <a:buChar char="•"/>
            </a:pPr>
            <a:r>
              <a:rPr lang="en-GB" sz="2200" kern="1200" dirty="0">
                <a:solidFill>
                  <a:schemeClr val="tx2"/>
                </a:solidFill>
                <a:latin typeface="+mn-lt"/>
                <a:ea typeface="+mn-ea"/>
                <a:cs typeface="+mn-cs"/>
              </a:rPr>
              <a:t>Researcher development</a:t>
            </a:r>
            <a:endParaRPr lang="en-GB" sz="2200" dirty="0">
              <a:solidFill>
                <a:schemeClr val="tx2"/>
              </a:solidFill>
              <a:ea typeface="Calibri" panose="020F0502020204030204"/>
              <a:cs typeface="Calibri" panose="020F0502020204030204"/>
            </a:endParaRPr>
          </a:p>
          <a:p>
            <a:pPr marL="713105" lvl="1" indent="-356235" defTabSz="713232">
              <a:spcAft>
                <a:spcPts val="1200"/>
              </a:spcAft>
              <a:buFont typeface="Arial" panose="020B0604020202020204" pitchFamily="34" charset="0"/>
              <a:buChar char="•"/>
            </a:pPr>
            <a:r>
              <a:rPr lang="en-GB" sz="2200" dirty="0">
                <a:solidFill>
                  <a:schemeClr val="tx2"/>
                </a:solidFill>
                <a:ea typeface="Calibri" panose="020F0502020204030204"/>
                <a:cs typeface="Calibri" panose="020F0502020204030204"/>
              </a:rPr>
              <a:t>Practice a presentation (workshop, conference, viva, public engagement event)</a:t>
            </a:r>
          </a:p>
          <a:p>
            <a:pPr marL="356235" lvl="1" defTabSz="713232">
              <a:spcAft>
                <a:spcPts val="1200"/>
              </a:spcAft>
            </a:pPr>
            <a:endParaRPr lang="en-GB" sz="2200" dirty="0">
              <a:solidFill>
                <a:schemeClr val="tx2"/>
              </a:solidFill>
              <a:ea typeface="Calibri" panose="020F0502020204030204"/>
              <a:cs typeface="Calibri" panose="020F0502020204030204"/>
            </a:endParaRPr>
          </a:p>
          <a:p>
            <a:pPr marL="356235" lvl="1" defTabSz="713232">
              <a:spcAft>
                <a:spcPts val="1200"/>
              </a:spcAft>
            </a:pPr>
            <a:r>
              <a:rPr lang="en-GB" sz="2200" dirty="0">
                <a:solidFill>
                  <a:schemeClr val="tx2"/>
                </a:solidFill>
              </a:rPr>
              <a:t>Dr </a:t>
            </a:r>
            <a:r>
              <a:rPr lang="en-GB" sz="2200" dirty="0" err="1">
                <a:solidFill>
                  <a:schemeClr val="tx2"/>
                </a:solidFill>
              </a:rPr>
              <a:t>Erifyli</a:t>
            </a:r>
            <a:r>
              <a:rPr lang="en-GB" sz="2200" dirty="0">
                <a:solidFill>
                  <a:schemeClr val="tx2"/>
                </a:solidFill>
              </a:rPr>
              <a:t> </a:t>
            </a:r>
            <a:r>
              <a:rPr lang="en-GB" sz="2200" dirty="0" err="1">
                <a:solidFill>
                  <a:schemeClr val="tx2"/>
                </a:solidFill>
              </a:rPr>
              <a:t>Tsagkari</a:t>
            </a:r>
            <a:endParaRPr lang="en-GB" sz="2200" dirty="0">
              <a:solidFill>
                <a:schemeClr val="tx2"/>
              </a:solidFill>
              <a:ea typeface="Calibri" panose="020F0502020204030204"/>
              <a:cs typeface="Calibri" panose="020F0502020204030204"/>
            </a:endParaRPr>
          </a:p>
          <a:p>
            <a:pPr marL="356235" lvl="1" defTabSz="713232">
              <a:spcAft>
                <a:spcPts val="1200"/>
              </a:spcAft>
            </a:pPr>
            <a:r>
              <a:rPr lang="en-GB" sz="2200" dirty="0">
                <a:latin typeface="+mn-lt"/>
                <a:cs typeface="Arial" panose="020B0604020202020204" pitchFamily="34" charset="0"/>
                <a:hlinkClick r:id="rId5"/>
              </a:rPr>
              <a:t>ets1@gcu.ac.uk</a:t>
            </a:r>
            <a:endParaRPr lang="en-GB" sz="2200" kern="1200" dirty="0">
              <a:solidFill>
                <a:schemeClr val="tx2"/>
              </a:solidFill>
              <a:latin typeface="+mn-lt"/>
              <a:ea typeface="Calibri" panose="020F0502020204030204"/>
              <a:cs typeface="Calibri" panose="020F0502020204030204"/>
            </a:endParaRPr>
          </a:p>
          <a:p>
            <a:pPr marL="356235" lvl="1" defTabSz="713232">
              <a:spcAft>
                <a:spcPts val="1200"/>
              </a:spcAft>
            </a:pPr>
            <a:r>
              <a:rPr lang="en-GB" sz="2200" dirty="0">
                <a:solidFill>
                  <a:schemeClr val="tx2"/>
                </a:solidFill>
              </a:rPr>
              <a:t>H208, William Harley building</a:t>
            </a:r>
            <a:endParaRPr lang="en-GB" sz="2200" kern="1200" dirty="0">
              <a:solidFill>
                <a:schemeClr val="tx2"/>
              </a:solidFill>
              <a:latin typeface="+mn-lt"/>
              <a:ea typeface="Calibri" panose="020F0502020204030204"/>
              <a:cs typeface="Calibri" panose="020F0502020204030204"/>
            </a:endParaRPr>
          </a:p>
          <a:p>
            <a:pPr marL="713105" lvl="1" indent="-356235" defTabSz="713232">
              <a:spcAft>
                <a:spcPts val="600"/>
              </a:spcAft>
              <a:buFont typeface="Arial" panose="020B0604020202020204" pitchFamily="34" charset="0"/>
              <a:buChar char="•"/>
            </a:pPr>
            <a:endParaRPr lang="en-GB" sz="2200" kern="1200" dirty="0">
              <a:solidFill>
                <a:schemeClr val="tx2"/>
              </a:solidFill>
              <a:latin typeface="+mn-lt"/>
              <a:ea typeface="Calibri" panose="020F0502020204030204"/>
              <a:cs typeface="Calibri" panose="020F0502020204030204"/>
            </a:endParaRPr>
          </a:p>
          <a:p>
            <a:pPr marL="914400" lvl="1" indent="-457200">
              <a:spcAft>
                <a:spcPts val="600"/>
              </a:spcAft>
              <a:buFont typeface="Arial" panose="020B0604020202020204" pitchFamily="34" charset="0"/>
              <a:buChar char="•"/>
            </a:pPr>
            <a:endParaRPr lang="en-GB" sz="2200" dirty="0">
              <a:solidFill>
                <a:schemeClr val="tx2"/>
              </a:solidFill>
            </a:endParaRPr>
          </a:p>
        </p:txBody>
      </p:sp>
      <p:pic>
        <p:nvPicPr>
          <p:cNvPr id="3" name="Picture 2" descr="A person smiling at camera&#10;&#10;Description automatically generated">
            <a:extLst>
              <a:ext uri="{FF2B5EF4-FFF2-40B4-BE49-F238E27FC236}">
                <a16:creationId xmlns:a16="http://schemas.microsoft.com/office/drawing/2014/main" id="{2332203B-F923-E638-F65F-41ED73E774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5600" y="3068775"/>
            <a:ext cx="2939774" cy="3689627"/>
          </a:xfrm>
          <a:prstGeom prst="rect">
            <a:avLst/>
          </a:prstGeom>
        </p:spPr>
      </p:pic>
    </p:spTree>
    <p:extLst>
      <p:ext uri="{BB962C8B-B14F-4D97-AF65-F5344CB8AC3E}">
        <p14:creationId xmlns:p14="http://schemas.microsoft.com/office/powerpoint/2010/main" val="4212384029"/>
      </p:ext>
    </p:extLst>
  </p:cSld>
  <p:clrMapOvr>
    <a:masterClrMapping/>
  </p:clrMapOvr>
  <mc:AlternateContent xmlns:mc="http://schemas.openxmlformats.org/markup-compatibility/2006" xmlns:p14="http://schemas.microsoft.com/office/powerpoint/2010/main">
    <mc:Choice Requires="p14">
      <p:transition spd="slow" p14:dur="3000" advClick="0" advTm="20000"/>
    </mc:Choice>
    <mc:Fallback xmlns="">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6" name="Rectangle 107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77" name="Rectangle 107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Rectangle 107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Rectangle 107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Rectangle 107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Freeform: Shape 108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2" name="Rectangle 108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466722" y="586855"/>
            <a:ext cx="3201366" cy="3387497"/>
          </a:xfrm>
        </p:spPr>
        <p:txBody>
          <a:bodyPr anchor="b">
            <a:normAutofit/>
          </a:bodyPr>
          <a:lstStyle/>
          <a:p>
            <a:pPr algn="ctr"/>
            <a:r>
              <a:rPr lang="en-US" sz="4000" dirty="0">
                <a:solidFill>
                  <a:srgbClr val="FFFFFF"/>
                </a:solidFill>
              </a:rPr>
              <a:t>Session outcomes</a:t>
            </a: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59" name="Content Placeholder 1056">
            <a:extLst>
              <a:ext uri="{FF2B5EF4-FFF2-40B4-BE49-F238E27FC236}">
                <a16:creationId xmlns:a16="http://schemas.microsoft.com/office/drawing/2014/main" id="{3BE0D271-2950-A0BE-8C8F-D4293184F74E}"/>
              </a:ext>
            </a:extLst>
          </p:cNvPr>
          <p:cNvGraphicFramePr>
            <a:graphicFrameLocks noGrp="1"/>
          </p:cNvGraphicFramePr>
          <p:nvPr>
            <p:ph idx="1"/>
          </p:nvPr>
        </p:nvGraphicFramePr>
        <p:xfrm>
          <a:off x="4451927" y="347807"/>
          <a:ext cx="7282872" cy="56675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6646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2" name="Freeform: Shape 11">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extBox 1">
            <a:extLst>
              <a:ext uri="{FF2B5EF4-FFF2-40B4-BE49-F238E27FC236}">
                <a16:creationId xmlns:a16="http://schemas.microsoft.com/office/drawing/2014/main" id="{4CBC3AEB-940B-8AD4-CFBA-03E9D165160E}"/>
              </a:ext>
            </a:extLst>
          </p:cNvPr>
          <p:cNvSpPr txBox="1"/>
          <p:nvPr/>
        </p:nvSpPr>
        <p:spPr>
          <a:xfrm>
            <a:off x="3048834" y="2031481"/>
            <a:ext cx="5709721" cy="2986567"/>
          </a:xfrm>
          <a:prstGeom prst="rect">
            <a:avLst/>
          </a:prstGeom>
        </p:spPr>
        <p:txBody>
          <a:bodyPr vert="horz" lIns="91440" tIns="45720" rIns="91440" bIns="45720" rtlCol="0" anchor="t">
            <a:noAutofit/>
          </a:bodyPr>
          <a:lstStyle/>
          <a:p>
            <a:pPr marR="0" lvl="0" fontAlgn="auto">
              <a:lnSpc>
                <a:spcPct val="90000"/>
              </a:lnSpc>
              <a:spcBef>
                <a:spcPts val="0"/>
              </a:spcBef>
              <a:spcAft>
                <a:spcPts val="600"/>
              </a:spcAft>
              <a:buClrTx/>
              <a:buSzTx/>
              <a:tabLst/>
              <a:defRPr/>
            </a:pPr>
            <a:r>
              <a:rPr kumimoji="0" lang="en-US" sz="2400" b="0" i="0" u="none" strike="noStrike" cap="none" spc="0" normalizeH="0" baseline="0" noProof="0" dirty="0">
                <a:ln>
                  <a:noFill/>
                </a:ln>
                <a:solidFill>
                  <a:schemeClr val="tx2"/>
                </a:solidFill>
                <a:effectLst/>
                <a:uLnTx/>
                <a:uFillTx/>
              </a:rPr>
              <a:t>Helpful links/videos/articles at the Academic Writing Centre:</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cap="none" spc="0" normalizeH="0" baseline="0" noProof="0" dirty="0">
              <a:ln>
                <a:noFill/>
              </a:ln>
              <a:solidFill>
                <a:schemeClr val="tx2"/>
              </a:solidFill>
              <a:effectLst/>
              <a:uLnTx/>
              <a:uFillTx/>
              <a:hlinkClick r:id="" action="ppaction://noaction">
                <a:extLst>
                  <a:ext uri="{A12FA001-AC4F-418D-AE19-62706E023703}">
                    <ahyp:hlinkClr xmlns:ahyp="http://schemas.microsoft.com/office/drawing/2018/hyperlinkcolor" val="tx"/>
                  </a:ext>
                </a:extLst>
              </a:hlinkClick>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2"/>
                </a:solidFill>
                <a:effectLst/>
                <a:uLnTx/>
                <a:uFillTx/>
                <a:hlinkClick r:id="" action="ppaction://noaction">
                  <a:extLst>
                    <a:ext uri="{A12FA001-AC4F-418D-AE19-62706E023703}">
                      <ahyp:hlinkClr xmlns:ahyp="http://schemas.microsoft.com/office/drawing/2018/hyperlinkcolor" val="tx"/>
                    </a:ext>
                  </a:extLst>
                </a:hlinkClick>
              </a:rPr>
              <a:t>https://caledonianac.sharepoint.com/sites/AcademicWritingCentreGCU/</a:t>
            </a:r>
            <a:endParaRPr kumimoji="0" lang="en-US" sz="2400" b="0" i="0" u="none" strike="noStrike" cap="none" spc="0" normalizeH="0" baseline="0" noProof="0" dirty="0">
              <a:ln>
                <a:noFill/>
              </a:ln>
              <a:solidFill>
                <a:schemeClr val="tx2"/>
              </a:solidFill>
              <a:effectLst/>
              <a:uLnTx/>
              <a:uFillTx/>
            </a:endParaRPr>
          </a:p>
          <a:p>
            <a:pPr marR="0" lvl="0" fontAlgn="auto">
              <a:lnSpc>
                <a:spcPct val="90000"/>
              </a:lnSpc>
              <a:spcBef>
                <a:spcPts val="0"/>
              </a:spcBef>
              <a:spcAft>
                <a:spcPts val="600"/>
              </a:spcAft>
              <a:buClrTx/>
              <a:buSzTx/>
              <a:tabLst/>
              <a:defRPr/>
            </a:pPr>
            <a:endParaRPr lang="en-US" sz="2400" noProof="0" dirty="0">
              <a:solidFill>
                <a:schemeClr val="tx2"/>
              </a:solidFill>
            </a:endParaRPr>
          </a:p>
          <a:p>
            <a:pPr marR="0" lvl="0" fontAlgn="auto">
              <a:lnSpc>
                <a:spcPct val="90000"/>
              </a:lnSpc>
              <a:spcBef>
                <a:spcPts val="0"/>
              </a:spcBef>
              <a:spcAft>
                <a:spcPts val="600"/>
              </a:spcAft>
              <a:buClrTx/>
              <a:buSzTx/>
              <a:tabLst/>
              <a:defRPr/>
            </a:pPr>
            <a:r>
              <a:rPr kumimoji="0" lang="en-US" sz="2400" b="0" i="0" u="none" strike="noStrike" cap="none" spc="0" normalizeH="0" baseline="0" noProof="0" dirty="0">
                <a:ln>
                  <a:noFill/>
                </a:ln>
                <a:solidFill>
                  <a:schemeClr val="tx2"/>
                </a:solidFill>
                <a:effectLst/>
                <a:uLnTx/>
                <a:uFillTx/>
              </a:rPr>
              <a:t>Created by Dr </a:t>
            </a:r>
            <a:r>
              <a:rPr lang="en-US" sz="2400" dirty="0">
                <a:solidFill>
                  <a:schemeClr val="tx2"/>
                </a:solidFill>
              </a:rPr>
              <a:t>Ste</a:t>
            </a:r>
            <a:r>
              <a:rPr kumimoji="0" lang="en-US" sz="2400" b="0" i="0" u="none" strike="noStrike" cap="none" spc="0" normalizeH="0" baseline="0" noProof="0" dirty="0" err="1">
                <a:ln>
                  <a:noFill/>
                </a:ln>
                <a:solidFill>
                  <a:schemeClr val="tx2"/>
                </a:solidFill>
                <a:effectLst/>
                <a:uLnTx/>
                <a:uFillTx/>
              </a:rPr>
              <a:t>phanie</a:t>
            </a:r>
            <a:r>
              <a:rPr kumimoji="0" lang="en-US" sz="2400" b="0" i="0" u="none" strike="noStrike" cap="none" spc="0" normalizeH="0" baseline="0" noProof="0" dirty="0">
                <a:ln>
                  <a:noFill/>
                </a:ln>
                <a:solidFill>
                  <a:schemeClr val="tx2"/>
                </a:solidFill>
                <a:effectLst/>
                <a:uLnTx/>
                <a:uFillTx/>
              </a:rPr>
              <a:t> </a:t>
            </a:r>
            <a:r>
              <a:rPr kumimoji="0" lang="en-US" sz="2400" b="0" i="0" u="none" strike="noStrike" cap="none" spc="0" normalizeH="0" baseline="0" noProof="0" dirty="0" err="1">
                <a:ln>
                  <a:noFill/>
                </a:ln>
                <a:solidFill>
                  <a:schemeClr val="tx2"/>
                </a:solidFill>
                <a:effectLst/>
                <a:uLnTx/>
                <a:uFillTx/>
              </a:rPr>
              <a:t>Zihms</a:t>
            </a:r>
            <a:endParaRPr kumimoji="0" lang="en-US" sz="2400" b="0" i="0" u="none" strike="noStrike"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val="2293946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30CF5-F52B-FF4C-99D4-6E764D45C7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56EC83-A685-C40C-4385-BC27BD8062B7}"/>
              </a:ext>
            </a:extLst>
          </p:cNvPr>
          <p:cNvSpPr txBox="1"/>
          <p:nvPr/>
        </p:nvSpPr>
        <p:spPr>
          <a:xfrm>
            <a:off x="3048834" y="2031481"/>
            <a:ext cx="5709721" cy="2986567"/>
          </a:xfrm>
          <a:prstGeom prst="rect">
            <a:avLst/>
          </a:prstGeom>
        </p:spPr>
        <p:txBody>
          <a:bodyPr vert="horz" lIns="91440" tIns="45720" rIns="91440" bIns="45720" rtlCol="0" anchor="t">
            <a:noAutofit/>
          </a:bodyPr>
          <a:lstStyle/>
          <a:p>
            <a:pPr>
              <a:lnSpc>
                <a:spcPct val="90000"/>
              </a:lnSpc>
              <a:spcAft>
                <a:spcPts val="600"/>
              </a:spcAft>
              <a:defRPr/>
            </a:pPr>
            <a:r>
              <a:rPr kumimoji="0" lang="en-US" sz="2400" b="0" i="0" u="none" strike="noStrike" cap="none" spc="0" normalizeH="0" baseline="0" noProof="0" dirty="0" err="1">
                <a:ln>
                  <a:noFill/>
                </a:ln>
                <a:solidFill>
                  <a:schemeClr val="tx2"/>
                </a:solidFill>
                <a:effectLst/>
                <a:uLnTx/>
                <a:uFillTx/>
              </a:rPr>
              <a:t>Universit</a:t>
            </a:r>
            <a:r>
              <a:rPr lang="en-US" sz="2400" dirty="0">
                <a:solidFill>
                  <a:schemeClr val="tx2"/>
                </a:solidFill>
              </a:rPr>
              <a:t>y of East Anglia ONLINE TRAINING SERIES FOR PGRS 2024-25</a:t>
            </a:r>
          </a:p>
          <a:p>
            <a:pPr>
              <a:lnSpc>
                <a:spcPct val="90000"/>
              </a:lnSpc>
              <a:spcAft>
                <a:spcPts val="600"/>
              </a:spcAft>
              <a:defRPr/>
            </a:pPr>
            <a:endParaRPr kumimoji="0" lang="en-US" sz="2400" b="0" i="0" u="none" strike="noStrike" cap="none" spc="0" normalizeH="0" baseline="0" noProof="0" dirty="0">
              <a:ln>
                <a:noFill/>
              </a:ln>
              <a:solidFill>
                <a:schemeClr val="tx2"/>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cap="none" spc="0" normalizeH="0" baseline="0" noProof="0" dirty="0">
              <a:ln>
                <a:noFill/>
              </a:ln>
              <a:solidFill>
                <a:schemeClr val="tx2"/>
              </a:solidFill>
              <a:effectLst/>
              <a:uLnTx/>
              <a:uFillTx/>
              <a:hlinkClick r:id="rId2">
                <a:extLst>
                  <a:ext uri="{A12FA001-AC4F-418D-AE19-62706E023703}">
                    <ahyp:hlinkClr xmlns:ahyp="http://schemas.microsoft.com/office/drawing/2018/hyperlinkcolor" val="tx"/>
                  </a:ext>
                </a:extLst>
              </a:hlinkClick>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2"/>
                </a:solidFill>
                <a:effectLst/>
                <a:uLnTx/>
                <a:uFillTx/>
                <a:hlinkClick r:id="rId3"/>
              </a:rPr>
              <a:t>https://bookwhen.com/ueaonlinetraining#focus=ev-s5ke-20241008190000</a:t>
            </a:r>
            <a:endParaRPr kumimoji="0" lang="en-US" sz="2400" b="0" i="0" u="none" strike="noStrike" cap="none" spc="0" normalizeH="0" baseline="0" noProof="0" dirty="0">
              <a:ln>
                <a:noFill/>
              </a:ln>
              <a:solidFill>
                <a:schemeClr val="tx2"/>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lang="en-US" sz="2400" noProof="0" dirty="0">
              <a:solidFill>
                <a:schemeClr val="tx2"/>
              </a:solidFill>
            </a:endParaRPr>
          </a:p>
        </p:txBody>
      </p:sp>
    </p:spTree>
    <p:extLst>
      <p:ext uri="{BB962C8B-B14F-4D97-AF65-F5344CB8AC3E}">
        <p14:creationId xmlns:p14="http://schemas.microsoft.com/office/powerpoint/2010/main" val="2297856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Pencil">
            <a:extLst>
              <a:ext uri="{FF2B5EF4-FFF2-40B4-BE49-F238E27FC236}">
                <a16:creationId xmlns:a16="http://schemas.microsoft.com/office/drawing/2014/main" id="{6BE0107C-F74A-B0A4-3107-DD30627970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05395" y="212164"/>
            <a:ext cx="2899431" cy="2899431"/>
          </a:xfrm>
          <a:prstGeom prst="rect">
            <a:avLst/>
          </a:prstGeom>
        </p:spPr>
      </p:pic>
      <p:sp>
        <p:nvSpPr>
          <p:cNvPr id="3" name="TextBox 2">
            <a:extLst>
              <a:ext uri="{FF2B5EF4-FFF2-40B4-BE49-F238E27FC236}">
                <a16:creationId xmlns:a16="http://schemas.microsoft.com/office/drawing/2014/main" id="{0B347269-C98B-E02B-977A-D0E3E904D099}"/>
              </a:ext>
            </a:extLst>
          </p:cNvPr>
          <p:cNvSpPr txBox="1"/>
          <p:nvPr/>
        </p:nvSpPr>
        <p:spPr>
          <a:xfrm>
            <a:off x="404847" y="2107861"/>
            <a:ext cx="8547243" cy="3670831"/>
          </a:xfrm>
          <a:prstGeom prst="rect">
            <a:avLst/>
          </a:prstGeom>
        </p:spPr>
        <p:txBody>
          <a:bodyPr vert="horz" lIns="91440" tIns="45720" rIns="91440" bIns="45720" rtlCol="0">
            <a:noAutofit/>
          </a:bodyPr>
          <a:lstStyle/>
          <a:p>
            <a:pPr>
              <a:lnSpc>
                <a:spcPct val="90000"/>
              </a:lnSpc>
              <a:spcAft>
                <a:spcPts val="600"/>
              </a:spcAft>
            </a:pPr>
            <a:r>
              <a:rPr lang="en-US" sz="2400" b="1" i="0" u="none" strike="noStrike" dirty="0">
                <a:solidFill>
                  <a:schemeClr val="tx2"/>
                </a:solidFill>
                <a:effectLst/>
                <a:hlinkClick r:id="rId4">
                  <a:extLst>
                    <a:ext uri="{A12FA001-AC4F-418D-AE19-62706E023703}">
                      <ahyp:hlinkClr xmlns:ahyp="http://schemas.microsoft.com/office/drawing/2018/hyperlinkcolor" val="tx"/>
                    </a:ext>
                  </a:extLst>
                </a:hlinkClick>
              </a:rPr>
              <a:t>The Power Hour of Writing</a:t>
            </a:r>
            <a:endParaRPr lang="en-US" sz="2400" b="1" i="0" u="none" strike="noStrike" dirty="0">
              <a:solidFill>
                <a:schemeClr val="tx2"/>
              </a:solidFill>
              <a:effectLst/>
            </a:endParaRPr>
          </a:p>
          <a:p>
            <a:pPr>
              <a:lnSpc>
                <a:spcPct val="90000"/>
              </a:lnSpc>
              <a:spcAft>
                <a:spcPts val="600"/>
              </a:spcAft>
            </a:pPr>
            <a:br>
              <a:rPr lang="en-US" sz="2400" b="0" i="0" u="none" strike="noStrike" dirty="0">
                <a:solidFill>
                  <a:schemeClr val="tx2"/>
                </a:solidFill>
                <a:effectLst/>
              </a:rPr>
            </a:br>
            <a:r>
              <a:rPr lang="en-US" sz="2400" b="0" i="0" u="none" strike="noStrike" dirty="0">
                <a:solidFill>
                  <a:schemeClr val="tx2"/>
                </a:solidFill>
                <a:effectLst/>
              </a:rPr>
              <a:t>This is protected writing time for you</a:t>
            </a:r>
            <a:r>
              <a:rPr lang="en-US" sz="2400" dirty="0">
                <a:solidFill>
                  <a:schemeClr val="tx2"/>
                </a:solidFill>
              </a:rPr>
              <a:t>!</a:t>
            </a:r>
          </a:p>
          <a:p>
            <a:pPr>
              <a:lnSpc>
                <a:spcPct val="90000"/>
              </a:lnSpc>
              <a:spcAft>
                <a:spcPts val="600"/>
              </a:spcAft>
            </a:pPr>
            <a:br>
              <a:rPr lang="en-US" sz="2400" b="0" i="0" u="none" strike="noStrike" dirty="0">
                <a:solidFill>
                  <a:schemeClr val="tx2"/>
                </a:solidFill>
                <a:effectLst/>
              </a:rPr>
            </a:br>
            <a:r>
              <a:rPr lang="en-US" sz="2400" b="0" i="0" u="none" strike="noStrike" dirty="0">
                <a:solidFill>
                  <a:schemeClr val="tx2"/>
                </a:solidFill>
                <a:effectLst/>
              </a:rPr>
              <a:t>- 10 min chat and goal setting</a:t>
            </a:r>
            <a:br>
              <a:rPr lang="en-US" sz="2400" b="0" i="0" u="none" strike="noStrike" dirty="0">
                <a:solidFill>
                  <a:schemeClr val="tx2"/>
                </a:solidFill>
                <a:effectLst/>
              </a:rPr>
            </a:br>
            <a:r>
              <a:rPr lang="en-US" sz="2400" b="0" i="0" u="none" strike="noStrike" dirty="0">
                <a:solidFill>
                  <a:schemeClr val="tx2"/>
                </a:solidFill>
                <a:effectLst/>
              </a:rPr>
              <a:t>- 60 min focused time to write</a:t>
            </a:r>
            <a:br>
              <a:rPr lang="en-US" sz="2400" b="0" i="0" u="none" strike="noStrike" dirty="0">
                <a:solidFill>
                  <a:schemeClr val="tx2"/>
                </a:solidFill>
                <a:effectLst/>
              </a:rPr>
            </a:br>
            <a:r>
              <a:rPr lang="en-US" sz="2400" b="0" i="0" u="none" strike="noStrike" dirty="0">
                <a:solidFill>
                  <a:schemeClr val="tx2"/>
                </a:solidFill>
                <a:effectLst/>
              </a:rPr>
              <a:t>- 10 min follow-up</a:t>
            </a:r>
            <a:br>
              <a:rPr lang="en-US" sz="2400" b="0" i="0" u="none" strike="noStrike" dirty="0">
                <a:solidFill>
                  <a:schemeClr val="tx2"/>
                </a:solidFill>
                <a:effectLst/>
              </a:rPr>
            </a:br>
            <a:br>
              <a:rPr lang="en-US" sz="2400" b="0" i="0" u="none" strike="noStrike" dirty="0">
                <a:solidFill>
                  <a:schemeClr val="tx2"/>
                </a:solidFill>
                <a:effectLst/>
              </a:rPr>
            </a:br>
            <a:br>
              <a:rPr lang="en-US" sz="2400" dirty="0">
                <a:solidFill>
                  <a:schemeClr val="tx2"/>
                </a:solidFill>
              </a:rPr>
            </a:br>
            <a:endParaRPr lang="en-US" sz="2400" dirty="0">
              <a:solidFill>
                <a:schemeClr val="tx2"/>
              </a:solidFill>
            </a:endParaRPr>
          </a:p>
        </p:txBody>
      </p:sp>
    </p:spTree>
    <p:extLst>
      <p:ext uri="{BB962C8B-B14F-4D97-AF65-F5344CB8AC3E}">
        <p14:creationId xmlns:p14="http://schemas.microsoft.com/office/powerpoint/2010/main" val="727466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E9A343-4E0B-C356-BC40-2F21D5DD144D}"/>
              </a:ext>
            </a:extLst>
          </p:cNvPr>
          <p:cNvSpPr txBox="1"/>
          <p:nvPr/>
        </p:nvSpPr>
        <p:spPr>
          <a:xfrm>
            <a:off x="804672" y="275422"/>
            <a:ext cx="7503950" cy="5785549"/>
          </a:xfrm>
          <a:prstGeom prst="rect">
            <a:avLst/>
          </a:prstGeom>
        </p:spPr>
        <p:txBody>
          <a:bodyPr vert="horz" lIns="91440" tIns="45720" rIns="91440" bIns="45720" rtlCol="0" anchor="ctr">
            <a:noAutofit/>
          </a:bodyPr>
          <a:lstStyle/>
          <a:p>
            <a:pPr>
              <a:lnSpc>
                <a:spcPct val="90000"/>
              </a:lnSpc>
              <a:spcAft>
                <a:spcPts val="600"/>
              </a:spcAft>
            </a:pPr>
            <a:endParaRPr lang="en-US" sz="2000" dirty="0">
              <a:solidFill>
                <a:schemeClr val="tx2"/>
              </a:solidFill>
              <a:ea typeface="Calibri"/>
              <a:cs typeface="Calibri"/>
            </a:endParaRPr>
          </a:p>
          <a:p>
            <a:pPr>
              <a:lnSpc>
                <a:spcPct val="90000"/>
              </a:lnSpc>
              <a:spcAft>
                <a:spcPts val="600"/>
              </a:spcAft>
            </a:pPr>
            <a:endParaRPr lang="en-US" sz="2000" dirty="0">
              <a:solidFill>
                <a:schemeClr val="tx2"/>
              </a:solidFill>
            </a:endParaRPr>
          </a:p>
          <a:p>
            <a:pPr>
              <a:lnSpc>
                <a:spcPct val="90000"/>
              </a:lnSpc>
              <a:spcAft>
                <a:spcPts val="600"/>
              </a:spcAft>
            </a:pPr>
            <a:endParaRPr lang="en-US" sz="2000" dirty="0">
              <a:solidFill>
                <a:schemeClr val="tx2"/>
              </a:solidFill>
            </a:endParaRPr>
          </a:p>
          <a:p>
            <a:pPr>
              <a:lnSpc>
                <a:spcPct val="90000"/>
              </a:lnSpc>
              <a:spcAft>
                <a:spcPts val="600"/>
              </a:spcAft>
            </a:pPr>
            <a:endParaRPr lang="en-US" sz="2000" dirty="0">
              <a:solidFill>
                <a:schemeClr val="tx2"/>
              </a:solidFill>
            </a:endParaRPr>
          </a:p>
          <a:p>
            <a:pPr>
              <a:lnSpc>
                <a:spcPct val="90000"/>
              </a:lnSpc>
              <a:spcAft>
                <a:spcPts val="600"/>
              </a:spcAft>
            </a:pPr>
            <a:endParaRPr lang="en-US" sz="2000" dirty="0">
              <a:solidFill>
                <a:schemeClr val="tx2"/>
              </a:solidFill>
            </a:endParaRPr>
          </a:p>
          <a:p>
            <a:pPr>
              <a:lnSpc>
                <a:spcPct val="90000"/>
              </a:lnSpc>
              <a:spcAft>
                <a:spcPts val="600"/>
              </a:spcAft>
            </a:pPr>
            <a:r>
              <a:rPr lang="en-US" sz="2000" dirty="0">
                <a:solidFill>
                  <a:schemeClr val="tx2"/>
                </a:solidFill>
              </a:rPr>
              <a:t>The Graduate School - </a:t>
            </a:r>
            <a:r>
              <a:rPr lang="en-US" sz="2000" i="0" u="none" strike="noStrike" dirty="0">
                <a:solidFill>
                  <a:schemeClr val="tx2"/>
                </a:solidFill>
                <a:effectLst/>
              </a:rPr>
              <a:t>Publications workshop series</a:t>
            </a:r>
          </a:p>
          <a:p>
            <a:pPr>
              <a:lnSpc>
                <a:spcPct val="90000"/>
              </a:lnSpc>
              <a:spcAft>
                <a:spcPts val="600"/>
              </a:spcAft>
            </a:pPr>
            <a:r>
              <a:rPr lang="en-US" sz="2000" i="0" u="none" strike="noStrike" dirty="0">
                <a:solidFill>
                  <a:schemeClr val="tx2"/>
                </a:solidFill>
                <a:effectLst/>
              </a:rPr>
              <a:t> </a:t>
            </a:r>
            <a:endParaRPr lang="en-US" sz="2000" b="1" i="0" u="none" strike="noStrike" dirty="0">
              <a:solidFill>
                <a:schemeClr val="tx2"/>
              </a:solidFill>
              <a:effectLst/>
            </a:endParaRPr>
          </a:p>
          <a:p>
            <a:pPr indent="-228600">
              <a:lnSpc>
                <a:spcPct val="90000"/>
              </a:lnSpc>
              <a:spcAft>
                <a:spcPts val="1200"/>
              </a:spcAft>
              <a:buFont typeface="Arial" panose="020B0604020202020204" pitchFamily="34" charset="0"/>
              <a:buChar char="•"/>
            </a:pPr>
            <a:r>
              <a:rPr lang="en-US" sz="2000" b="0" i="0" u="sng" strike="noStrike" dirty="0">
                <a:solidFill>
                  <a:schemeClr val="tx2"/>
                </a:solidFill>
                <a:effectLst/>
                <a:hlinkClick r:id="rId3">
                  <a:extLst>
                    <a:ext uri="{A12FA001-AC4F-418D-AE19-62706E023703}">
                      <ahyp:hlinkClr xmlns:ahyp="http://schemas.microsoft.com/office/drawing/2018/hyperlinkcolor" val="tx"/>
                    </a:ext>
                  </a:extLst>
                </a:hlinkClick>
              </a:rPr>
              <a:t>Finding the right journal</a:t>
            </a:r>
            <a:endParaRPr lang="en-US" sz="2000" b="0" i="0" u="none" strike="noStrike" dirty="0">
              <a:solidFill>
                <a:schemeClr val="tx2"/>
              </a:solidFill>
              <a:effectLst/>
            </a:endParaRPr>
          </a:p>
          <a:p>
            <a:pPr indent="-228600">
              <a:lnSpc>
                <a:spcPct val="90000"/>
              </a:lnSpc>
              <a:spcAft>
                <a:spcPts val="1200"/>
              </a:spcAft>
              <a:buFont typeface="Arial" panose="020B0604020202020204" pitchFamily="34" charset="0"/>
              <a:buChar char="•"/>
            </a:pPr>
            <a:r>
              <a:rPr lang="en-US" sz="2000" i="0" u="sng" strike="noStrike" dirty="0">
                <a:solidFill>
                  <a:schemeClr val="tx2"/>
                </a:solidFill>
                <a:effectLst/>
                <a:hlinkClick r:id="rId4">
                  <a:extLst>
                    <a:ext uri="{A12FA001-AC4F-418D-AE19-62706E023703}">
                      <ahyp:hlinkClr xmlns:ahyp="http://schemas.microsoft.com/office/drawing/2018/hyperlinkcolor" val="tx"/>
                    </a:ext>
                  </a:extLst>
                </a:hlinkClick>
              </a:rPr>
              <a:t>Writing Introductions</a:t>
            </a:r>
            <a:endParaRPr lang="en-US" sz="2000" i="0" u="none" strike="noStrike" dirty="0">
              <a:solidFill>
                <a:schemeClr val="tx2"/>
              </a:solidFill>
              <a:effectLst/>
            </a:endParaRPr>
          </a:p>
          <a:p>
            <a:pPr indent="-228600">
              <a:lnSpc>
                <a:spcPct val="90000"/>
              </a:lnSpc>
              <a:spcAft>
                <a:spcPts val="1200"/>
              </a:spcAft>
              <a:buFont typeface="Arial" panose="020B0604020202020204" pitchFamily="34" charset="0"/>
              <a:buChar char="•"/>
            </a:pPr>
            <a:r>
              <a:rPr lang="en-US" sz="2000" i="0" u="sng" strike="noStrike" dirty="0">
                <a:solidFill>
                  <a:schemeClr val="tx2"/>
                </a:solidFill>
                <a:effectLst/>
                <a:hlinkClick r:id="rId5">
                  <a:extLst>
                    <a:ext uri="{A12FA001-AC4F-418D-AE19-62706E023703}">
                      <ahyp:hlinkClr xmlns:ahyp="http://schemas.microsoft.com/office/drawing/2018/hyperlinkcolor" val="tx"/>
                    </a:ext>
                  </a:extLst>
                </a:hlinkClick>
              </a:rPr>
              <a:t>Methodology vs Methods</a:t>
            </a:r>
            <a:endParaRPr lang="en-US" sz="2000" i="0" u="none" strike="noStrike" dirty="0">
              <a:solidFill>
                <a:schemeClr val="tx2"/>
              </a:solidFill>
              <a:effectLst/>
            </a:endParaRPr>
          </a:p>
          <a:p>
            <a:pPr indent="-228600">
              <a:lnSpc>
                <a:spcPct val="90000"/>
              </a:lnSpc>
              <a:spcAft>
                <a:spcPts val="1200"/>
              </a:spcAft>
              <a:buFont typeface="Arial" panose="020B0604020202020204" pitchFamily="34" charset="0"/>
              <a:buChar char="•"/>
            </a:pPr>
            <a:r>
              <a:rPr lang="en-US" sz="2000" i="0" u="sng" strike="noStrike" dirty="0">
                <a:solidFill>
                  <a:schemeClr val="tx2"/>
                </a:solidFill>
                <a:effectLst/>
                <a:hlinkClick r:id="rId6">
                  <a:extLst>
                    <a:ext uri="{A12FA001-AC4F-418D-AE19-62706E023703}">
                      <ahyp:hlinkClr xmlns:ahyp="http://schemas.microsoft.com/office/drawing/2018/hyperlinkcolor" val="tx"/>
                    </a:ext>
                  </a:extLst>
                </a:hlinkClick>
              </a:rPr>
              <a:t>Tables, Figures and Equations</a:t>
            </a:r>
            <a:r>
              <a:rPr lang="en-US" sz="2000" i="0" u="none" strike="noStrike" dirty="0">
                <a:solidFill>
                  <a:schemeClr val="tx2"/>
                </a:solidFill>
                <a:effectLst/>
              </a:rPr>
              <a:t> </a:t>
            </a:r>
          </a:p>
          <a:p>
            <a:pPr indent="-228600">
              <a:lnSpc>
                <a:spcPct val="90000"/>
              </a:lnSpc>
              <a:spcAft>
                <a:spcPts val="1200"/>
              </a:spcAft>
              <a:buFont typeface="Arial" panose="020B0604020202020204" pitchFamily="34" charset="0"/>
              <a:buChar char="•"/>
            </a:pPr>
            <a:r>
              <a:rPr lang="en-US" sz="2000" i="0" u="sng" strike="noStrike" dirty="0">
                <a:solidFill>
                  <a:schemeClr val="tx2"/>
                </a:solidFill>
                <a:effectLst/>
                <a:hlinkClick r:id="rId7">
                  <a:extLst>
                    <a:ext uri="{A12FA001-AC4F-418D-AE19-62706E023703}">
                      <ahyp:hlinkClr xmlns:ahyp="http://schemas.microsoft.com/office/drawing/2018/hyperlinkcolor" val="tx"/>
                    </a:ext>
                  </a:extLst>
                </a:hlinkClick>
              </a:rPr>
              <a:t>Results and Discussion</a:t>
            </a:r>
            <a:endParaRPr lang="en-US" sz="2000" i="0" u="none" strike="noStrike" dirty="0">
              <a:solidFill>
                <a:schemeClr val="tx2"/>
              </a:solidFill>
              <a:effectLst/>
            </a:endParaRPr>
          </a:p>
          <a:p>
            <a:pPr indent="-228600">
              <a:lnSpc>
                <a:spcPct val="90000"/>
              </a:lnSpc>
              <a:spcAft>
                <a:spcPts val="1200"/>
              </a:spcAft>
              <a:buFont typeface="Arial" panose="020B0604020202020204" pitchFamily="34" charset="0"/>
              <a:buChar char="•"/>
            </a:pPr>
            <a:r>
              <a:rPr lang="en-US" sz="2000" i="0" u="sng" strike="noStrike" dirty="0">
                <a:solidFill>
                  <a:schemeClr val="tx2"/>
                </a:solidFill>
                <a:effectLst/>
                <a:hlinkClick r:id="rId8">
                  <a:extLst>
                    <a:ext uri="{A12FA001-AC4F-418D-AE19-62706E023703}">
                      <ahyp:hlinkClr xmlns:ahyp="http://schemas.microsoft.com/office/drawing/2018/hyperlinkcolor" val="tx"/>
                    </a:ext>
                  </a:extLst>
                </a:hlinkClick>
              </a:rPr>
              <a:t>Conclusions</a:t>
            </a:r>
            <a:endParaRPr lang="en-US" sz="2000" i="0" u="none" strike="noStrike" dirty="0">
              <a:solidFill>
                <a:schemeClr val="tx2"/>
              </a:solidFill>
              <a:effectLst/>
            </a:endParaRPr>
          </a:p>
          <a:p>
            <a:pPr indent="-228600">
              <a:lnSpc>
                <a:spcPct val="90000"/>
              </a:lnSpc>
              <a:spcAft>
                <a:spcPts val="1200"/>
              </a:spcAft>
              <a:buFont typeface="Arial" panose="020B0604020202020204" pitchFamily="34" charset="0"/>
              <a:buChar char="•"/>
            </a:pPr>
            <a:r>
              <a:rPr lang="en-US" sz="2000" i="0" u="sng" strike="noStrike" dirty="0">
                <a:solidFill>
                  <a:schemeClr val="tx2"/>
                </a:solidFill>
                <a:effectLst/>
                <a:hlinkClick r:id="rId9">
                  <a:extLst>
                    <a:ext uri="{A12FA001-AC4F-418D-AE19-62706E023703}">
                      <ahyp:hlinkClr xmlns:ahyp="http://schemas.microsoft.com/office/drawing/2018/hyperlinkcolor" val="tx"/>
                    </a:ext>
                  </a:extLst>
                </a:hlinkClick>
              </a:rPr>
              <a:t>Abstracts</a:t>
            </a:r>
            <a:endParaRPr lang="en-US" sz="2000" i="0" u="none" strike="noStrike" dirty="0">
              <a:solidFill>
                <a:schemeClr val="tx2"/>
              </a:solidFill>
              <a:effectLst/>
            </a:endParaRPr>
          </a:p>
          <a:p>
            <a:pPr indent="-228600">
              <a:lnSpc>
                <a:spcPct val="90000"/>
              </a:lnSpc>
              <a:spcAft>
                <a:spcPts val="1200"/>
              </a:spcAft>
              <a:buFont typeface="Arial" panose="020B0604020202020204" pitchFamily="34" charset="0"/>
              <a:buChar char="•"/>
            </a:pPr>
            <a:r>
              <a:rPr lang="en-US" sz="2000" b="0" i="0" u="sng" strike="noStrike" dirty="0">
                <a:solidFill>
                  <a:schemeClr val="tx2"/>
                </a:solidFill>
                <a:effectLst/>
                <a:hlinkClick r:id="rId10">
                  <a:extLst>
                    <a:ext uri="{A12FA001-AC4F-418D-AE19-62706E023703}">
                      <ahyp:hlinkClr xmlns:ahyp="http://schemas.microsoft.com/office/drawing/2018/hyperlinkcolor" val="tx"/>
                    </a:ext>
                  </a:extLst>
                </a:hlinkClick>
              </a:rPr>
              <a:t>Introduction to peer-review</a:t>
            </a:r>
            <a:endParaRPr lang="en-US" sz="2000" b="0" i="0" u="none" strike="noStrike" dirty="0">
              <a:solidFill>
                <a:schemeClr val="tx2"/>
              </a:solidFill>
              <a:effectLst/>
            </a:endParaRPr>
          </a:p>
        </p:txBody>
      </p:sp>
      <p:pic>
        <p:nvPicPr>
          <p:cNvPr id="7" name="Graphic 6" descr="Link">
            <a:extLst>
              <a:ext uri="{FF2B5EF4-FFF2-40B4-BE49-F238E27FC236}">
                <a16:creationId xmlns:a16="http://schemas.microsoft.com/office/drawing/2014/main" id="{9EB4AB87-E077-89C6-C4A5-D185B8A605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71979" y="477622"/>
            <a:ext cx="3620021" cy="3620021"/>
          </a:xfrm>
          <a:prstGeom prst="rect">
            <a:avLst/>
          </a:prstGeom>
        </p:spPr>
      </p:pic>
    </p:spTree>
    <p:extLst>
      <p:ext uri="{BB962C8B-B14F-4D97-AF65-F5344CB8AC3E}">
        <p14:creationId xmlns:p14="http://schemas.microsoft.com/office/powerpoint/2010/main" val="1329365864"/>
      </p:ext>
    </p:extLst>
  </p:cSld>
  <p:clrMapOvr>
    <a:masterClrMapping/>
  </p:clrMapOvr>
  <mc:AlternateContent xmlns:mc="http://schemas.openxmlformats.org/markup-compatibility/2006" xmlns:p14="http://schemas.microsoft.com/office/powerpoint/2010/main">
    <mc:Choice Requires="p14">
      <p:transition spd="slow" p14:dur="3000" advClick="0" advTm="20000"/>
    </mc:Choice>
    <mc:Fallback xmlns="">
      <p:transition spd="slow" advClick="0" advTm="2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bulbs with a yellow one standing out">
            <a:extLst>
              <a:ext uri="{FF2B5EF4-FFF2-40B4-BE49-F238E27FC236}">
                <a16:creationId xmlns:a16="http://schemas.microsoft.com/office/drawing/2014/main" id="{23636202-8E23-18B0-FF8B-683490A95ED7}"/>
              </a:ext>
            </a:extLst>
          </p:cNvPr>
          <p:cNvPicPr>
            <a:picLocks noChangeAspect="1"/>
          </p:cNvPicPr>
          <p:nvPr/>
        </p:nvPicPr>
        <p:blipFill rotWithShape="1">
          <a:blip r:embed="rId3"/>
          <a:srcRect l="5114" r="768" b="-1"/>
          <a:stretch/>
        </p:blipFill>
        <p:spPr>
          <a:xfrm>
            <a:off x="1" y="10"/>
            <a:ext cx="7272996" cy="6857990"/>
          </a:xfrm>
          <a:prstGeom prst="rect">
            <a:avLst/>
          </a:prstGeom>
        </p:spPr>
      </p:pic>
      <p:sp>
        <p:nvSpPr>
          <p:cNvPr id="4" name="TextBox 3">
            <a:extLst>
              <a:ext uri="{FF2B5EF4-FFF2-40B4-BE49-F238E27FC236}">
                <a16:creationId xmlns:a16="http://schemas.microsoft.com/office/drawing/2014/main" id="{32D1F8B5-8F44-91E1-F646-D578031A80AD}"/>
              </a:ext>
            </a:extLst>
          </p:cNvPr>
          <p:cNvSpPr txBox="1"/>
          <p:nvPr/>
        </p:nvSpPr>
        <p:spPr>
          <a:xfrm>
            <a:off x="7531610" y="829994"/>
            <a:ext cx="3822189" cy="5346969"/>
          </a:xfrm>
          <a:prstGeom prst="rect">
            <a:avLst/>
          </a:prstGeom>
        </p:spPr>
        <p:txBody>
          <a:bodyPr vert="horz" lIns="91440" tIns="45720" rIns="91440" bIns="45720" rtlCol="0">
            <a:normAutofit/>
          </a:bodyPr>
          <a:lstStyle/>
          <a:p>
            <a:pPr>
              <a:lnSpc>
                <a:spcPct val="90000"/>
              </a:lnSpc>
              <a:spcAft>
                <a:spcPts val="600"/>
              </a:spcAft>
            </a:pPr>
            <a:r>
              <a:rPr lang="en-US" sz="2000" dirty="0">
                <a:solidFill>
                  <a:schemeClr val="tx2"/>
                </a:solidFill>
              </a:rPr>
              <a:t>The Graduate School - </a:t>
            </a:r>
            <a:r>
              <a:rPr lang="en-US" sz="2000" i="0" u="none" strike="noStrike" dirty="0">
                <a:solidFill>
                  <a:schemeClr val="tx2"/>
                </a:solidFill>
                <a:effectLst/>
              </a:rPr>
              <a:t>Creative methods to support your writing &amp; Research methods</a:t>
            </a:r>
          </a:p>
          <a:p>
            <a:pPr>
              <a:lnSpc>
                <a:spcPct val="90000"/>
              </a:lnSpc>
              <a:spcAft>
                <a:spcPts val="600"/>
              </a:spcAft>
            </a:pPr>
            <a:endParaRPr lang="en-US" sz="2000" i="0" strike="noStrike" dirty="0">
              <a:solidFill>
                <a:schemeClr val="tx2"/>
              </a:solidFill>
              <a:effectLst/>
            </a:endParaRPr>
          </a:p>
          <a:p>
            <a:pPr indent="-228600">
              <a:lnSpc>
                <a:spcPct val="90000"/>
              </a:lnSpc>
              <a:spcAft>
                <a:spcPts val="600"/>
              </a:spcAft>
              <a:buFont typeface="Arial" panose="020B0604020202020204" pitchFamily="34" charset="0"/>
              <a:buChar char="•"/>
            </a:pPr>
            <a:r>
              <a:rPr lang="en-US" sz="2000" i="0" strike="noStrike" dirty="0">
                <a:solidFill>
                  <a:schemeClr val="tx2"/>
                </a:solidFill>
                <a:effectLst/>
                <a:hlinkClick r:id="rId4">
                  <a:extLst>
                    <a:ext uri="{A12FA001-AC4F-418D-AE19-62706E023703}">
                      <ahyp:hlinkClr xmlns:ahyp="http://schemas.microsoft.com/office/drawing/2018/hyperlinkcolor" val="tx"/>
                    </a:ext>
                  </a:extLst>
                </a:hlinkClick>
              </a:rPr>
              <a:t>Overcoming imposter feelings with creative writing</a:t>
            </a:r>
            <a:endParaRPr lang="en-US" sz="2000" i="0" strike="noStrike" dirty="0">
              <a:solidFill>
                <a:schemeClr val="tx2"/>
              </a:solidFill>
              <a:effectLst/>
            </a:endParaRPr>
          </a:p>
          <a:p>
            <a:pPr>
              <a:lnSpc>
                <a:spcPct val="90000"/>
              </a:lnSpc>
              <a:spcAft>
                <a:spcPts val="600"/>
              </a:spcAft>
            </a:pPr>
            <a:endParaRPr lang="en-US" sz="2000" i="0" strike="noStrike" dirty="0">
              <a:solidFill>
                <a:schemeClr val="tx2"/>
              </a:solidFill>
              <a:effectLst/>
            </a:endParaRPr>
          </a:p>
          <a:p>
            <a:pPr indent="-228600">
              <a:lnSpc>
                <a:spcPct val="90000"/>
              </a:lnSpc>
              <a:spcAft>
                <a:spcPts val="600"/>
              </a:spcAft>
              <a:buFont typeface="Arial" panose="020B0604020202020204" pitchFamily="34" charset="0"/>
              <a:buChar char="•"/>
            </a:pPr>
            <a:r>
              <a:rPr lang="en-US" sz="2000" i="0" strike="noStrike" dirty="0">
                <a:solidFill>
                  <a:schemeClr val="tx2"/>
                </a:solidFill>
                <a:effectLst/>
                <a:hlinkClick r:id="rId5">
                  <a:extLst>
                    <a:ext uri="{A12FA001-AC4F-418D-AE19-62706E023703}">
                      <ahyp:hlinkClr xmlns:ahyp="http://schemas.microsoft.com/office/drawing/2018/hyperlinkcolor" val="tx"/>
                    </a:ext>
                  </a:extLst>
                </a:hlinkClick>
              </a:rPr>
              <a:t>Selection of research methods and resources</a:t>
            </a:r>
            <a:endParaRPr lang="en-US" sz="2000" i="0" strike="noStrike" dirty="0">
              <a:solidFill>
                <a:schemeClr val="tx2"/>
              </a:solidFill>
              <a:effectLst/>
            </a:endParaRPr>
          </a:p>
          <a:p>
            <a:pPr indent="-228600">
              <a:lnSpc>
                <a:spcPct val="90000"/>
              </a:lnSpc>
              <a:spcAft>
                <a:spcPts val="600"/>
              </a:spcAft>
              <a:buFont typeface="Arial" panose="020B0604020202020204" pitchFamily="34" charset="0"/>
              <a:buChar char="•"/>
            </a:pPr>
            <a:endParaRPr lang="en-US" sz="2000" i="0" u="none" strike="noStrike" dirty="0">
              <a:solidFill>
                <a:schemeClr val="tx2"/>
              </a:solidFill>
              <a:effectLst/>
            </a:endParaRPr>
          </a:p>
        </p:txBody>
      </p:sp>
    </p:spTree>
    <p:extLst>
      <p:ext uri="{BB962C8B-B14F-4D97-AF65-F5344CB8AC3E}">
        <p14:creationId xmlns:p14="http://schemas.microsoft.com/office/powerpoint/2010/main" val="607456519"/>
      </p:ext>
    </p:extLst>
  </p:cSld>
  <p:clrMapOvr>
    <a:masterClrMapping/>
  </p:clrMapOvr>
  <mc:AlternateContent xmlns:mc="http://schemas.openxmlformats.org/markup-compatibility/2006" xmlns:p14="http://schemas.microsoft.com/office/powerpoint/2010/main">
    <mc:Choice Requires="p14">
      <p:transition spd="slow" p14:dur="3000" advClick="0" advTm="20000"/>
    </mc:Choice>
    <mc:Fallback xmlns="">
      <p:transition spd="slow" advClick="0" advTm="2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8F15AC1B-E62D-7461-2B9A-6883CCA23B8E}"/>
              </a:ext>
            </a:extLst>
          </p:cNvPr>
          <p:cNvPicPr>
            <a:picLocks noChangeAspect="1"/>
          </p:cNvPicPr>
          <p:nvPr/>
        </p:nvPicPr>
        <p:blipFill rotWithShape="1">
          <a:blip r:embed="rId2"/>
          <a:srcRect r="6588" b="-1"/>
          <a:stretch/>
        </p:blipFill>
        <p:spPr>
          <a:xfrm>
            <a:off x="2" y="10"/>
            <a:ext cx="7687732" cy="6857990"/>
          </a:xfrm>
          <a:prstGeom prst="rect">
            <a:avLst/>
          </a:prstGeom>
        </p:spPr>
      </p:pic>
      <p:sp>
        <p:nvSpPr>
          <p:cNvPr id="3" name="TextBox 2">
            <a:extLst>
              <a:ext uri="{FF2B5EF4-FFF2-40B4-BE49-F238E27FC236}">
                <a16:creationId xmlns:a16="http://schemas.microsoft.com/office/drawing/2014/main" id="{5DC38232-9950-CFB6-46EA-1D4EAEDE042F}"/>
              </a:ext>
            </a:extLst>
          </p:cNvPr>
          <p:cNvSpPr txBox="1"/>
          <p:nvPr/>
        </p:nvSpPr>
        <p:spPr>
          <a:xfrm>
            <a:off x="7929475" y="839439"/>
            <a:ext cx="3822189" cy="3742762"/>
          </a:xfrm>
          <a:prstGeom prst="rect">
            <a:avLst/>
          </a:prstGeom>
        </p:spPr>
        <p:txBody>
          <a:bodyPr vert="horz" lIns="91440" tIns="45720" rIns="91440" bIns="45720" rtlCol="0">
            <a:normAutofit/>
          </a:bodyPr>
          <a:lstStyle/>
          <a:p>
            <a:pPr>
              <a:lnSpc>
                <a:spcPct val="90000"/>
              </a:lnSpc>
              <a:spcAft>
                <a:spcPts val="600"/>
              </a:spcAft>
            </a:pPr>
            <a:r>
              <a:rPr lang="en-US" sz="2000" dirty="0">
                <a:solidFill>
                  <a:schemeClr val="tx2"/>
                </a:solidFill>
              </a:rPr>
              <a:t>The Graduate School - </a:t>
            </a:r>
            <a:r>
              <a:rPr lang="en-US" sz="2000" i="0" u="none" strike="noStrike" dirty="0">
                <a:solidFill>
                  <a:schemeClr val="tx2"/>
                </a:solidFill>
                <a:effectLst/>
              </a:rPr>
              <a:t>Note taking &amp; Reading</a:t>
            </a:r>
          </a:p>
          <a:p>
            <a:pPr indent="-228600">
              <a:lnSpc>
                <a:spcPct val="90000"/>
              </a:lnSpc>
              <a:spcAft>
                <a:spcPts val="600"/>
              </a:spcAft>
              <a:buFont typeface="Arial" panose="020B0604020202020204" pitchFamily="34" charset="0"/>
              <a:buChar char="•"/>
            </a:pPr>
            <a:endParaRPr lang="en-US" sz="2000" i="0" u="none" strike="noStrike" dirty="0">
              <a:solidFill>
                <a:schemeClr val="tx2"/>
              </a:solidFill>
              <a:effectLst/>
            </a:endParaRPr>
          </a:p>
          <a:p>
            <a:pPr indent="-228600">
              <a:lnSpc>
                <a:spcPct val="90000"/>
              </a:lnSpc>
              <a:spcAft>
                <a:spcPts val="600"/>
              </a:spcAft>
              <a:buFont typeface="Arial" panose="020B0604020202020204" pitchFamily="34" charset="0"/>
              <a:buChar char="•"/>
            </a:pPr>
            <a:r>
              <a:rPr lang="en-US" sz="2000" i="0" u="sng" strike="noStrike" dirty="0">
                <a:solidFill>
                  <a:schemeClr val="tx2"/>
                </a:solidFill>
                <a:effectLst/>
                <a:hlinkClick r:id="rId3">
                  <a:extLst>
                    <a:ext uri="{A12FA001-AC4F-418D-AE19-62706E023703}">
                      <ahyp:hlinkClr xmlns:ahyp="http://schemas.microsoft.com/office/drawing/2018/hyperlinkcolor" val="tx"/>
                    </a:ext>
                  </a:extLst>
                </a:hlinkClick>
              </a:rPr>
              <a:t>Getting started with note taking</a:t>
            </a:r>
            <a:endParaRPr lang="en-US" sz="2000" i="0" u="none" strike="noStrike" dirty="0">
              <a:solidFill>
                <a:schemeClr val="tx2"/>
              </a:solidFill>
              <a:effectLst/>
            </a:endParaRPr>
          </a:p>
          <a:p>
            <a:pPr>
              <a:lnSpc>
                <a:spcPct val="90000"/>
              </a:lnSpc>
              <a:spcAft>
                <a:spcPts val="600"/>
              </a:spcAft>
            </a:pPr>
            <a:endParaRPr lang="en-US" sz="2000" i="0" u="none" strike="noStrike" dirty="0">
              <a:solidFill>
                <a:schemeClr val="tx2"/>
              </a:solidFill>
              <a:effectLst/>
            </a:endParaRPr>
          </a:p>
          <a:p>
            <a:pPr indent="-228600">
              <a:lnSpc>
                <a:spcPct val="90000"/>
              </a:lnSpc>
              <a:spcAft>
                <a:spcPts val="600"/>
              </a:spcAft>
              <a:buFont typeface="Arial" panose="020B0604020202020204" pitchFamily="34" charset="0"/>
              <a:buChar char="•"/>
            </a:pPr>
            <a:r>
              <a:rPr lang="en-US" sz="2000" i="0" u="sng" strike="noStrike" dirty="0">
                <a:solidFill>
                  <a:schemeClr val="tx2"/>
                </a:solidFill>
                <a:effectLst/>
                <a:hlinkClick r:id="rId4">
                  <a:extLst>
                    <a:ext uri="{A12FA001-AC4F-418D-AE19-62706E023703}">
                      <ahyp:hlinkClr xmlns:ahyp="http://schemas.microsoft.com/office/drawing/2018/hyperlinkcolor" val="tx"/>
                    </a:ext>
                  </a:extLst>
                </a:hlinkClick>
              </a:rPr>
              <a:t>Getting started with Obsidian</a:t>
            </a:r>
            <a:endParaRPr lang="en-US" sz="2000" i="0" u="sng" strike="noStrike" dirty="0">
              <a:solidFill>
                <a:schemeClr val="tx2"/>
              </a:solidFill>
              <a:effectLst/>
            </a:endParaRPr>
          </a:p>
          <a:p>
            <a:pPr indent="-228600">
              <a:lnSpc>
                <a:spcPct val="90000"/>
              </a:lnSpc>
              <a:spcAft>
                <a:spcPts val="600"/>
              </a:spcAft>
              <a:buFont typeface="Arial" panose="020B0604020202020204" pitchFamily="34" charset="0"/>
              <a:buChar char="•"/>
            </a:pPr>
            <a:endParaRPr lang="en-US" sz="2000" u="sng" dirty="0">
              <a:solidFill>
                <a:schemeClr val="tx2"/>
              </a:solidFill>
              <a:hlinkClick r:id="rId5">
                <a:extLst>
                  <a:ext uri="{A12FA001-AC4F-418D-AE19-62706E023703}">
                    <ahyp:hlinkClr xmlns:ahyp="http://schemas.microsoft.com/office/drawing/2018/hyperlinkcolor" val="tx"/>
                  </a:ext>
                </a:extLst>
              </a:hlinkClick>
            </a:endParaRPr>
          </a:p>
          <a:p>
            <a:pPr indent="-228600">
              <a:lnSpc>
                <a:spcPct val="90000"/>
              </a:lnSpc>
              <a:spcAft>
                <a:spcPts val="600"/>
              </a:spcAft>
              <a:buFont typeface="Arial" panose="020B0604020202020204" pitchFamily="34" charset="0"/>
              <a:buChar char="•"/>
            </a:pPr>
            <a:r>
              <a:rPr lang="en-US" sz="2000" i="0" u="sng" strike="noStrike" dirty="0">
                <a:solidFill>
                  <a:schemeClr val="tx2"/>
                </a:solidFill>
                <a:effectLst/>
                <a:hlinkClick r:id="rId5">
                  <a:extLst>
                    <a:ext uri="{A12FA001-AC4F-418D-AE19-62706E023703}">
                      <ahyp:hlinkClr xmlns:ahyp="http://schemas.microsoft.com/office/drawing/2018/hyperlinkcolor" val="tx"/>
                    </a:ext>
                  </a:extLst>
                </a:hlinkClick>
              </a:rPr>
              <a:t>Making sense of your reading</a:t>
            </a:r>
            <a:endParaRPr lang="en-US" sz="2000" i="0" u="none" strike="noStrike" dirty="0">
              <a:solidFill>
                <a:schemeClr val="tx2"/>
              </a:solidFill>
              <a:effectLst/>
            </a:endParaRPr>
          </a:p>
          <a:p>
            <a:pPr indent="-228600">
              <a:lnSpc>
                <a:spcPct val="90000"/>
              </a:lnSpc>
              <a:spcAft>
                <a:spcPts val="600"/>
              </a:spcAft>
              <a:buFont typeface="Arial" panose="020B0604020202020204" pitchFamily="34" charset="0"/>
              <a:buChar char="•"/>
            </a:pPr>
            <a:endParaRPr lang="en-US" sz="2000" i="0" u="none" strike="noStrike" dirty="0">
              <a:solidFill>
                <a:schemeClr val="tx2"/>
              </a:solidFill>
              <a:effectLst/>
            </a:endParaRPr>
          </a:p>
          <a:p>
            <a:pPr indent="-228600">
              <a:lnSpc>
                <a:spcPct val="90000"/>
              </a:lnSpc>
              <a:spcAft>
                <a:spcPts val="600"/>
              </a:spcAft>
              <a:buFont typeface="Arial" panose="020B0604020202020204" pitchFamily="34" charset="0"/>
              <a:buChar char="•"/>
            </a:pPr>
            <a:r>
              <a:rPr lang="en-US" sz="2000" i="0" u="sng" strike="noStrike" dirty="0">
                <a:solidFill>
                  <a:schemeClr val="tx2"/>
                </a:solidFill>
                <a:effectLst/>
                <a:hlinkClick r:id="rId6">
                  <a:extLst>
                    <a:ext uri="{A12FA001-AC4F-418D-AE19-62706E023703}">
                      <ahyp:hlinkClr xmlns:ahyp="http://schemas.microsoft.com/office/drawing/2018/hyperlinkcolor" val="tx"/>
                    </a:ext>
                  </a:extLst>
                </a:hlinkClick>
              </a:rPr>
              <a:t>Reference managers</a:t>
            </a:r>
            <a:endParaRPr lang="en-US" sz="2000" i="0" u="none" strike="noStrike" dirty="0">
              <a:solidFill>
                <a:schemeClr val="tx2"/>
              </a:solidFill>
              <a:effectLst/>
            </a:endParaRPr>
          </a:p>
        </p:txBody>
      </p:sp>
    </p:spTree>
    <p:extLst>
      <p:ext uri="{BB962C8B-B14F-4D97-AF65-F5344CB8AC3E}">
        <p14:creationId xmlns:p14="http://schemas.microsoft.com/office/powerpoint/2010/main" val="3963943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A12E949-0F63-4E33-B6C6-B3426E476AAE}"/>
              </a:ext>
            </a:extLst>
          </p:cNvPr>
          <p:cNvSpPr txBox="1"/>
          <p:nvPr/>
        </p:nvSpPr>
        <p:spPr>
          <a:xfrm>
            <a:off x="1524001" y="1504722"/>
            <a:ext cx="9403644" cy="2616101"/>
          </a:xfrm>
          <a:prstGeom prst="rect">
            <a:avLst/>
          </a:prstGeom>
          <a:noFill/>
        </p:spPr>
        <p:txBody>
          <a:bodyPr wrap="square" rtlCol="0">
            <a:spAutoFit/>
          </a:bodyPr>
          <a:lstStyle/>
          <a:p>
            <a:r>
              <a:rPr lang="en-US" sz="2400" dirty="0">
                <a:solidFill>
                  <a:schemeClr val="tx2"/>
                </a:solidFill>
              </a:rPr>
              <a:t>Academic Disability Coordinator – Dr </a:t>
            </a:r>
            <a:r>
              <a:rPr lang="en-US" sz="2400" dirty="0" err="1">
                <a:solidFill>
                  <a:schemeClr val="tx2"/>
                </a:solidFill>
              </a:rPr>
              <a:t>Erifyli</a:t>
            </a:r>
            <a:r>
              <a:rPr lang="en-US" sz="2400" dirty="0">
                <a:solidFill>
                  <a:schemeClr val="tx2"/>
                </a:solidFill>
              </a:rPr>
              <a:t> </a:t>
            </a:r>
            <a:r>
              <a:rPr lang="en-US" sz="2400" dirty="0" err="1">
                <a:solidFill>
                  <a:schemeClr val="tx2"/>
                </a:solidFill>
              </a:rPr>
              <a:t>Tsagkari</a:t>
            </a:r>
            <a:endParaRPr lang="en-US" sz="2400" dirty="0">
              <a:solidFill>
                <a:schemeClr val="tx2"/>
              </a:solidFill>
            </a:endParaRPr>
          </a:p>
          <a:p>
            <a:pPr marL="457200" indent="-457200">
              <a:buFont typeface="Arial" panose="020B0604020202020204" pitchFamily="34" charset="0"/>
              <a:buChar char="•"/>
            </a:pPr>
            <a:endParaRPr lang="en-US" sz="2400" dirty="0">
              <a:solidFill>
                <a:schemeClr val="tx2"/>
              </a:solidFill>
            </a:endParaRPr>
          </a:p>
          <a:p>
            <a:pPr marL="457200" indent="-457200">
              <a:spcAft>
                <a:spcPts val="1200"/>
              </a:spcAft>
              <a:buFont typeface="Arial" panose="020B0604020202020204" pitchFamily="34" charset="0"/>
              <a:buChar char="•"/>
            </a:pPr>
            <a:r>
              <a:rPr lang="en-GB" sz="2400" dirty="0">
                <a:solidFill>
                  <a:schemeClr val="tx2"/>
                </a:solidFill>
              </a:rPr>
              <a:t>Support disabled PGRs (and their supervisors)</a:t>
            </a:r>
          </a:p>
          <a:p>
            <a:pPr marL="457200" indent="-457200">
              <a:spcAft>
                <a:spcPts val="1200"/>
              </a:spcAft>
              <a:buFont typeface="Arial" panose="020B0604020202020204" pitchFamily="34" charset="0"/>
              <a:buChar char="•"/>
            </a:pPr>
            <a:r>
              <a:rPr lang="en-GB" sz="2400" dirty="0">
                <a:solidFill>
                  <a:schemeClr val="tx2"/>
                </a:solidFill>
              </a:rPr>
              <a:t>Diagnosed - Reasonable Adjustment Plan</a:t>
            </a:r>
          </a:p>
          <a:p>
            <a:pPr marL="457200" indent="-457200">
              <a:spcAft>
                <a:spcPts val="1200"/>
              </a:spcAft>
              <a:buFont typeface="Arial" panose="020B0604020202020204" pitchFamily="34" charset="0"/>
              <a:buChar char="•"/>
            </a:pPr>
            <a:r>
              <a:rPr lang="en-GB" sz="2400" dirty="0">
                <a:solidFill>
                  <a:schemeClr val="tx2"/>
                </a:solidFill>
              </a:rPr>
              <a:t>Undiagnosed - Get in touch for support with your writing and general PhD journey</a:t>
            </a:r>
          </a:p>
        </p:txBody>
      </p:sp>
      <p:sp>
        <p:nvSpPr>
          <p:cNvPr id="2" name="TextBox 1">
            <a:extLst>
              <a:ext uri="{FF2B5EF4-FFF2-40B4-BE49-F238E27FC236}">
                <a16:creationId xmlns:a16="http://schemas.microsoft.com/office/drawing/2014/main" id="{51BDBAC9-AEF9-C690-F1B7-794096D15EDF}"/>
              </a:ext>
            </a:extLst>
          </p:cNvPr>
          <p:cNvSpPr txBox="1"/>
          <p:nvPr/>
        </p:nvSpPr>
        <p:spPr>
          <a:xfrm>
            <a:off x="3393990" y="6117471"/>
            <a:ext cx="8798010" cy="523220"/>
          </a:xfrm>
          <a:prstGeom prst="rect">
            <a:avLst/>
          </a:prstGeom>
          <a:noFill/>
        </p:spPr>
        <p:txBody>
          <a:bodyPr wrap="square" rtlCol="0">
            <a:spAutoFit/>
          </a:bodyPr>
          <a:lstStyle/>
          <a:p>
            <a:pPr algn="r"/>
            <a:r>
              <a:rPr lang="en-US" sz="2800" dirty="0">
                <a:hlinkClick r:id="rId3"/>
              </a:rPr>
              <a:t>GCU Disability support information</a:t>
            </a:r>
            <a:endParaRPr lang="en-US" sz="2800" dirty="0"/>
          </a:p>
        </p:txBody>
      </p:sp>
      <p:pic>
        <p:nvPicPr>
          <p:cNvPr id="4" name="Graphic 3" descr="Information with solid fill">
            <a:extLst>
              <a:ext uri="{FF2B5EF4-FFF2-40B4-BE49-F238E27FC236}">
                <a16:creationId xmlns:a16="http://schemas.microsoft.com/office/drawing/2014/main" id="{D782B652-BF59-03DB-D399-ED036088CF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00" y="5921881"/>
            <a:ext cx="914400" cy="914400"/>
          </a:xfrm>
          <a:prstGeom prst="rect">
            <a:avLst/>
          </a:prstGeom>
        </p:spPr>
      </p:pic>
    </p:spTree>
    <p:extLst>
      <p:ext uri="{BB962C8B-B14F-4D97-AF65-F5344CB8AC3E}">
        <p14:creationId xmlns:p14="http://schemas.microsoft.com/office/powerpoint/2010/main" val="78784477"/>
      </p:ext>
    </p:extLst>
  </p:cSld>
  <p:clrMapOvr>
    <a:masterClrMapping/>
  </p:clrMapOvr>
  <mc:AlternateContent xmlns:mc="http://schemas.openxmlformats.org/markup-compatibility/2006" xmlns:p14="http://schemas.microsoft.com/office/powerpoint/2010/main">
    <mc:Choice Requires="p14">
      <p:transition spd="slow" p14:dur="3000" advClick="0" advTm="20000"/>
    </mc:Choice>
    <mc:Fallback xmlns="">
      <p:transition spd="slow" advClick="0" advTm="2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extBox 11">
            <a:extLst>
              <a:ext uri="{FF2B5EF4-FFF2-40B4-BE49-F238E27FC236}">
                <a16:creationId xmlns:a16="http://schemas.microsoft.com/office/drawing/2014/main" id="{220021A1-7EE9-6462-B0B2-49B495C89778}"/>
              </a:ext>
            </a:extLst>
          </p:cNvPr>
          <p:cNvGraphicFramePr/>
          <p:nvPr>
            <p:extLst>
              <p:ext uri="{D42A27DB-BD31-4B8C-83A1-F6EECF244321}">
                <p14:modId xmlns:p14="http://schemas.microsoft.com/office/powerpoint/2010/main" val="2064318870"/>
              </p:ext>
            </p:extLst>
          </p:nvPr>
        </p:nvGraphicFramePr>
        <p:xfrm>
          <a:off x="869245" y="624188"/>
          <a:ext cx="10351911" cy="501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4196460"/>
      </p:ext>
    </p:extLst>
  </p:cSld>
  <p:clrMapOvr>
    <a:masterClrMapping/>
  </p:clrMapOvr>
  <mc:AlternateContent xmlns:mc="http://schemas.openxmlformats.org/markup-compatibility/2006" xmlns:p14="http://schemas.microsoft.com/office/powerpoint/2010/main">
    <mc:Choice Requires="p14">
      <p:transition spd="slow" p14:dur="3000" advClick="0" advTm="20000"/>
    </mc:Choice>
    <mc:Fallback xmlns="">
      <p:transition spd="slow" advClick="0" advTm="2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3048048-D168-0482-C5B1-045644F0FB3B}"/>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5000" kern="1200" dirty="0">
                <a:latin typeface="+mj-lt"/>
                <a:ea typeface="+mj-ea"/>
                <a:cs typeface="+mj-cs"/>
              </a:rPr>
              <a:t>The structure of these workshops</a:t>
            </a:r>
          </a:p>
        </p:txBody>
      </p:sp>
      <p:cxnSp>
        <p:nvCxnSpPr>
          <p:cNvPr id="35" name="Straight Connector 3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9" name="Title 1">
            <a:extLst>
              <a:ext uri="{FF2B5EF4-FFF2-40B4-BE49-F238E27FC236}">
                <a16:creationId xmlns:a16="http://schemas.microsoft.com/office/drawing/2014/main" id="{83DA077C-DC11-D903-29D0-5D3FC1C901EF}"/>
              </a:ext>
            </a:extLst>
          </p:cNvPr>
          <p:cNvGraphicFramePr/>
          <p:nvPr>
            <p:extLst>
              <p:ext uri="{D42A27DB-BD31-4B8C-83A1-F6EECF244321}">
                <p14:modId xmlns:p14="http://schemas.microsoft.com/office/powerpoint/2010/main" val="280684702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4783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3B3F61-DC53-DA04-2299-32D6ACFF3F29}"/>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October &amp; November 2024</a:t>
            </a:r>
          </a:p>
        </p:txBody>
      </p:sp>
      <p:graphicFrame>
        <p:nvGraphicFramePr>
          <p:cNvPr id="4" name="Table 3">
            <a:extLst>
              <a:ext uri="{FF2B5EF4-FFF2-40B4-BE49-F238E27FC236}">
                <a16:creationId xmlns:a16="http://schemas.microsoft.com/office/drawing/2014/main" id="{639F0491-F54E-031B-4ACE-DDAF932C6A79}"/>
              </a:ext>
            </a:extLst>
          </p:cNvPr>
          <p:cNvGraphicFramePr>
            <a:graphicFrameLocks noGrp="1"/>
          </p:cNvGraphicFramePr>
          <p:nvPr/>
        </p:nvGraphicFramePr>
        <p:xfrm>
          <a:off x="432225" y="2197540"/>
          <a:ext cx="11327551" cy="3989668"/>
        </p:xfrm>
        <a:graphic>
          <a:graphicData uri="http://schemas.openxmlformats.org/drawingml/2006/table">
            <a:tbl>
              <a:tblPr firstRow="1" bandRow="1">
                <a:noFill/>
                <a:tableStyleId>{5C22544A-7EE6-4342-B048-85BDC9FD1C3A}</a:tableStyleId>
              </a:tblPr>
              <a:tblGrid>
                <a:gridCol w="2277926">
                  <a:extLst>
                    <a:ext uri="{9D8B030D-6E8A-4147-A177-3AD203B41FA5}">
                      <a16:colId xmlns:a16="http://schemas.microsoft.com/office/drawing/2014/main" val="746071900"/>
                    </a:ext>
                  </a:extLst>
                </a:gridCol>
                <a:gridCol w="2095392">
                  <a:extLst>
                    <a:ext uri="{9D8B030D-6E8A-4147-A177-3AD203B41FA5}">
                      <a16:colId xmlns:a16="http://schemas.microsoft.com/office/drawing/2014/main" val="419711289"/>
                    </a:ext>
                  </a:extLst>
                </a:gridCol>
                <a:gridCol w="2323315">
                  <a:extLst>
                    <a:ext uri="{9D8B030D-6E8A-4147-A177-3AD203B41FA5}">
                      <a16:colId xmlns:a16="http://schemas.microsoft.com/office/drawing/2014/main" val="1981525169"/>
                    </a:ext>
                  </a:extLst>
                </a:gridCol>
                <a:gridCol w="2307603">
                  <a:extLst>
                    <a:ext uri="{9D8B030D-6E8A-4147-A177-3AD203B41FA5}">
                      <a16:colId xmlns:a16="http://schemas.microsoft.com/office/drawing/2014/main" val="1089854077"/>
                    </a:ext>
                  </a:extLst>
                </a:gridCol>
                <a:gridCol w="2323315">
                  <a:extLst>
                    <a:ext uri="{9D8B030D-6E8A-4147-A177-3AD203B41FA5}">
                      <a16:colId xmlns:a16="http://schemas.microsoft.com/office/drawing/2014/main" val="3988781767"/>
                    </a:ext>
                  </a:extLst>
                </a:gridCol>
              </a:tblGrid>
              <a:tr h="748038">
                <a:tc>
                  <a:txBody>
                    <a:bodyPr/>
                    <a:lstStyle/>
                    <a:p>
                      <a:pPr algn="ctr"/>
                      <a:r>
                        <a:rPr lang="en-US" sz="1700" b="0" cap="none" spc="60">
                          <a:solidFill>
                            <a:schemeClr val="bg1"/>
                          </a:solidFill>
                          <a:effectLst/>
                          <a:latin typeface="Aptos" panose="020B0004020202020204" pitchFamily="34" charset="0"/>
                        </a:rPr>
                        <a:t> </a:t>
                      </a:r>
                    </a:p>
                    <a:p>
                      <a:pPr algn="ctr"/>
                      <a:r>
                        <a:rPr lang="en-US" sz="1700" b="0" cap="none" spc="60">
                          <a:solidFill>
                            <a:schemeClr val="bg1"/>
                          </a:solidFill>
                          <a:effectLst/>
                          <a:latin typeface="Aptos" panose="020B0004020202020204" pitchFamily="34" charset="0"/>
                        </a:rPr>
                        <a:t>Dates</a:t>
                      </a:r>
                    </a:p>
                  </a:txBody>
                  <a:tcPr marL="0" marR="83066" marT="92717" marB="110754" anchor="ctr">
                    <a:lnL w="12700" cmpd="sng">
                      <a:noFill/>
                      <a:prstDash val="solid"/>
                    </a:lnL>
                    <a:lnR w="12700" cmpd="sng">
                      <a:noFill/>
                      <a:prstDash val="solid"/>
                    </a:lnR>
                    <a:lnT w="19050" cap="flat" cmpd="sng" algn="ctr">
                      <a:noFill/>
                      <a:prstDash val="solid"/>
                    </a:lnT>
                    <a:lnB w="12700" cmpd="sng">
                      <a:noFill/>
                      <a:prstDash val="solid"/>
                    </a:lnB>
                    <a:solidFill>
                      <a:schemeClr val="accent1"/>
                    </a:solidFill>
                  </a:tcPr>
                </a:tc>
                <a:tc>
                  <a:txBody>
                    <a:bodyPr/>
                    <a:lstStyle/>
                    <a:p>
                      <a:pPr algn="ctr"/>
                      <a:r>
                        <a:rPr lang="en-US" sz="1700" b="0" cap="none" spc="60">
                          <a:solidFill>
                            <a:schemeClr val="bg1"/>
                          </a:solidFill>
                          <a:effectLst/>
                          <a:latin typeface="Aptos" panose="020B0004020202020204" pitchFamily="34" charset="0"/>
                        </a:rPr>
                        <a:t>7</a:t>
                      </a:r>
                      <a:r>
                        <a:rPr lang="en-US" sz="1700" b="0" cap="none" spc="60" baseline="30000">
                          <a:solidFill>
                            <a:schemeClr val="bg1"/>
                          </a:solidFill>
                          <a:effectLst/>
                          <a:latin typeface="Aptos" panose="020B0004020202020204" pitchFamily="34" charset="0"/>
                        </a:rPr>
                        <a:t>th</a:t>
                      </a:r>
                      <a:r>
                        <a:rPr lang="en-US" sz="1700" b="0" cap="none" spc="60">
                          <a:solidFill>
                            <a:schemeClr val="bg1"/>
                          </a:solidFill>
                          <a:effectLst/>
                          <a:latin typeface="Aptos" panose="020B0004020202020204" pitchFamily="34" charset="0"/>
                        </a:rPr>
                        <a:t>November</a:t>
                      </a:r>
                    </a:p>
                  </a:txBody>
                  <a:tcPr marL="0" marR="83066" marT="92717" marB="110754" anchor="ctr">
                    <a:lnL w="12700" cmpd="sng">
                      <a:noFill/>
                      <a:prstDash val="solid"/>
                    </a:lnL>
                    <a:lnR w="12700" cmpd="sng">
                      <a:noFill/>
                      <a:prstDash val="solid"/>
                    </a:lnR>
                    <a:lnT w="19050" cap="flat" cmpd="sng" algn="ctr">
                      <a:noFill/>
                      <a:prstDash val="solid"/>
                    </a:lnT>
                    <a:lnB w="12700" cmpd="sng">
                      <a:noFill/>
                      <a:prstDash val="solid"/>
                    </a:lnB>
                    <a:solidFill>
                      <a:schemeClr val="accent1"/>
                    </a:solidFill>
                  </a:tcPr>
                </a:tc>
                <a:tc>
                  <a:txBody>
                    <a:bodyPr/>
                    <a:lstStyle/>
                    <a:p>
                      <a:pPr algn="ctr"/>
                      <a:r>
                        <a:rPr lang="en-US" sz="1700" b="0" cap="none" spc="60">
                          <a:solidFill>
                            <a:schemeClr val="bg1"/>
                          </a:solidFill>
                          <a:effectLst/>
                          <a:latin typeface="Aptos" panose="020B0004020202020204" pitchFamily="34" charset="0"/>
                        </a:rPr>
                        <a:t>14</a:t>
                      </a:r>
                      <a:r>
                        <a:rPr lang="en-US" sz="1700" b="0" cap="none" spc="60" baseline="30000">
                          <a:solidFill>
                            <a:schemeClr val="bg1"/>
                          </a:solidFill>
                          <a:effectLst/>
                          <a:latin typeface="Aptos" panose="020B0004020202020204" pitchFamily="34" charset="0"/>
                        </a:rPr>
                        <a:t>th</a:t>
                      </a:r>
                      <a:r>
                        <a:rPr lang="en-US" sz="1700" b="0" cap="none" spc="60">
                          <a:solidFill>
                            <a:schemeClr val="bg1"/>
                          </a:solidFill>
                          <a:effectLst/>
                          <a:latin typeface="Aptos" panose="020B0004020202020204" pitchFamily="34" charset="0"/>
                        </a:rPr>
                        <a:t> November</a:t>
                      </a:r>
                    </a:p>
                  </a:txBody>
                  <a:tcPr marL="0" marR="83066" marT="92717" marB="110754" anchor="ctr">
                    <a:lnL w="12700" cmpd="sng">
                      <a:noFill/>
                      <a:prstDash val="solid"/>
                    </a:lnL>
                    <a:lnR w="12700" cmpd="sng">
                      <a:noFill/>
                      <a:prstDash val="solid"/>
                    </a:lnR>
                    <a:lnT w="19050" cap="flat" cmpd="sng" algn="ctr">
                      <a:noFill/>
                      <a:prstDash val="solid"/>
                    </a:lnT>
                    <a:lnB w="12700" cmpd="sng">
                      <a:noFill/>
                      <a:prstDash val="solid"/>
                    </a:lnB>
                    <a:solidFill>
                      <a:schemeClr val="accent1"/>
                    </a:solidFill>
                  </a:tcPr>
                </a:tc>
                <a:tc>
                  <a:txBody>
                    <a:bodyPr/>
                    <a:lstStyle/>
                    <a:p>
                      <a:pPr algn="ctr"/>
                      <a:r>
                        <a:rPr lang="en-US" sz="1700" b="0" cap="none" spc="60">
                          <a:solidFill>
                            <a:schemeClr val="bg1"/>
                          </a:solidFill>
                          <a:effectLst/>
                          <a:latin typeface="Aptos" panose="020B0004020202020204" pitchFamily="34" charset="0"/>
                        </a:rPr>
                        <a:t>21</a:t>
                      </a:r>
                      <a:r>
                        <a:rPr lang="en-US" sz="1700" b="0" cap="none" spc="60" baseline="30000">
                          <a:solidFill>
                            <a:schemeClr val="bg1"/>
                          </a:solidFill>
                          <a:effectLst/>
                          <a:latin typeface="Aptos" panose="020B0004020202020204" pitchFamily="34" charset="0"/>
                        </a:rPr>
                        <a:t>st</a:t>
                      </a:r>
                      <a:r>
                        <a:rPr lang="en-US" sz="1700" b="0" cap="none" spc="60">
                          <a:solidFill>
                            <a:schemeClr val="bg1"/>
                          </a:solidFill>
                          <a:effectLst/>
                          <a:latin typeface="Aptos" panose="020B0004020202020204" pitchFamily="34" charset="0"/>
                        </a:rPr>
                        <a:t> November</a:t>
                      </a:r>
                    </a:p>
                  </a:txBody>
                  <a:tcPr marL="0" marR="83066" marT="92717" marB="110754" anchor="ctr">
                    <a:lnL w="12700" cmpd="sng">
                      <a:noFill/>
                      <a:prstDash val="solid"/>
                    </a:lnL>
                    <a:lnR w="12700" cmpd="sng">
                      <a:noFill/>
                      <a:prstDash val="solid"/>
                    </a:lnR>
                    <a:lnT w="19050" cap="flat" cmpd="sng" algn="ctr">
                      <a:noFill/>
                      <a:prstDash val="solid"/>
                    </a:lnT>
                    <a:lnB w="12700" cmpd="sng">
                      <a:noFill/>
                      <a:prstDash val="solid"/>
                    </a:lnB>
                    <a:solidFill>
                      <a:schemeClr val="accent1"/>
                    </a:solidFill>
                  </a:tcPr>
                </a:tc>
                <a:tc>
                  <a:txBody>
                    <a:bodyPr/>
                    <a:lstStyle/>
                    <a:p>
                      <a:pPr algn="ctr"/>
                      <a:r>
                        <a:rPr lang="en-US" sz="1700" b="0" cap="none" spc="60">
                          <a:solidFill>
                            <a:schemeClr val="bg1"/>
                          </a:solidFill>
                          <a:effectLst/>
                          <a:latin typeface="Aptos" panose="020B0004020202020204" pitchFamily="34" charset="0"/>
                        </a:rPr>
                        <a:t>28</a:t>
                      </a:r>
                      <a:r>
                        <a:rPr lang="en-US" sz="1700" b="0" cap="none" spc="60" baseline="30000">
                          <a:solidFill>
                            <a:schemeClr val="bg1"/>
                          </a:solidFill>
                          <a:effectLst/>
                          <a:latin typeface="Aptos" panose="020B0004020202020204" pitchFamily="34" charset="0"/>
                        </a:rPr>
                        <a:t>th</a:t>
                      </a:r>
                      <a:r>
                        <a:rPr lang="en-US" sz="1700" b="0" cap="none" spc="60">
                          <a:solidFill>
                            <a:schemeClr val="bg1"/>
                          </a:solidFill>
                          <a:effectLst/>
                          <a:latin typeface="Aptos" panose="020B0004020202020204" pitchFamily="34" charset="0"/>
                        </a:rPr>
                        <a:t> November</a:t>
                      </a:r>
                    </a:p>
                  </a:txBody>
                  <a:tcPr marL="0" marR="83066" marT="92717" marB="110754" anchor="ctr">
                    <a:lnL w="12700" cmpd="sng">
                      <a:noFill/>
                      <a:prstDash val="solid"/>
                    </a:lnL>
                    <a:lnR w="12700" cmpd="sng">
                      <a:noFill/>
                      <a:prstDash val="solid"/>
                    </a:lnR>
                    <a:lnT w="19050" cap="flat" cmpd="sng" algn="ctr">
                      <a:noFill/>
                      <a:prstDash val="solid"/>
                    </a:lnT>
                    <a:lnB w="12700" cmpd="sng">
                      <a:noFill/>
                      <a:prstDash val="solid"/>
                    </a:lnB>
                    <a:solidFill>
                      <a:schemeClr val="accent1"/>
                    </a:solidFill>
                  </a:tcPr>
                </a:tc>
                <a:extLst>
                  <a:ext uri="{0D108BD9-81ED-4DB2-BD59-A6C34878D82A}">
                    <a16:rowId xmlns:a16="http://schemas.microsoft.com/office/drawing/2014/main" val="3517510187"/>
                  </a:ext>
                </a:extLst>
              </a:tr>
              <a:tr h="463090">
                <a:tc gridSpan="5">
                  <a:txBody>
                    <a:bodyPr/>
                    <a:lstStyle/>
                    <a:p>
                      <a:pPr algn="ctr"/>
                      <a:r>
                        <a:rPr lang="en-US" sz="1500" cap="none" spc="0">
                          <a:solidFill>
                            <a:schemeClr val="tx1"/>
                          </a:solidFill>
                          <a:effectLst/>
                          <a:latin typeface="Aptos" panose="020B0004020202020204" pitchFamily="34" charset="0"/>
                        </a:rPr>
                        <a:t>Presentations</a:t>
                      </a:r>
                    </a:p>
                  </a:txBody>
                  <a:tcPr marL="0" marR="83066" marT="92717" marB="110754">
                    <a:lnL w="12700" cmpd="sng">
                      <a:noFill/>
                      <a:prstDash val="solid"/>
                    </a:lnL>
                    <a:lnR w="12700" cmpd="sng">
                      <a:noFill/>
                      <a:prstDash val="solid"/>
                    </a:lnR>
                    <a:lnT w="12700" cmpd="sng">
                      <a:noFill/>
                      <a:prstDash val="solid"/>
                    </a:lnT>
                    <a:lnB w="12700" cap="flat" cmpd="sng" algn="ctr">
                      <a:noFill/>
                      <a:prstDash val="soli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9766091"/>
                  </a:ext>
                </a:extLst>
              </a:tr>
              <a:tr h="463090">
                <a:tc>
                  <a:txBody>
                    <a:bodyPr/>
                    <a:lstStyle/>
                    <a:p>
                      <a:pPr algn="ctr"/>
                      <a:r>
                        <a:rPr lang="en-US" sz="1500" cap="none" spc="0">
                          <a:solidFill>
                            <a:schemeClr val="tx1"/>
                          </a:solidFill>
                          <a:effectLst/>
                          <a:latin typeface="Aptos" panose="020B0004020202020204" pitchFamily="34" charset="0"/>
                        </a:rPr>
                        <a:t>11.00 – 11.10 am</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effectLst/>
                          <a:latin typeface="Aptos" panose="020B0004020202020204" pitchFamily="34" charset="0"/>
                        </a:rPr>
                        <a:t>1</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effectLst/>
                          <a:latin typeface="Aptos" panose="020B0004020202020204" pitchFamily="34" charset="0"/>
                        </a:rPr>
                        <a:t>4</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effectLst/>
                          <a:latin typeface="Aptos" panose="020B0004020202020204" pitchFamily="34" charset="0"/>
                        </a:rPr>
                        <a:t>7</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effectLst/>
                          <a:latin typeface="Aptos" panose="020B0004020202020204" pitchFamily="34" charset="0"/>
                        </a:rPr>
                        <a:t>10</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277971370"/>
                  </a:ext>
                </a:extLst>
              </a:tr>
              <a:tr h="463090">
                <a:tc>
                  <a:txBody>
                    <a:bodyPr/>
                    <a:lstStyle/>
                    <a:p>
                      <a:pPr algn="ctr"/>
                      <a:r>
                        <a:rPr lang="en-US" sz="1500" cap="none" spc="0">
                          <a:solidFill>
                            <a:schemeClr val="tx1"/>
                          </a:solidFill>
                          <a:effectLst/>
                          <a:latin typeface="Aptos" panose="020B0004020202020204" pitchFamily="34" charset="0"/>
                        </a:rPr>
                        <a:t>11.10 – 11.20 am</a:t>
                      </a:r>
                    </a:p>
                  </a:txBody>
                  <a:tcPr marL="0" marR="83066" marT="92717" marB="110754">
                    <a:lnL w="12700" cmpd="sng">
                      <a:noFill/>
                      <a:prstDash val="solid"/>
                    </a:lnL>
                    <a:lnR w="12700" cmpd="sng">
                      <a:noFill/>
                      <a:prstDash val="solid"/>
                    </a:lnR>
                    <a:lnT w="12700" cmpd="sng">
                      <a:noFill/>
                      <a:prstDash val="solid"/>
                    </a:lnT>
                    <a:lnB w="12700" cap="flat" cmpd="sng" algn="ctr">
                      <a:noFill/>
                      <a:prstDash val="solid"/>
                    </a:lnB>
                    <a:noFill/>
                  </a:tcPr>
                </a:tc>
                <a:tc gridSpan="4">
                  <a:txBody>
                    <a:bodyPr/>
                    <a:lstStyle/>
                    <a:p>
                      <a:pPr algn="ctr"/>
                      <a:r>
                        <a:rPr lang="en-US" sz="1500" cap="none" spc="0">
                          <a:solidFill>
                            <a:schemeClr val="tx1"/>
                          </a:solidFill>
                          <a:effectLst/>
                          <a:latin typeface="Aptos" panose="020B0004020202020204" pitchFamily="34" charset="0"/>
                        </a:rPr>
                        <a:t>Q/As</a:t>
                      </a:r>
                    </a:p>
                  </a:txBody>
                  <a:tcPr marL="0" marR="83066" marT="92717" marB="110754">
                    <a:lnL w="12700" cmpd="sng">
                      <a:noFill/>
                      <a:prstDash val="solid"/>
                    </a:lnL>
                    <a:lnR w="12700" cmpd="sng">
                      <a:noFill/>
                      <a:prstDash val="solid"/>
                    </a:lnR>
                    <a:lnT w="12700" cmpd="sng">
                      <a:noFill/>
                      <a:prstDash val="solid"/>
                    </a:lnT>
                    <a:lnB w="12700" cap="flat" cmpd="sng" algn="ctr">
                      <a:noFill/>
                      <a:prstDash val="soli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3216702"/>
                  </a:ext>
                </a:extLst>
              </a:tr>
              <a:tr h="463090">
                <a:tc>
                  <a:txBody>
                    <a:bodyPr/>
                    <a:lstStyle/>
                    <a:p>
                      <a:pPr algn="ctr"/>
                      <a:r>
                        <a:rPr lang="en-US" sz="1500" cap="none" spc="0">
                          <a:solidFill>
                            <a:schemeClr val="tx1"/>
                          </a:solidFill>
                          <a:effectLst/>
                          <a:latin typeface="Aptos" panose="020B0004020202020204" pitchFamily="34" charset="0"/>
                        </a:rPr>
                        <a:t>11.20 – 11.30 am</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effectLst/>
                          <a:latin typeface="Aptos" panose="020B0004020202020204" pitchFamily="34" charset="0"/>
                        </a:rPr>
                        <a:t>2</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effectLst/>
                          <a:latin typeface="Aptos" panose="020B0004020202020204" pitchFamily="34" charset="0"/>
                        </a:rPr>
                        <a:t>5</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effectLst/>
                          <a:latin typeface="Aptos" panose="020B0004020202020204" pitchFamily="34" charset="0"/>
                        </a:rPr>
                        <a:t>8</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effectLst/>
                          <a:latin typeface="Aptos" panose="020B0004020202020204" pitchFamily="34" charset="0"/>
                        </a:rPr>
                        <a:t>11</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3869644"/>
                  </a:ext>
                </a:extLst>
              </a:tr>
              <a:tr h="463090">
                <a:tc>
                  <a:txBody>
                    <a:bodyPr/>
                    <a:lstStyle/>
                    <a:p>
                      <a:pPr algn="ctr"/>
                      <a:r>
                        <a:rPr lang="en-US" sz="1500" cap="none" spc="0">
                          <a:solidFill>
                            <a:schemeClr val="tx1"/>
                          </a:solidFill>
                          <a:effectLst/>
                          <a:latin typeface="Aptos" panose="020B0004020202020204" pitchFamily="34" charset="0"/>
                        </a:rPr>
                        <a:t>11.30 – 11.40 am</a:t>
                      </a:r>
                    </a:p>
                  </a:txBody>
                  <a:tcPr marL="0" marR="83066" marT="92717" marB="110754">
                    <a:lnL w="12700" cmpd="sng">
                      <a:noFill/>
                      <a:prstDash val="solid"/>
                    </a:lnL>
                    <a:lnR w="12700" cmpd="sng">
                      <a:noFill/>
                      <a:prstDash val="solid"/>
                    </a:lnR>
                    <a:lnT w="12700" cmpd="sng">
                      <a:noFill/>
                      <a:prstDash val="solid"/>
                    </a:lnT>
                    <a:lnB w="12700" cap="flat" cmpd="sng" algn="ctr">
                      <a:noFill/>
                      <a:prstDash val="solid"/>
                    </a:lnB>
                    <a:noFill/>
                  </a:tcPr>
                </a:tc>
                <a:tc gridSpan="4">
                  <a:txBody>
                    <a:bodyPr/>
                    <a:lstStyle/>
                    <a:p>
                      <a:pPr algn="ctr"/>
                      <a:r>
                        <a:rPr lang="en-US" sz="1500" cap="none" spc="0">
                          <a:solidFill>
                            <a:schemeClr val="tx1"/>
                          </a:solidFill>
                          <a:effectLst/>
                          <a:latin typeface="Aptos" panose="020B0004020202020204" pitchFamily="34" charset="0"/>
                        </a:rPr>
                        <a:t>Q/As</a:t>
                      </a:r>
                    </a:p>
                  </a:txBody>
                  <a:tcPr marL="0" marR="83066" marT="92717" marB="110754">
                    <a:lnL w="12700" cmpd="sng">
                      <a:noFill/>
                      <a:prstDash val="solid"/>
                    </a:lnL>
                    <a:lnR w="12700" cmpd="sng">
                      <a:noFill/>
                      <a:prstDash val="solid"/>
                    </a:lnR>
                    <a:lnT w="12700" cmpd="sng">
                      <a:noFill/>
                      <a:prstDash val="solid"/>
                    </a:lnT>
                    <a:lnB w="12700" cap="flat" cmpd="sng" algn="ctr">
                      <a:noFill/>
                      <a:prstDash val="soli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6144628"/>
                  </a:ext>
                </a:extLst>
              </a:tr>
              <a:tr h="463090">
                <a:tc>
                  <a:txBody>
                    <a:bodyPr/>
                    <a:lstStyle/>
                    <a:p>
                      <a:pPr algn="ctr"/>
                      <a:r>
                        <a:rPr lang="en-US" sz="1500" cap="none" spc="0">
                          <a:solidFill>
                            <a:schemeClr val="tx1"/>
                          </a:solidFill>
                          <a:effectLst/>
                          <a:latin typeface="Aptos" panose="020B0004020202020204" pitchFamily="34" charset="0"/>
                        </a:rPr>
                        <a:t>11.40 – 11.50 am</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effectLst/>
                          <a:latin typeface="Aptos" panose="020B0004020202020204" pitchFamily="34" charset="0"/>
                        </a:rPr>
                        <a:t>3</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effectLst/>
                          <a:latin typeface="Aptos" panose="020B0004020202020204" pitchFamily="34" charset="0"/>
                        </a:rPr>
                        <a:t>6</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effectLst/>
                          <a:latin typeface="Aptos" panose="020B0004020202020204" pitchFamily="34" charset="0"/>
                        </a:rPr>
                        <a:t>9</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effectLst/>
                          <a:latin typeface="Aptos" panose="020B0004020202020204" pitchFamily="34" charset="0"/>
                        </a:rPr>
                        <a:t>12</a:t>
                      </a:r>
                    </a:p>
                  </a:txBody>
                  <a:tcPr marL="0" marR="83066" marT="92717" marB="110754">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506349385"/>
                  </a:ext>
                </a:extLst>
              </a:tr>
              <a:tr h="463090">
                <a:tc>
                  <a:txBody>
                    <a:bodyPr/>
                    <a:lstStyle/>
                    <a:p>
                      <a:pPr algn="ctr"/>
                      <a:r>
                        <a:rPr lang="en-US" sz="1500" cap="none" spc="0">
                          <a:solidFill>
                            <a:schemeClr val="tx1"/>
                          </a:solidFill>
                          <a:effectLst/>
                          <a:latin typeface="Aptos" panose="020B0004020202020204" pitchFamily="34" charset="0"/>
                        </a:rPr>
                        <a:t>11.50 – noon</a:t>
                      </a:r>
                    </a:p>
                  </a:txBody>
                  <a:tcPr marL="0" marR="83066" marT="92717" marB="110754">
                    <a:lnL w="12700" cmpd="sng">
                      <a:noFill/>
                      <a:prstDash val="solid"/>
                    </a:lnL>
                    <a:lnR w="12700" cmpd="sng">
                      <a:noFill/>
                      <a:prstDash val="solid"/>
                    </a:lnR>
                    <a:lnT w="12700" cmpd="sng">
                      <a:noFill/>
                      <a:prstDash val="solid"/>
                    </a:lnT>
                    <a:lnB w="12700" cmpd="sng">
                      <a:noFill/>
                      <a:prstDash val="solid"/>
                    </a:lnB>
                    <a:noFill/>
                  </a:tcPr>
                </a:tc>
                <a:tc gridSpan="4">
                  <a:txBody>
                    <a:bodyPr/>
                    <a:lstStyle/>
                    <a:p>
                      <a:pPr algn="ctr"/>
                      <a:r>
                        <a:rPr lang="en-US" sz="1500" cap="none" spc="0">
                          <a:solidFill>
                            <a:schemeClr val="tx1"/>
                          </a:solidFill>
                          <a:effectLst/>
                          <a:latin typeface="Aptos" panose="020B0004020202020204" pitchFamily="34" charset="0"/>
                        </a:rPr>
                        <a:t>Q/As</a:t>
                      </a:r>
                    </a:p>
                  </a:txBody>
                  <a:tcPr marL="0" marR="83066" marT="92717" marB="110754">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5641666"/>
                  </a:ext>
                </a:extLst>
              </a:tr>
            </a:tbl>
          </a:graphicData>
        </a:graphic>
      </p:graphicFrame>
    </p:spTree>
    <p:extLst>
      <p:ext uri="{BB962C8B-B14F-4D97-AF65-F5344CB8AC3E}">
        <p14:creationId xmlns:p14="http://schemas.microsoft.com/office/powerpoint/2010/main" val="383016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466722" y="586855"/>
            <a:ext cx="3201366" cy="3387497"/>
          </a:xfrm>
        </p:spPr>
        <p:txBody>
          <a:bodyPr anchor="b">
            <a:normAutofit/>
          </a:bodyPr>
          <a:lstStyle/>
          <a:p>
            <a:pPr algn="ctr"/>
            <a:r>
              <a:rPr lang="en-US" sz="4000" dirty="0">
                <a:solidFill>
                  <a:srgbClr val="FFFFFF"/>
                </a:solidFill>
              </a:rPr>
              <a:t>Thesis submission regulations</a:t>
            </a: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491180" y="673857"/>
            <a:ext cx="6855854" cy="5546047"/>
          </a:xfrm>
        </p:spPr>
        <p:txBody>
          <a:bodyPr vert="horz" lIns="91440" tIns="45720" rIns="91440" bIns="45720" rtlCol="0" anchor="ctr">
            <a:noAutofit/>
          </a:bodyPr>
          <a:lstStyle/>
          <a:p>
            <a:r>
              <a:rPr lang="en-US" sz="2400" dirty="0">
                <a:ea typeface="Calibri"/>
                <a:cs typeface="Calibri"/>
              </a:rPr>
              <a:t>7.65: </a:t>
            </a:r>
            <a:r>
              <a:rPr lang="en-US" sz="2400" dirty="0">
                <a:ea typeface="+mn-lt"/>
                <a:cs typeface="+mn-lt"/>
              </a:rPr>
              <a:t>Following the completion of the examination process the candidate must send the final, revised version of the thesis/portfolio […] in .docx or .pdf formats to Academic Registry.</a:t>
            </a:r>
          </a:p>
          <a:p>
            <a:r>
              <a:rPr lang="en-US" sz="2400" dirty="0">
                <a:ea typeface="+mn-lt"/>
                <a:cs typeface="+mn-lt"/>
              </a:rPr>
              <a:t>7.66: An award letter from Academic Registry will not be issued to the candidate until the final, revised version of the thesis, and all relevant documentation, is received by the Academic Registry.</a:t>
            </a:r>
          </a:p>
          <a:p>
            <a:r>
              <a:rPr lang="en-US" sz="2400" dirty="0">
                <a:ea typeface="+mn-lt"/>
                <a:cs typeface="+mn-lt"/>
              </a:rPr>
              <a:t>7.70: The candidate is responsible for ensuring that the full content of the final thesis/portfolio can enter the public domain without compromising ethical principles, research integrity and that the thesis/portfolio meets the requirements of all data protection legislation in statute at the time of final submission.</a:t>
            </a:r>
          </a:p>
          <a:p>
            <a:endParaRPr lang="en-US" sz="2000" dirty="0">
              <a:ea typeface="+mn-lt"/>
              <a:cs typeface="+mn-lt"/>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907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804672" y="457200"/>
            <a:ext cx="10579608" cy="1188720"/>
          </a:xfrm>
        </p:spPr>
        <p:txBody>
          <a:bodyPr>
            <a:normAutofit/>
          </a:bodyPr>
          <a:lstStyle/>
          <a:p>
            <a:r>
              <a:rPr lang="en-GB" sz="4000">
                <a:solidFill>
                  <a:schemeClr val="tx2"/>
                </a:solidFill>
              </a:rPr>
              <a:t>Other things that are organised by us</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A5339ABD-7C2F-47CE-FB2D-6434E5D35F6C}"/>
              </a:ext>
            </a:extLst>
          </p:cNvPr>
          <p:cNvGraphicFramePr>
            <a:graphicFrameLocks noGrp="1"/>
          </p:cNvGraphicFramePr>
          <p:nvPr>
            <p:ph idx="1"/>
            <p:extLst>
              <p:ext uri="{D42A27DB-BD31-4B8C-83A1-F6EECF244321}">
                <p14:modId xmlns:p14="http://schemas.microsoft.com/office/powerpoint/2010/main" val="719766777"/>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612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F9B21C-401E-F967-B3A5-416810D1836E}"/>
              </a:ext>
            </a:extLst>
          </p:cNvPr>
          <p:cNvSpPr txBox="1"/>
          <p:nvPr/>
        </p:nvSpPr>
        <p:spPr>
          <a:xfrm>
            <a:off x="762001" y="3690652"/>
            <a:ext cx="7996409" cy="2316244"/>
          </a:xfrm>
          <a:prstGeom prst="rect">
            <a:avLst/>
          </a:prstGeom>
        </p:spPr>
        <p:txBody>
          <a:bodyPr vert="horz" lIns="91440" tIns="45720" rIns="91440" bIns="45720" rtlCol="0" anchor="ctr">
            <a:noAutofit/>
          </a:bodyPr>
          <a:lstStyle/>
          <a:p>
            <a:pPr>
              <a:lnSpc>
                <a:spcPct val="90000"/>
              </a:lnSpc>
              <a:spcBef>
                <a:spcPct val="0"/>
              </a:spcBef>
              <a:spcAft>
                <a:spcPts val="600"/>
              </a:spcAft>
            </a:pPr>
            <a:endParaRPr lang="en-US" sz="2400" b="1" dirty="0">
              <a:solidFill>
                <a:schemeClr val="tx2"/>
              </a:solidFill>
              <a:latin typeface="Calibri" panose="020F0502020204030204" pitchFamily="34" charset="0"/>
              <a:ea typeface="+mj-ea"/>
              <a:cs typeface="Calibri" panose="020F0502020204030204" pitchFamily="34" charset="0"/>
            </a:endParaRPr>
          </a:p>
          <a:p>
            <a:pPr>
              <a:lnSpc>
                <a:spcPct val="90000"/>
              </a:lnSpc>
              <a:spcBef>
                <a:spcPct val="0"/>
              </a:spcBef>
              <a:spcAft>
                <a:spcPts val="600"/>
              </a:spcAft>
            </a:pPr>
            <a:r>
              <a:rPr lang="en-US" sz="2400" b="1" dirty="0">
                <a:solidFill>
                  <a:schemeClr val="tx2"/>
                </a:solidFill>
                <a:latin typeface="Calibri" panose="020F0502020204030204" pitchFamily="34" charset="0"/>
                <a:ea typeface="+mj-ea"/>
                <a:cs typeface="Calibri" panose="020F0502020204030204" pitchFamily="34" charset="0"/>
              </a:rPr>
              <a:t>ANY QUESTIONS?</a:t>
            </a:r>
          </a:p>
          <a:p>
            <a:pPr>
              <a:lnSpc>
                <a:spcPct val="90000"/>
              </a:lnSpc>
              <a:spcBef>
                <a:spcPct val="0"/>
              </a:spcBef>
              <a:spcAft>
                <a:spcPts val="600"/>
              </a:spcAft>
            </a:pPr>
            <a:endParaRPr lang="en-US" sz="2400" b="1" dirty="0">
              <a:solidFill>
                <a:schemeClr val="tx2"/>
              </a:solidFill>
              <a:latin typeface="Calibri" panose="020F0502020204030204" pitchFamily="34" charset="0"/>
              <a:ea typeface="+mj-ea"/>
              <a:cs typeface="Calibri" panose="020F0502020204030204" pitchFamily="34" charset="0"/>
            </a:endParaRPr>
          </a:p>
          <a:p>
            <a:pPr>
              <a:lnSpc>
                <a:spcPct val="90000"/>
              </a:lnSpc>
              <a:spcBef>
                <a:spcPct val="0"/>
              </a:spcBef>
              <a:spcAft>
                <a:spcPts val="600"/>
              </a:spcAft>
            </a:pPr>
            <a:r>
              <a:rPr lang="en-GB" sz="2400" dirty="0">
                <a:latin typeface="+mn-lt"/>
                <a:cs typeface="Arial" panose="020B0604020202020204" pitchFamily="34" charset="0"/>
                <a:hlinkClick r:id="rId2"/>
              </a:rPr>
              <a:t>ets1@gcu.ac.uk</a:t>
            </a:r>
            <a:endParaRPr lang="en-GB" sz="2400" dirty="0">
              <a:latin typeface="+mn-lt"/>
              <a:cs typeface="Arial" panose="020B0604020202020204" pitchFamily="34" charset="0"/>
            </a:endParaRPr>
          </a:p>
          <a:p>
            <a:pPr>
              <a:lnSpc>
                <a:spcPct val="90000"/>
              </a:lnSpc>
              <a:spcBef>
                <a:spcPct val="0"/>
              </a:spcBef>
              <a:spcAft>
                <a:spcPts val="600"/>
              </a:spcAft>
            </a:pPr>
            <a:r>
              <a:rPr lang="en-GB" sz="2400" b="0" i="0" u="sng" strike="noStrike" dirty="0">
                <a:solidFill>
                  <a:srgbClr val="0563C1"/>
                </a:solidFill>
                <a:effectLst/>
                <a:latin typeface="Calibri" panose="020F0502020204030204" pitchFamily="34" charset="0"/>
                <a:hlinkClick r:id="rId3"/>
              </a:rPr>
              <a:t> graduateschool@gcu.ac.uk</a:t>
            </a:r>
            <a:endParaRPr lang="en-US" sz="3600" i="0" u="none" strike="noStrike" dirty="0">
              <a:solidFill>
                <a:schemeClr val="tx2"/>
              </a:solidFill>
              <a:effectLst/>
              <a:latin typeface="+mj-lt"/>
              <a:ea typeface="+mj-ea"/>
              <a:cs typeface="+mj-cs"/>
            </a:endParaRPr>
          </a:p>
          <a:p>
            <a:pPr>
              <a:lnSpc>
                <a:spcPct val="90000"/>
              </a:lnSpc>
              <a:spcBef>
                <a:spcPct val="0"/>
              </a:spcBef>
              <a:spcAft>
                <a:spcPts val="600"/>
              </a:spcAft>
            </a:pPr>
            <a:endParaRPr lang="en-US" sz="2400" dirty="0">
              <a:latin typeface="Calibri" panose="020F0502020204030204" pitchFamily="34" charset="0"/>
              <a:cs typeface="Calibri" panose="020F0502020204030204" pitchFamily="34" charset="0"/>
            </a:endParaRPr>
          </a:p>
          <a:p>
            <a:pPr>
              <a:lnSpc>
                <a:spcPct val="90000"/>
              </a:lnSpc>
              <a:spcBef>
                <a:spcPct val="0"/>
              </a:spcBef>
              <a:spcAft>
                <a:spcPts val="600"/>
              </a:spcAft>
            </a:pPr>
            <a:endParaRPr lang="en-US" sz="2400" b="1" dirty="0">
              <a:solidFill>
                <a:schemeClr val="tx2"/>
              </a:solidFill>
              <a:latin typeface="Calibri" panose="020F0502020204030204" pitchFamily="34" charset="0"/>
              <a:ea typeface="+mj-ea"/>
              <a:cs typeface="Calibri" panose="020F0502020204030204" pitchFamily="34" charset="0"/>
            </a:endParaRPr>
          </a:p>
        </p:txBody>
      </p:sp>
      <p:pic>
        <p:nvPicPr>
          <p:cNvPr id="4" name="Picture 3" descr="3D black question marks with one yellow question mark">
            <a:extLst>
              <a:ext uri="{FF2B5EF4-FFF2-40B4-BE49-F238E27FC236}">
                <a16:creationId xmlns:a16="http://schemas.microsoft.com/office/drawing/2014/main" id="{A432ED8C-B01A-BAD4-B33F-0515252C9493}"/>
              </a:ext>
            </a:extLst>
          </p:cNvPr>
          <p:cNvPicPr>
            <a:picLocks noChangeAspect="1"/>
          </p:cNvPicPr>
          <p:nvPr/>
        </p:nvPicPr>
        <p:blipFill rotWithShape="1">
          <a:blip r:embed="rId4"/>
          <a:srcRect t="805" b="5427"/>
          <a:stretch/>
        </p:blipFill>
        <p:spPr>
          <a:xfrm>
            <a:off x="20" y="-39"/>
            <a:ext cx="12191980" cy="3062728"/>
          </a:xfrm>
          <a:prstGeom prst="rect">
            <a:avLst/>
          </a:prstGeom>
        </p:spPr>
      </p:pic>
    </p:spTree>
    <p:extLst>
      <p:ext uri="{BB962C8B-B14F-4D97-AF65-F5344CB8AC3E}">
        <p14:creationId xmlns:p14="http://schemas.microsoft.com/office/powerpoint/2010/main" val="3731597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rPr>
              <a:t>Benefits of open access</a:t>
            </a:r>
          </a:p>
        </p:txBody>
      </p:sp>
      <p:graphicFrame>
        <p:nvGraphicFramePr>
          <p:cNvPr id="1029" name="Content Placeholder 2">
            <a:extLst>
              <a:ext uri="{FF2B5EF4-FFF2-40B4-BE49-F238E27FC236}">
                <a16:creationId xmlns:a16="http://schemas.microsoft.com/office/drawing/2014/main" id="{5FEC97DE-5752-FF1E-CB23-89AC5BAD925F}"/>
              </a:ext>
            </a:extLst>
          </p:cNvPr>
          <p:cNvGraphicFramePr>
            <a:graphicFrameLocks noGrp="1"/>
          </p:cNvGraphicFramePr>
          <p:nvPr>
            <p:ph idx="1"/>
          </p:nvPr>
        </p:nvGraphicFramePr>
        <p:xfrm>
          <a:off x="4504548" y="286173"/>
          <a:ext cx="6555347"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855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rPr>
              <a:t>Benefits of using Pure</a:t>
            </a:r>
          </a:p>
        </p:txBody>
      </p:sp>
      <p:graphicFrame>
        <p:nvGraphicFramePr>
          <p:cNvPr id="1032" name="Content Placeholder 2">
            <a:extLst>
              <a:ext uri="{FF2B5EF4-FFF2-40B4-BE49-F238E27FC236}">
                <a16:creationId xmlns:a16="http://schemas.microsoft.com/office/drawing/2014/main" id="{8BC926F0-FD32-B3D4-96B7-C6C4C47E2C7B}"/>
              </a:ext>
            </a:extLst>
          </p:cNvPr>
          <p:cNvGraphicFramePr>
            <a:graphicFrameLocks noGrp="1"/>
          </p:cNvGraphicFramePr>
          <p:nvPr>
            <p:ph idx="1"/>
          </p:nvPr>
        </p:nvGraphicFramePr>
        <p:xfrm>
          <a:off x="4504548" y="286173"/>
          <a:ext cx="6555347"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383058" y="586855"/>
            <a:ext cx="3285029" cy="3387497"/>
          </a:xfrm>
        </p:spPr>
        <p:txBody>
          <a:bodyPr anchor="b">
            <a:normAutofit/>
          </a:bodyPr>
          <a:lstStyle/>
          <a:p>
            <a:pPr algn="ctr"/>
            <a:r>
              <a:rPr lang="en-US" sz="4000" dirty="0">
                <a:solidFill>
                  <a:srgbClr val="FFFFFF"/>
                </a:solidFill>
                <a:ea typeface="Calibri Light"/>
                <a:cs typeface="Calibri Light"/>
              </a:rPr>
              <a:t>Common concerns</a:t>
            </a:r>
          </a:p>
        </p:txBody>
      </p:sp>
      <p:graphicFrame>
        <p:nvGraphicFramePr>
          <p:cNvPr id="1030" name="Content Placeholder 2">
            <a:extLst>
              <a:ext uri="{FF2B5EF4-FFF2-40B4-BE49-F238E27FC236}">
                <a16:creationId xmlns:a16="http://schemas.microsoft.com/office/drawing/2014/main" id="{42061238-1FE4-D5B2-EDDE-3CF25F4854F7}"/>
              </a:ext>
            </a:extLst>
          </p:cNvPr>
          <p:cNvGraphicFramePr>
            <a:graphicFrameLocks noGrp="1"/>
          </p:cNvGraphicFramePr>
          <p:nvPr>
            <p:ph idx="1"/>
          </p:nvPr>
        </p:nvGraphicFramePr>
        <p:xfrm>
          <a:off x="4504548" y="286173"/>
          <a:ext cx="6555347"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35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28" name="Rectangle 10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10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1" name="Freeform: Shape 104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3" name="Rectangle 104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ea typeface="Calibri Light"/>
                <a:cs typeface="Calibri Light"/>
              </a:rPr>
              <a:t>Preparing for open access</a:t>
            </a:r>
            <a:endParaRPr lang="en-US" sz="4000">
              <a:solidFill>
                <a:srgbClr val="FFFFFF"/>
              </a:solidFill>
              <a:ea typeface="Calibri Light"/>
              <a:cs typeface="Calibri Light"/>
            </a:endParaRP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4810259" y="649480"/>
            <a:ext cx="6555347" cy="5546047"/>
          </a:xfrm>
        </p:spPr>
        <p:txBody>
          <a:bodyPr anchor="ctr">
            <a:normAutofit/>
          </a:bodyPr>
          <a:lstStyle/>
          <a:p>
            <a:pPr marL="0" indent="0">
              <a:buNone/>
            </a:pPr>
            <a:endParaRPr lang="en-US" sz="2400" dirty="0">
              <a:ea typeface="+mn-lt"/>
              <a:cs typeface="+mn-lt"/>
            </a:endParaRPr>
          </a:p>
          <a:p>
            <a:pPr marL="0" indent="0">
              <a:buNone/>
            </a:pPr>
            <a:r>
              <a:rPr lang="en-US" sz="2400" dirty="0">
                <a:ea typeface="+mn-lt"/>
                <a:cs typeface="+mn-lt"/>
              </a:rPr>
              <a:t>You should consider the following </a:t>
            </a:r>
            <a:r>
              <a:rPr lang="en-US" sz="2400" b="1" dirty="0">
                <a:ea typeface="+mn-lt"/>
                <a:cs typeface="+mn-lt"/>
              </a:rPr>
              <a:t>before and during</a:t>
            </a:r>
            <a:r>
              <a:rPr lang="en-US" sz="2400" dirty="0">
                <a:ea typeface="+mn-lt"/>
                <a:cs typeface="+mn-lt"/>
              </a:rPr>
              <a:t> the writing up phase of your project:</a:t>
            </a:r>
          </a:p>
          <a:p>
            <a:pPr marL="0" indent="0">
              <a:buNone/>
            </a:pPr>
            <a:endParaRPr lang="en-US" sz="2400" dirty="0">
              <a:ea typeface="+mn-lt"/>
              <a:cs typeface="+mn-lt"/>
            </a:endParaRPr>
          </a:p>
          <a:p>
            <a:r>
              <a:rPr lang="en-US" sz="2400" dirty="0">
                <a:ea typeface="+mn-lt"/>
                <a:cs typeface="+mn-lt"/>
              </a:rPr>
              <a:t>Accessibility</a:t>
            </a:r>
          </a:p>
          <a:p>
            <a:r>
              <a:rPr lang="en-US" sz="2400" dirty="0">
                <a:ea typeface="+mn-lt"/>
                <a:cs typeface="+mn-lt"/>
              </a:rPr>
              <a:t>Personal and sensitive data (GDPR)</a:t>
            </a:r>
            <a:endParaRPr lang="en-US" sz="2400" dirty="0">
              <a:ea typeface="Calibri"/>
              <a:cs typeface="Calibri"/>
            </a:endParaRPr>
          </a:p>
          <a:p>
            <a:r>
              <a:rPr lang="en-US" sz="2400" dirty="0">
                <a:ea typeface="+mn-lt"/>
                <a:cs typeface="+mn-lt"/>
              </a:rPr>
              <a:t>3rd party copyright</a:t>
            </a:r>
          </a:p>
          <a:p>
            <a:r>
              <a:rPr lang="en-US" sz="2400" dirty="0">
                <a:ea typeface="+mn-lt"/>
                <a:cs typeface="+mn-lt"/>
              </a:rPr>
              <a:t>Licensing and reuse of your work</a:t>
            </a: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5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0" name="Rectangle 106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ectangle 107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ectangle 107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107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ectangle 107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E9DC64-1D8E-23A0-27A7-734F4FF9806F}"/>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Accessibility</a:t>
            </a:r>
            <a:endParaRPr lang="en-US" sz="4000">
              <a:solidFill>
                <a:srgbClr val="FFFFFF"/>
              </a:solidFill>
            </a:endParaRPr>
          </a:p>
        </p:txBody>
      </p:sp>
      <p:sp>
        <p:nvSpPr>
          <p:cNvPr id="3" name="Content Placeholder 2">
            <a:extLst>
              <a:ext uri="{FF2B5EF4-FFF2-40B4-BE49-F238E27FC236}">
                <a16:creationId xmlns:a16="http://schemas.microsoft.com/office/drawing/2014/main" id="{3E185B6F-514C-C78E-6C04-B9474889C00F}"/>
              </a:ext>
            </a:extLst>
          </p:cNvPr>
          <p:cNvSpPr>
            <a:spLocks noGrp="1"/>
          </p:cNvSpPr>
          <p:nvPr>
            <p:ph idx="1"/>
          </p:nvPr>
        </p:nvSpPr>
        <p:spPr>
          <a:xfrm>
            <a:off x="346364" y="1902561"/>
            <a:ext cx="11497411" cy="4653175"/>
          </a:xfrm>
        </p:spPr>
        <p:txBody>
          <a:bodyPr vert="horz" lIns="91440" tIns="45720" rIns="91440" bIns="45720" rtlCol="0" anchor="ctr">
            <a:noAutofit/>
          </a:bodyPr>
          <a:lstStyle/>
          <a:p>
            <a:r>
              <a:rPr lang="en-US" sz="2000" dirty="0">
                <a:cs typeface="Calibri"/>
              </a:rPr>
              <a:t>Accessibility means making sure your content can be used and understood by the widest possible audience.</a:t>
            </a:r>
            <a:endParaRPr lang="en-US" sz="2000">
              <a:ea typeface="Calibri"/>
              <a:cs typeface="Calibri"/>
            </a:endParaRPr>
          </a:p>
          <a:p>
            <a:r>
              <a:rPr lang="en-US" sz="2000" dirty="0">
                <a:cs typeface="Calibri"/>
              </a:rPr>
              <a:t>It has been law in the UK</a:t>
            </a:r>
            <a:r>
              <a:rPr lang="en-US" sz="2000" dirty="0"/>
              <a:t> </a:t>
            </a:r>
            <a:r>
              <a:rPr lang="en-US" sz="2000" dirty="0">
                <a:cs typeface="Calibri"/>
              </a:rPr>
              <a:t>since 2018 that all documents publicly available should meet Web Content Accessibility Guidelines (WCAG) Level AA. In practice this means:</a:t>
            </a:r>
            <a:endParaRPr lang="en-US" sz="2000">
              <a:ea typeface="Calibri"/>
              <a:cs typeface="Calibri"/>
            </a:endParaRPr>
          </a:p>
          <a:p>
            <a:pPr lvl="1">
              <a:buFont typeface="Courier New" panose="020B0604020202020204" pitchFamily="34" charset="0"/>
              <a:buChar char="o"/>
            </a:pPr>
            <a:r>
              <a:rPr lang="en-US" sz="2000" dirty="0">
                <a:cs typeface="Calibri"/>
              </a:rPr>
              <a:t>Using headings and styles</a:t>
            </a:r>
            <a:endParaRPr lang="en-US" sz="2000">
              <a:ea typeface="Calibri"/>
              <a:cs typeface="Calibri"/>
            </a:endParaRPr>
          </a:p>
          <a:p>
            <a:pPr lvl="1">
              <a:buFont typeface="Courier New" panose="020B0604020202020204" pitchFamily="34" charset="0"/>
              <a:buChar char="o"/>
            </a:pPr>
            <a:r>
              <a:rPr lang="en-US" sz="2000" dirty="0" err="1">
                <a:cs typeface="Calibri"/>
              </a:rPr>
              <a:t>Colour</a:t>
            </a:r>
            <a:r>
              <a:rPr lang="en-US" sz="2000" dirty="0">
                <a:cs typeface="Calibri"/>
              </a:rPr>
              <a:t> is not used to convey meaning</a:t>
            </a:r>
            <a:endParaRPr lang="en-US" sz="2000">
              <a:ea typeface="Calibri"/>
              <a:cs typeface="Calibri"/>
            </a:endParaRPr>
          </a:p>
          <a:p>
            <a:pPr lvl="1">
              <a:buFont typeface="Courier New" panose="020B0604020202020204" pitchFamily="34" charset="0"/>
              <a:buChar char="o"/>
            </a:pPr>
            <a:r>
              <a:rPr lang="en-US" sz="2000" dirty="0">
                <a:cs typeface="Calibri"/>
              </a:rPr>
              <a:t>There is sufficient contrast between background </a:t>
            </a:r>
            <a:r>
              <a:rPr lang="en-US" sz="2000" dirty="0" err="1">
                <a:cs typeface="Calibri"/>
              </a:rPr>
              <a:t>colours</a:t>
            </a:r>
            <a:r>
              <a:rPr lang="en-US" sz="2000" dirty="0">
                <a:cs typeface="Calibri"/>
              </a:rPr>
              <a:t> and text</a:t>
            </a:r>
            <a:endParaRPr lang="en-US" sz="2000">
              <a:ea typeface="Calibri"/>
              <a:cs typeface="Calibri"/>
            </a:endParaRPr>
          </a:p>
          <a:p>
            <a:pPr lvl="1">
              <a:buFont typeface="Courier New" panose="020B0604020202020204" pitchFamily="34" charset="0"/>
              <a:buChar char="o"/>
            </a:pPr>
            <a:r>
              <a:rPr lang="en-US" sz="2000" dirty="0">
                <a:cs typeface="Calibri"/>
              </a:rPr>
              <a:t>Images include alt text</a:t>
            </a:r>
            <a:endParaRPr lang="en-US" sz="2000">
              <a:ea typeface="Calibri"/>
              <a:cs typeface="Calibri"/>
            </a:endParaRPr>
          </a:p>
          <a:p>
            <a:pPr lvl="1">
              <a:buFont typeface="Courier New" panose="020B0604020202020204" pitchFamily="34" charset="0"/>
              <a:buChar char="o"/>
            </a:pPr>
            <a:r>
              <a:rPr lang="en-US" sz="2000" dirty="0">
                <a:cs typeface="Calibri"/>
              </a:rPr>
              <a:t>Embedding links correctly</a:t>
            </a:r>
            <a:endParaRPr lang="en-US" sz="2000">
              <a:ea typeface="Calibri"/>
              <a:cs typeface="Calibri"/>
            </a:endParaRPr>
          </a:p>
          <a:p>
            <a:pPr lvl="1">
              <a:buFont typeface="Courier New" panose="020B0604020202020204" pitchFamily="34" charset="0"/>
              <a:buChar char="o"/>
            </a:pPr>
            <a:r>
              <a:rPr lang="en-US" sz="2000" dirty="0">
                <a:cs typeface="Calibri"/>
              </a:rPr>
              <a:t>Tables have column headers and no split or merged cells</a:t>
            </a:r>
            <a:endParaRPr lang="en-US" sz="2000">
              <a:ea typeface="Calibri"/>
              <a:cs typeface="Calibri"/>
            </a:endParaRPr>
          </a:p>
          <a:p>
            <a:r>
              <a:rPr lang="en-US" sz="2000" dirty="0">
                <a:cs typeface="Calibri"/>
              </a:rPr>
              <a:t>Use in-built accessibility tools, for example Microsoft Accessibility Checker.</a:t>
            </a:r>
            <a:endParaRPr lang="en-US" sz="2000">
              <a:ea typeface="Calibri"/>
              <a:cs typeface="Calibri"/>
            </a:endParaRPr>
          </a:p>
          <a:p>
            <a:r>
              <a:rPr lang="en-US" sz="2000" dirty="0">
                <a:cs typeface="Calibri"/>
              </a:rPr>
              <a:t>GCU guidance </a:t>
            </a:r>
            <a:r>
              <a:rPr lang="en-US" sz="2000" dirty="0">
                <a:ea typeface="+mn-lt"/>
                <a:cs typeface="+mn-lt"/>
              </a:rPr>
              <a:t>available on the intranet.</a:t>
            </a:r>
            <a:endParaRPr lang="en-US" sz="2000" dirty="0">
              <a:ea typeface="Calibri"/>
              <a:cs typeface="Calibri"/>
            </a:endParaRPr>
          </a:p>
        </p:txBody>
      </p:sp>
      <p:pic>
        <p:nvPicPr>
          <p:cNvPr id="1026" name="Picture 2" descr="GCU Glasgow Caledonian University New Logo PNG vector in SVG ...">
            <a:extLst>
              <a:ext uri="{FF2B5EF4-FFF2-40B4-BE49-F238E27FC236}">
                <a16:creationId xmlns:a16="http://schemas.microsoft.com/office/drawing/2014/main" id="{6226C643-1321-373E-2332-86397F5B2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5" y="6011152"/>
            <a:ext cx="905739" cy="8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36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6h8naw6g4hd5h6z55ze4kgkge8gy7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5607</Words>
  <Application>Microsoft Office PowerPoint</Application>
  <PresentationFormat>Widescreen</PresentationFormat>
  <Paragraphs>452</Paragraphs>
  <Slides>41</Slides>
  <Notes>33</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1_Office Theme</vt:lpstr>
      <vt:lpstr>Preparing your Doctoral Thesis for Open Access</vt:lpstr>
      <vt:lpstr>Session overview</vt:lpstr>
      <vt:lpstr>Session outcomes</vt:lpstr>
      <vt:lpstr>Thesis submission regulations</vt:lpstr>
      <vt:lpstr>Benefits of open access</vt:lpstr>
      <vt:lpstr>Benefits of using Pure</vt:lpstr>
      <vt:lpstr>Common concerns</vt:lpstr>
      <vt:lpstr>Preparing for open access</vt:lpstr>
      <vt:lpstr>Accessibility</vt:lpstr>
      <vt:lpstr>Personal and sensitive data</vt:lpstr>
      <vt:lpstr>Using third party copyright works</vt:lpstr>
      <vt:lpstr>Third party copyright checklist</vt:lpstr>
      <vt:lpstr>Third party copyright checklist</vt:lpstr>
      <vt:lpstr>Third party copyright checklist</vt:lpstr>
      <vt:lpstr>Third party copyright checklist</vt:lpstr>
      <vt:lpstr>Third party copyright checklist</vt:lpstr>
      <vt:lpstr>Third party copyright checklist</vt:lpstr>
      <vt:lpstr>Redacting content</vt:lpstr>
      <vt:lpstr>Quiz</vt:lpstr>
      <vt:lpstr>Quiz</vt:lpstr>
      <vt:lpstr>Access and licensing</vt:lpstr>
      <vt:lpstr>Access</vt:lpstr>
      <vt:lpstr>Licensing</vt:lpstr>
      <vt:lpstr>Completing the declaration form</vt:lpstr>
      <vt:lpstr>Depositing your files</vt:lpstr>
      <vt:lpstr>What happens next?</vt:lpstr>
      <vt:lpstr>Support available</vt:lpstr>
      <vt:lpstr>Support from The Graduate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structure of these workshops</vt:lpstr>
      <vt:lpstr>October &amp; November 2024</vt:lpstr>
      <vt:lpstr>Other things that are organised by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Thesis Submission</dc:title>
  <dc:creator>Hanning, Toby</dc:creator>
  <cp:lastModifiedBy>Hanning, Toby</cp:lastModifiedBy>
  <cp:revision>2076</cp:revision>
  <dcterms:created xsi:type="dcterms:W3CDTF">2024-06-11T13:18:49Z</dcterms:created>
  <dcterms:modified xsi:type="dcterms:W3CDTF">2024-10-01T19:25:45Z</dcterms:modified>
</cp:coreProperties>
</file>