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828" r:id="rId4"/>
  </p:sldMasterIdLst>
  <p:notesMasterIdLst>
    <p:notesMasterId r:id="rId16"/>
  </p:notesMasterIdLst>
  <p:handoutMasterIdLst>
    <p:handoutMasterId r:id="rId17"/>
  </p:handoutMasterIdLst>
  <p:sldIdLst>
    <p:sldId id="366" r:id="rId5"/>
    <p:sldId id="349" r:id="rId6"/>
    <p:sldId id="378" r:id="rId7"/>
    <p:sldId id="382" r:id="rId8"/>
    <p:sldId id="379" r:id="rId9"/>
    <p:sldId id="383" r:id="rId10"/>
    <p:sldId id="384" r:id="rId11"/>
    <p:sldId id="380" r:id="rId12"/>
    <p:sldId id="381" r:id="rId13"/>
    <p:sldId id="385" r:id="rId14"/>
    <p:sldId id="370" r:id="rId15"/>
  </p:sldIdLst>
  <p:sldSz cx="9144000" cy="6858000" type="screen4x3"/>
  <p:notesSz cx="7315200" cy="9601200"/>
  <p:defaultTextStyle>
    <a:defPPr>
      <a:defRPr lang="en-US"/>
    </a:defPPr>
    <a:lvl1pPr algn="l" defTabSz="457200"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defTabSz="457200"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defTabSz="457200"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defTabSz="457200"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defTabSz="457200"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345">
          <p15:clr>
            <a:srgbClr val="A4A3A4"/>
          </p15:clr>
        </p15:guide>
        <p15:guide id="2" orient="horz" pos="3747">
          <p15:clr>
            <a:srgbClr val="A4A3A4"/>
          </p15:clr>
        </p15:guide>
        <p15:guide id="3" orient="horz" pos="572">
          <p15:clr>
            <a:srgbClr val="A4A3A4"/>
          </p15:clr>
        </p15:guide>
        <p15:guide id="4" orient="horz" pos="2386">
          <p15:clr>
            <a:srgbClr val="A4A3A4"/>
          </p15:clr>
        </p15:guide>
        <p15:guide id="5" orient="horz" pos="1934">
          <p15:clr>
            <a:srgbClr val="A4A3A4"/>
          </p15:clr>
        </p15:guide>
        <p15:guide id="6" orient="horz" pos="2161">
          <p15:clr>
            <a:srgbClr val="A4A3A4"/>
          </p15:clr>
        </p15:guide>
        <p15:guide id="7" orient="horz" pos="1820">
          <p15:clr>
            <a:srgbClr val="A4A3A4"/>
          </p15:clr>
        </p15:guide>
        <p15:guide id="8" orient="horz" pos="2607">
          <p15:clr>
            <a:srgbClr val="A4A3A4"/>
          </p15:clr>
        </p15:guide>
        <p15:guide id="9" pos="2881">
          <p15:clr>
            <a:srgbClr val="A4A3A4"/>
          </p15:clr>
        </p15:guide>
        <p15:guide id="10" pos="5375">
          <p15:clr>
            <a:srgbClr val="A4A3A4"/>
          </p15:clr>
        </p15:guide>
        <p15:guide id="11" pos="612">
          <p15:clr>
            <a:srgbClr val="A4A3A4"/>
          </p15:clr>
        </p15:guide>
        <p15:guide id="12" pos="5147">
          <p15:clr>
            <a:srgbClr val="A4A3A4"/>
          </p15:clr>
        </p15:guide>
        <p15:guide id="13" pos="385">
          <p15:clr>
            <a:srgbClr val="A4A3A4"/>
          </p15:clr>
        </p15:guide>
        <p15:guide id="14" pos="2654">
          <p15:clr>
            <a:srgbClr val="A4A3A4"/>
          </p15:clr>
        </p15:guide>
        <p15:guide id="15" pos="3107">
          <p15:clr>
            <a:srgbClr val="A4A3A4"/>
          </p15:clr>
        </p15:guide>
      </p15:sldGuideLst>
    </p:ext>
    <p:ext uri="{2D200454-40CA-4A62-9FC3-DE9A4176ACB9}">
      <p15:notesGuideLst xmlns:p15="http://schemas.microsoft.com/office/powerpoint/2012/main">
        <p15:guide id="1" orient="horz" pos="3024">
          <p15:clr>
            <a:srgbClr val="A4A3A4"/>
          </p15:clr>
        </p15:guide>
        <p15:guide id="2" pos="230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FF99"/>
    <a:srgbClr val="F8E816"/>
    <a:srgbClr val="006CB4"/>
    <a:srgbClr val="009681"/>
    <a:srgbClr val="AF1685"/>
    <a:srgbClr val="97D700"/>
    <a:srgbClr val="753BBD"/>
    <a:srgbClr val="EFEEE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451" autoAdjust="0"/>
    <p:restoredTop sz="84624" autoAdjust="0"/>
  </p:normalViewPr>
  <p:slideViewPr>
    <p:cSldViewPr snapToGrid="0" snapToObjects="1">
      <p:cViewPr varScale="1">
        <p:scale>
          <a:sx n="73" d="100"/>
          <a:sy n="73" d="100"/>
        </p:scale>
        <p:origin x="1699" y="67"/>
      </p:cViewPr>
      <p:guideLst>
        <p:guide orient="horz" pos="345"/>
        <p:guide orient="horz" pos="3747"/>
        <p:guide orient="horz" pos="572"/>
        <p:guide orient="horz" pos="2386"/>
        <p:guide orient="horz" pos="1934"/>
        <p:guide orient="horz" pos="2161"/>
        <p:guide orient="horz" pos="1820"/>
        <p:guide orient="horz" pos="2607"/>
        <p:guide pos="2881"/>
        <p:guide pos="5375"/>
        <p:guide pos="612"/>
        <p:guide pos="5147"/>
        <p:guide pos="385"/>
        <p:guide pos="2654"/>
        <p:guide pos="3107"/>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snapToObjects="1">
      <p:cViewPr varScale="1">
        <p:scale>
          <a:sx n="92" d="100"/>
          <a:sy n="92" d="100"/>
        </p:scale>
        <p:origin x="-2670" y="-108"/>
      </p:cViewPr>
      <p:guideLst>
        <p:guide orient="horz" pos="3024"/>
        <p:guide pos="230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793FA1A2-ABA1-4290-A836-AD5F0A666362}"/>
              </a:ext>
            </a:extLst>
          </p:cNvPr>
          <p:cNvSpPr>
            <a:spLocks noGrp="1"/>
          </p:cNvSpPr>
          <p:nvPr>
            <p:ph type="dt" sz="quarter" idx="1"/>
          </p:nvPr>
        </p:nvSpPr>
        <p:spPr>
          <a:xfrm>
            <a:off x="4143375" y="0"/>
            <a:ext cx="3170238" cy="479425"/>
          </a:xfrm>
          <a:prstGeom prst="rect">
            <a:avLst/>
          </a:prstGeom>
        </p:spPr>
        <p:txBody>
          <a:bodyPr vert="horz" lIns="96661" tIns="48331" rIns="96661" bIns="48331" rtlCol="0"/>
          <a:lstStyle>
            <a:lvl1pPr algn="r" eaLnBrk="1" fontAlgn="auto" hangingPunct="1">
              <a:spcBef>
                <a:spcPts val="0"/>
              </a:spcBef>
              <a:spcAft>
                <a:spcPts val="0"/>
              </a:spcAft>
              <a:defRPr sz="1300">
                <a:latin typeface="+mn-lt"/>
                <a:cs typeface="+mn-cs"/>
              </a:defRPr>
            </a:lvl1pPr>
          </a:lstStyle>
          <a:p>
            <a:pPr>
              <a:defRPr/>
            </a:pPr>
            <a:fld id="{712C1818-84C0-485A-8067-167FCBDAA4C6}" type="datetimeFigureOut">
              <a:rPr lang="en-GB"/>
              <a:pPr>
                <a:defRPr/>
              </a:pPr>
              <a:t>23/09/2024</a:t>
            </a:fld>
            <a:endParaRPr lang="en-GB"/>
          </a:p>
        </p:txBody>
      </p:sp>
      <p:sp>
        <p:nvSpPr>
          <p:cNvPr id="5" name="Slide Number Placeholder 4">
            <a:extLst>
              <a:ext uri="{FF2B5EF4-FFF2-40B4-BE49-F238E27FC236}">
                <a16:creationId xmlns:a16="http://schemas.microsoft.com/office/drawing/2014/main" id="{11CF8C0F-A39D-4D42-B308-BD14A593875E}"/>
              </a:ext>
            </a:extLst>
          </p:cNvPr>
          <p:cNvSpPr>
            <a:spLocks noGrp="1"/>
          </p:cNvSpPr>
          <p:nvPr>
            <p:ph type="sldNum" sz="quarter" idx="3"/>
          </p:nvPr>
        </p:nvSpPr>
        <p:spPr>
          <a:xfrm>
            <a:off x="4143375" y="9120188"/>
            <a:ext cx="3170238" cy="479425"/>
          </a:xfrm>
          <a:prstGeom prst="rect">
            <a:avLst/>
          </a:prstGeom>
        </p:spPr>
        <p:txBody>
          <a:bodyPr vert="horz" wrap="square" lIns="96661" tIns="48331" rIns="96661" bIns="48331" numCol="1" anchor="b" anchorCtr="0" compatLnSpc="1">
            <a:prstTxWarp prst="textNoShape">
              <a:avLst/>
            </a:prstTxWarp>
          </a:bodyPr>
          <a:lstStyle>
            <a:lvl1pPr algn="r" eaLnBrk="1" hangingPunct="1">
              <a:defRPr sz="1300">
                <a:latin typeface="Calibri" panose="020F0502020204030204" pitchFamily="34" charset="0"/>
              </a:defRPr>
            </a:lvl1pPr>
          </a:lstStyle>
          <a:p>
            <a:pPr>
              <a:defRPr/>
            </a:pPr>
            <a:fld id="{1B64D9A1-EB47-4527-84D3-785E8D1EC0D0}" type="slidenum">
              <a:rPr lang="en-GB" altLang="en-US"/>
              <a:pPr>
                <a:defRPr/>
              </a:pPr>
              <a:t>‹#›</a:t>
            </a:fld>
            <a:endParaRPr lang="en-GB" altLang="en-US"/>
          </a:p>
        </p:txBody>
      </p:sp>
      <p:sp>
        <p:nvSpPr>
          <p:cNvPr id="8" name="Footer Placeholder 7">
            <a:extLst>
              <a:ext uri="{FF2B5EF4-FFF2-40B4-BE49-F238E27FC236}">
                <a16:creationId xmlns:a16="http://schemas.microsoft.com/office/drawing/2014/main" id="{E3D1F3DD-6A2D-4D6A-AB33-9D1A04F100E4}"/>
              </a:ext>
            </a:extLst>
          </p:cNvPr>
          <p:cNvSpPr>
            <a:spLocks noGrp="1"/>
          </p:cNvSpPr>
          <p:nvPr>
            <p:ph type="ftr" sz="quarter" idx="2"/>
          </p:nvPr>
        </p:nvSpPr>
        <p:spPr>
          <a:xfrm>
            <a:off x="0" y="9120188"/>
            <a:ext cx="3170238" cy="479425"/>
          </a:xfrm>
          <a:prstGeom prst="rect">
            <a:avLst/>
          </a:prstGeom>
        </p:spPr>
        <p:txBody>
          <a:bodyPr vert="horz" lIns="96661" tIns="48331" rIns="96661" bIns="48331" rtlCol="0" anchor="b"/>
          <a:lstStyle>
            <a:lvl1pPr algn="l" eaLnBrk="1" fontAlgn="auto" hangingPunct="1">
              <a:spcBef>
                <a:spcPts val="0"/>
              </a:spcBef>
              <a:spcAft>
                <a:spcPts val="0"/>
              </a:spcAft>
              <a:defRPr sz="1300">
                <a:latin typeface="+mn-lt"/>
                <a:cs typeface="+mn-cs"/>
              </a:defRPr>
            </a:lvl1pPr>
          </a:lstStyle>
          <a:p>
            <a:pPr>
              <a:defRPr/>
            </a:pPr>
            <a:endParaRPr lang="en-GB"/>
          </a:p>
        </p:txBody>
      </p:sp>
      <p:sp>
        <p:nvSpPr>
          <p:cNvPr id="9" name="Header Placeholder 8">
            <a:extLst>
              <a:ext uri="{FF2B5EF4-FFF2-40B4-BE49-F238E27FC236}">
                <a16:creationId xmlns:a16="http://schemas.microsoft.com/office/drawing/2014/main" id="{E69D8893-1EED-4B6C-86C6-71D0AFD7256A}"/>
              </a:ext>
            </a:extLst>
          </p:cNvPr>
          <p:cNvSpPr>
            <a:spLocks noGrp="1"/>
          </p:cNvSpPr>
          <p:nvPr>
            <p:ph type="hdr" sz="quarter"/>
          </p:nvPr>
        </p:nvSpPr>
        <p:spPr>
          <a:xfrm>
            <a:off x="0" y="0"/>
            <a:ext cx="3170238" cy="479425"/>
          </a:xfrm>
          <a:prstGeom prst="rect">
            <a:avLst/>
          </a:prstGeom>
        </p:spPr>
        <p:txBody>
          <a:bodyPr vert="horz" lIns="96661" tIns="48331" rIns="96661" bIns="48331" rtlCol="0"/>
          <a:lstStyle>
            <a:lvl1pPr algn="l" eaLnBrk="1" fontAlgn="auto" hangingPunct="1">
              <a:spcBef>
                <a:spcPts val="0"/>
              </a:spcBef>
              <a:spcAft>
                <a:spcPts val="0"/>
              </a:spcAft>
              <a:defRPr sz="1300">
                <a:latin typeface="+mn-lt"/>
                <a:cs typeface="+mn-cs"/>
              </a:defRPr>
            </a:lvl1pPr>
          </a:lstStyle>
          <a:p>
            <a:pPr>
              <a:defRPr/>
            </a:pPr>
            <a:endParaRPr lang="en-GB"/>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84D800D-DABD-494F-B8AB-73FA5B5B9C60}"/>
              </a:ext>
            </a:extLst>
          </p:cNvPr>
          <p:cNvSpPr>
            <a:spLocks noGrp="1"/>
          </p:cNvSpPr>
          <p:nvPr>
            <p:ph type="hdr" sz="quarter"/>
          </p:nvPr>
        </p:nvSpPr>
        <p:spPr>
          <a:xfrm>
            <a:off x="0" y="0"/>
            <a:ext cx="3170238" cy="479425"/>
          </a:xfrm>
          <a:prstGeom prst="rect">
            <a:avLst/>
          </a:prstGeom>
        </p:spPr>
        <p:txBody>
          <a:bodyPr vert="horz" lIns="96661" tIns="48331" rIns="96661" bIns="48331" rtlCol="0"/>
          <a:lstStyle>
            <a:lvl1pPr algn="l" eaLnBrk="1" fontAlgn="auto" hangingPunct="1">
              <a:spcBef>
                <a:spcPts val="0"/>
              </a:spcBef>
              <a:spcAft>
                <a:spcPts val="0"/>
              </a:spcAft>
              <a:defRPr sz="1300">
                <a:latin typeface="+mn-lt"/>
                <a:cs typeface="+mn-cs"/>
              </a:defRPr>
            </a:lvl1pPr>
          </a:lstStyle>
          <a:p>
            <a:pPr>
              <a:defRPr/>
            </a:pPr>
            <a:endParaRPr lang="en-GB"/>
          </a:p>
        </p:txBody>
      </p:sp>
      <p:sp>
        <p:nvSpPr>
          <p:cNvPr id="3" name="Date Placeholder 2">
            <a:extLst>
              <a:ext uri="{FF2B5EF4-FFF2-40B4-BE49-F238E27FC236}">
                <a16:creationId xmlns:a16="http://schemas.microsoft.com/office/drawing/2014/main" id="{DE6EECBE-C3F9-47C3-AC2F-5B948ECAAC59}"/>
              </a:ext>
            </a:extLst>
          </p:cNvPr>
          <p:cNvSpPr>
            <a:spLocks noGrp="1"/>
          </p:cNvSpPr>
          <p:nvPr>
            <p:ph type="dt" idx="1"/>
          </p:nvPr>
        </p:nvSpPr>
        <p:spPr>
          <a:xfrm>
            <a:off x="4143375" y="0"/>
            <a:ext cx="3170238" cy="479425"/>
          </a:xfrm>
          <a:prstGeom prst="rect">
            <a:avLst/>
          </a:prstGeom>
        </p:spPr>
        <p:txBody>
          <a:bodyPr vert="horz" lIns="96661" tIns="48331" rIns="96661" bIns="48331" rtlCol="0"/>
          <a:lstStyle>
            <a:lvl1pPr algn="r" eaLnBrk="1" fontAlgn="auto" hangingPunct="1">
              <a:spcBef>
                <a:spcPts val="0"/>
              </a:spcBef>
              <a:spcAft>
                <a:spcPts val="0"/>
              </a:spcAft>
              <a:defRPr sz="1300">
                <a:latin typeface="+mn-lt"/>
                <a:cs typeface="+mn-cs"/>
              </a:defRPr>
            </a:lvl1pPr>
          </a:lstStyle>
          <a:p>
            <a:pPr>
              <a:defRPr/>
            </a:pPr>
            <a:fld id="{39AE7D8F-9C15-49B9-A41B-D5DFAD9400EC}" type="datetimeFigureOut">
              <a:rPr lang="en-GB"/>
              <a:pPr>
                <a:defRPr/>
              </a:pPr>
              <a:t>23/09/2024</a:t>
            </a:fld>
            <a:endParaRPr lang="en-GB"/>
          </a:p>
        </p:txBody>
      </p:sp>
      <p:sp>
        <p:nvSpPr>
          <p:cNvPr id="6" name="Footer Placeholder 5">
            <a:extLst>
              <a:ext uri="{FF2B5EF4-FFF2-40B4-BE49-F238E27FC236}">
                <a16:creationId xmlns:a16="http://schemas.microsoft.com/office/drawing/2014/main" id="{D0BE379C-0DE3-4B92-9A5E-4B25C3AA95C9}"/>
              </a:ext>
            </a:extLst>
          </p:cNvPr>
          <p:cNvSpPr>
            <a:spLocks noGrp="1"/>
          </p:cNvSpPr>
          <p:nvPr>
            <p:ph type="ftr" sz="quarter" idx="4"/>
          </p:nvPr>
        </p:nvSpPr>
        <p:spPr>
          <a:xfrm>
            <a:off x="0" y="9120188"/>
            <a:ext cx="3170238" cy="479425"/>
          </a:xfrm>
          <a:prstGeom prst="rect">
            <a:avLst/>
          </a:prstGeom>
        </p:spPr>
        <p:txBody>
          <a:bodyPr vert="horz" lIns="96661" tIns="48331" rIns="96661" bIns="48331" rtlCol="0" anchor="b"/>
          <a:lstStyle>
            <a:lvl1pPr algn="l" eaLnBrk="1" fontAlgn="auto" hangingPunct="1">
              <a:spcBef>
                <a:spcPts val="0"/>
              </a:spcBef>
              <a:spcAft>
                <a:spcPts val="0"/>
              </a:spcAft>
              <a:defRPr sz="1300">
                <a:latin typeface="+mn-lt"/>
                <a:cs typeface="+mn-cs"/>
              </a:defRPr>
            </a:lvl1pPr>
          </a:lstStyle>
          <a:p>
            <a:pPr>
              <a:defRPr/>
            </a:pPr>
            <a:endParaRPr lang="en-GB"/>
          </a:p>
        </p:txBody>
      </p:sp>
      <p:sp>
        <p:nvSpPr>
          <p:cNvPr id="7" name="Slide Number Placeholder 6">
            <a:extLst>
              <a:ext uri="{FF2B5EF4-FFF2-40B4-BE49-F238E27FC236}">
                <a16:creationId xmlns:a16="http://schemas.microsoft.com/office/drawing/2014/main" id="{396979AF-4877-40E6-B67E-ABFA0CDA3DE9}"/>
              </a:ext>
            </a:extLst>
          </p:cNvPr>
          <p:cNvSpPr>
            <a:spLocks noGrp="1"/>
          </p:cNvSpPr>
          <p:nvPr>
            <p:ph type="sldNum" sz="quarter" idx="5"/>
          </p:nvPr>
        </p:nvSpPr>
        <p:spPr>
          <a:xfrm>
            <a:off x="4143375" y="9120188"/>
            <a:ext cx="3170238" cy="479425"/>
          </a:xfrm>
          <a:prstGeom prst="rect">
            <a:avLst/>
          </a:prstGeom>
        </p:spPr>
        <p:txBody>
          <a:bodyPr vert="horz" wrap="square" lIns="96661" tIns="48331" rIns="96661" bIns="48331" numCol="1" anchor="b" anchorCtr="0" compatLnSpc="1">
            <a:prstTxWarp prst="textNoShape">
              <a:avLst/>
            </a:prstTxWarp>
          </a:bodyPr>
          <a:lstStyle>
            <a:lvl1pPr algn="r" eaLnBrk="1" hangingPunct="1">
              <a:defRPr sz="1300">
                <a:latin typeface="Calibri" panose="020F0502020204030204" pitchFamily="34" charset="0"/>
              </a:defRPr>
            </a:lvl1pPr>
          </a:lstStyle>
          <a:p>
            <a:pPr>
              <a:defRPr/>
            </a:pPr>
            <a:fld id="{96D74B31-EA92-40D1-8470-04F1471C15E5}" type="slidenum">
              <a:rPr lang="en-GB" altLang="en-US"/>
              <a:pPr>
                <a:defRPr/>
              </a:pPr>
              <a:t>‹#›</a:t>
            </a:fld>
            <a:endParaRPr lang="en-GB" altLang="en-US"/>
          </a:p>
        </p:txBody>
      </p:sp>
      <p:sp>
        <p:nvSpPr>
          <p:cNvPr id="9" name="Notes Placeholder 8">
            <a:extLst>
              <a:ext uri="{FF2B5EF4-FFF2-40B4-BE49-F238E27FC236}">
                <a16:creationId xmlns:a16="http://schemas.microsoft.com/office/drawing/2014/main" id="{2B2A6151-6706-4944-B4E0-E3E1319F5712}"/>
              </a:ext>
            </a:extLst>
          </p:cNvPr>
          <p:cNvSpPr>
            <a:spLocks noGrp="1"/>
          </p:cNvSpPr>
          <p:nvPr>
            <p:ph type="body" sz="quarter" idx="3"/>
          </p:nvPr>
        </p:nvSpPr>
        <p:spPr>
          <a:xfrm>
            <a:off x="731838" y="4560888"/>
            <a:ext cx="5851525" cy="4319587"/>
          </a:xfrm>
          <a:prstGeom prst="rect">
            <a:avLst/>
          </a:prstGeom>
        </p:spPr>
        <p:txBody>
          <a:bodyPr vert="horz" lIns="96661" tIns="48331" rIns="96661" bIns="48331"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10" name="Slide Image Placeholder 9">
            <a:extLst>
              <a:ext uri="{FF2B5EF4-FFF2-40B4-BE49-F238E27FC236}">
                <a16:creationId xmlns:a16="http://schemas.microsoft.com/office/drawing/2014/main" id="{9CFD8C0D-E4F7-41CF-8104-0124C7CBAB4F}"/>
              </a:ext>
            </a:extLst>
          </p:cNvPr>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6661" tIns="48331" rIns="96661" bIns="48331" rtlCol="0" anchor="ctr"/>
          <a:lstStyle/>
          <a:p>
            <a:pPr lvl="0"/>
            <a:endParaRPr lang="en-GB" noProof="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a:extLst>
              <a:ext uri="{FF2B5EF4-FFF2-40B4-BE49-F238E27FC236}">
                <a16:creationId xmlns:a16="http://schemas.microsoft.com/office/drawing/2014/main" id="{B5FD785E-E533-4FF3-92DF-580208FFE61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7" name="Notes Placeholder 2">
            <a:extLst>
              <a:ext uri="{FF2B5EF4-FFF2-40B4-BE49-F238E27FC236}">
                <a16:creationId xmlns:a16="http://schemas.microsoft.com/office/drawing/2014/main" id="{0D5EFB09-E818-4A6E-B8D6-9502DAED57B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GB" altLang="en-US"/>
          </a:p>
        </p:txBody>
      </p:sp>
      <p:sp>
        <p:nvSpPr>
          <p:cNvPr id="6148" name="Slide Number Placeholder 3">
            <a:extLst>
              <a:ext uri="{FF2B5EF4-FFF2-40B4-BE49-F238E27FC236}">
                <a16:creationId xmlns:a16="http://schemas.microsoft.com/office/drawing/2014/main" id="{8497C7FF-319E-4C71-A2D0-1E2D610A36E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EE1BD948-4F02-4FE0-85E2-B4ACA671D212}" type="slidenum">
              <a:rPr lang="en-GB" altLang="en-US" smtClean="0">
                <a:latin typeface="Calibri" panose="020F0502020204030204" pitchFamily="34" charset="0"/>
              </a:rPr>
              <a:pPr/>
              <a:t>1</a:t>
            </a:fld>
            <a:endParaRPr lang="en-GB" altLang="en-US">
              <a:latin typeface="Calibri" panose="020F050202020403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a:extLst>
              <a:ext uri="{FF2B5EF4-FFF2-40B4-BE49-F238E27FC236}">
                <a16:creationId xmlns:a16="http://schemas.microsoft.com/office/drawing/2014/main" id="{BCCB7062-40DF-4822-B363-A919BBE5A66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Notes Placeholder 2">
            <a:extLst>
              <a:ext uri="{FF2B5EF4-FFF2-40B4-BE49-F238E27FC236}">
                <a16:creationId xmlns:a16="http://schemas.microsoft.com/office/drawing/2014/main" id="{EF05A44D-811B-458A-92A5-681FF2D9212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GB" altLang="en-US"/>
          </a:p>
        </p:txBody>
      </p:sp>
      <p:sp>
        <p:nvSpPr>
          <p:cNvPr id="8196" name="Slide Number Placeholder 3">
            <a:extLst>
              <a:ext uri="{FF2B5EF4-FFF2-40B4-BE49-F238E27FC236}">
                <a16:creationId xmlns:a16="http://schemas.microsoft.com/office/drawing/2014/main" id="{C8158EAE-76D4-4D86-9D9F-6C12712E781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455ED23B-AD67-4670-8749-CAEE6B252A31}" type="slidenum">
              <a:rPr lang="en-GB" altLang="en-US" smtClean="0">
                <a:latin typeface="Calibri" panose="020F0502020204030204" pitchFamily="34" charset="0"/>
              </a:rPr>
              <a:pPr/>
              <a:t>10</a:t>
            </a:fld>
            <a:endParaRPr lang="en-GB" altLang="en-US">
              <a:latin typeface="Calibri" panose="020F0502020204030204" pitchFamily="34" charset="0"/>
            </a:endParaRPr>
          </a:p>
        </p:txBody>
      </p:sp>
    </p:spTree>
    <p:extLst>
      <p:ext uri="{BB962C8B-B14F-4D97-AF65-F5344CB8AC3E}">
        <p14:creationId xmlns:p14="http://schemas.microsoft.com/office/powerpoint/2010/main" val="293948784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Slide Image Placeholder 1">
            <a:extLst>
              <a:ext uri="{FF2B5EF4-FFF2-40B4-BE49-F238E27FC236}">
                <a16:creationId xmlns:a16="http://schemas.microsoft.com/office/drawing/2014/main" id="{2A7AE69E-93AB-4B2B-9412-7ED6215A2CB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7283" name="Notes Placeholder 2">
            <a:extLst>
              <a:ext uri="{FF2B5EF4-FFF2-40B4-BE49-F238E27FC236}">
                <a16:creationId xmlns:a16="http://schemas.microsoft.com/office/drawing/2014/main" id="{A74F6DFB-38C8-45F7-B69C-AAF8DCB29B4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GB" altLang="en-US"/>
          </a:p>
        </p:txBody>
      </p:sp>
      <p:sp>
        <p:nvSpPr>
          <p:cNvPr id="97284" name="Slide Number Placeholder 3">
            <a:extLst>
              <a:ext uri="{FF2B5EF4-FFF2-40B4-BE49-F238E27FC236}">
                <a16:creationId xmlns:a16="http://schemas.microsoft.com/office/drawing/2014/main" id="{2A4F3B80-FF3A-45B4-98BB-56F7F9396EC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3B90FAF-ECE3-49EE-ABC0-6DD163737BE8}" type="slidenum">
              <a:rPr lang="en-GB" altLang="en-US" smtClean="0"/>
              <a:pPr>
                <a:spcBef>
                  <a:spcPct val="0"/>
                </a:spcBef>
              </a:pPr>
              <a:t>11</a:t>
            </a:fld>
            <a:endParaRPr lang="en-GB"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a:extLst>
              <a:ext uri="{FF2B5EF4-FFF2-40B4-BE49-F238E27FC236}">
                <a16:creationId xmlns:a16="http://schemas.microsoft.com/office/drawing/2014/main" id="{BCCB7062-40DF-4822-B363-A919BBE5A66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Notes Placeholder 2">
            <a:extLst>
              <a:ext uri="{FF2B5EF4-FFF2-40B4-BE49-F238E27FC236}">
                <a16:creationId xmlns:a16="http://schemas.microsoft.com/office/drawing/2014/main" id="{EF05A44D-811B-458A-92A5-681FF2D9212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GB" altLang="en-US"/>
          </a:p>
        </p:txBody>
      </p:sp>
      <p:sp>
        <p:nvSpPr>
          <p:cNvPr id="8196" name="Slide Number Placeholder 3">
            <a:extLst>
              <a:ext uri="{FF2B5EF4-FFF2-40B4-BE49-F238E27FC236}">
                <a16:creationId xmlns:a16="http://schemas.microsoft.com/office/drawing/2014/main" id="{C8158EAE-76D4-4D86-9D9F-6C12712E781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455ED23B-AD67-4670-8749-CAEE6B252A31}" type="slidenum">
              <a:rPr lang="en-GB" altLang="en-US" smtClean="0">
                <a:latin typeface="Calibri" panose="020F0502020204030204" pitchFamily="34" charset="0"/>
              </a:rPr>
              <a:pPr/>
              <a:t>2</a:t>
            </a:fld>
            <a:endParaRPr lang="en-GB" altLang="en-US">
              <a:latin typeface="Calibri" panose="020F050202020403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a:extLst>
              <a:ext uri="{FF2B5EF4-FFF2-40B4-BE49-F238E27FC236}">
                <a16:creationId xmlns:a16="http://schemas.microsoft.com/office/drawing/2014/main" id="{BCCB7062-40DF-4822-B363-A919BBE5A66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Notes Placeholder 2">
            <a:extLst>
              <a:ext uri="{FF2B5EF4-FFF2-40B4-BE49-F238E27FC236}">
                <a16:creationId xmlns:a16="http://schemas.microsoft.com/office/drawing/2014/main" id="{EF05A44D-811B-458A-92A5-681FF2D9212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GB" altLang="en-US"/>
          </a:p>
        </p:txBody>
      </p:sp>
      <p:sp>
        <p:nvSpPr>
          <p:cNvPr id="8196" name="Slide Number Placeholder 3">
            <a:extLst>
              <a:ext uri="{FF2B5EF4-FFF2-40B4-BE49-F238E27FC236}">
                <a16:creationId xmlns:a16="http://schemas.microsoft.com/office/drawing/2014/main" id="{C8158EAE-76D4-4D86-9D9F-6C12712E781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455ED23B-AD67-4670-8749-CAEE6B252A31}" type="slidenum">
              <a:rPr lang="en-GB" altLang="en-US" smtClean="0">
                <a:latin typeface="Calibri" panose="020F0502020204030204" pitchFamily="34" charset="0"/>
              </a:rPr>
              <a:pPr/>
              <a:t>3</a:t>
            </a:fld>
            <a:endParaRPr lang="en-GB" altLang="en-US">
              <a:latin typeface="Calibri" panose="020F0502020204030204" pitchFamily="34" charset="0"/>
            </a:endParaRPr>
          </a:p>
        </p:txBody>
      </p:sp>
    </p:spTree>
    <p:extLst>
      <p:ext uri="{BB962C8B-B14F-4D97-AF65-F5344CB8AC3E}">
        <p14:creationId xmlns:p14="http://schemas.microsoft.com/office/powerpoint/2010/main" val="13948129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a:extLst>
              <a:ext uri="{FF2B5EF4-FFF2-40B4-BE49-F238E27FC236}">
                <a16:creationId xmlns:a16="http://schemas.microsoft.com/office/drawing/2014/main" id="{BCCB7062-40DF-4822-B363-A919BBE5A66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Notes Placeholder 2">
            <a:extLst>
              <a:ext uri="{FF2B5EF4-FFF2-40B4-BE49-F238E27FC236}">
                <a16:creationId xmlns:a16="http://schemas.microsoft.com/office/drawing/2014/main" id="{EF05A44D-811B-458A-92A5-681FF2D9212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GB" altLang="en-US"/>
          </a:p>
        </p:txBody>
      </p:sp>
      <p:sp>
        <p:nvSpPr>
          <p:cNvPr id="8196" name="Slide Number Placeholder 3">
            <a:extLst>
              <a:ext uri="{FF2B5EF4-FFF2-40B4-BE49-F238E27FC236}">
                <a16:creationId xmlns:a16="http://schemas.microsoft.com/office/drawing/2014/main" id="{C8158EAE-76D4-4D86-9D9F-6C12712E781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455ED23B-AD67-4670-8749-CAEE6B252A31}" type="slidenum">
              <a:rPr lang="en-GB" altLang="en-US" smtClean="0">
                <a:latin typeface="Calibri" panose="020F0502020204030204" pitchFamily="34" charset="0"/>
              </a:rPr>
              <a:pPr/>
              <a:t>4</a:t>
            </a:fld>
            <a:endParaRPr lang="en-GB" altLang="en-US">
              <a:latin typeface="Calibri" panose="020F0502020204030204" pitchFamily="34" charset="0"/>
            </a:endParaRPr>
          </a:p>
        </p:txBody>
      </p:sp>
    </p:spTree>
    <p:extLst>
      <p:ext uri="{BB962C8B-B14F-4D97-AF65-F5344CB8AC3E}">
        <p14:creationId xmlns:p14="http://schemas.microsoft.com/office/powerpoint/2010/main" val="35375433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a:extLst>
              <a:ext uri="{FF2B5EF4-FFF2-40B4-BE49-F238E27FC236}">
                <a16:creationId xmlns:a16="http://schemas.microsoft.com/office/drawing/2014/main" id="{BCCB7062-40DF-4822-B363-A919BBE5A66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Notes Placeholder 2">
            <a:extLst>
              <a:ext uri="{FF2B5EF4-FFF2-40B4-BE49-F238E27FC236}">
                <a16:creationId xmlns:a16="http://schemas.microsoft.com/office/drawing/2014/main" id="{EF05A44D-811B-458A-92A5-681FF2D9212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GB" altLang="en-US"/>
          </a:p>
        </p:txBody>
      </p:sp>
      <p:sp>
        <p:nvSpPr>
          <p:cNvPr id="8196" name="Slide Number Placeholder 3">
            <a:extLst>
              <a:ext uri="{FF2B5EF4-FFF2-40B4-BE49-F238E27FC236}">
                <a16:creationId xmlns:a16="http://schemas.microsoft.com/office/drawing/2014/main" id="{C8158EAE-76D4-4D86-9D9F-6C12712E781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455ED23B-AD67-4670-8749-CAEE6B252A31}" type="slidenum">
              <a:rPr lang="en-GB" altLang="en-US" smtClean="0">
                <a:latin typeface="Calibri" panose="020F0502020204030204" pitchFamily="34" charset="0"/>
              </a:rPr>
              <a:pPr/>
              <a:t>5</a:t>
            </a:fld>
            <a:endParaRPr lang="en-GB" altLang="en-US">
              <a:latin typeface="Calibri" panose="020F0502020204030204" pitchFamily="34" charset="0"/>
            </a:endParaRPr>
          </a:p>
        </p:txBody>
      </p:sp>
    </p:spTree>
    <p:extLst>
      <p:ext uri="{BB962C8B-B14F-4D97-AF65-F5344CB8AC3E}">
        <p14:creationId xmlns:p14="http://schemas.microsoft.com/office/powerpoint/2010/main" val="36523732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a:extLst>
              <a:ext uri="{FF2B5EF4-FFF2-40B4-BE49-F238E27FC236}">
                <a16:creationId xmlns:a16="http://schemas.microsoft.com/office/drawing/2014/main" id="{BCCB7062-40DF-4822-B363-A919BBE5A66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Notes Placeholder 2">
            <a:extLst>
              <a:ext uri="{FF2B5EF4-FFF2-40B4-BE49-F238E27FC236}">
                <a16:creationId xmlns:a16="http://schemas.microsoft.com/office/drawing/2014/main" id="{EF05A44D-811B-458A-92A5-681FF2D9212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GB" altLang="en-US"/>
          </a:p>
        </p:txBody>
      </p:sp>
      <p:sp>
        <p:nvSpPr>
          <p:cNvPr id="8196" name="Slide Number Placeholder 3">
            <a:extLst>
              <a:ext uri="{FF2B5EF4-FFF2-40B4-BE49-F238E27FC236}">
                <a16:creationId xmlns:a16="http://schemas.microsoft.com/office/drawing/2014/main" id="{C8158EAE-76D4-4D86-9D9F-6C12712E781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455ED23B-AD67-4670-8749-CAEE6B252A31}" type="slidenum">
              <a:rPr lang="en-GB" altLang="en-US" smtClean="0">
                <a:latin typeface="Calibri" panose="020F0502020204030204" pitchFamily="34" charset="0"/>
              </a:rPr>
              <a:pPr/>
              <a:t>6</a:t>
            </a:fld>
            <a:endParaRPr lang="en-GB" altLang="en-US">
              <a:latin typeface="Calibri" panose="020F0502020204030204" pitchFamily="34" charset="0"/>
            </a:endParaRPr>
          </a:p>
        </p:txBody>
      </p:sp>
    </p:spTree>
    <p:extLst>
      <p:ext uri="{BB962C8B-B14F-4D97-AF65-F5344CB8AC3E}">
        <p14:creationId xmlns:p14="http://schemas.microsoft.com/office/powerpoint/2010/main" val="2229514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a:extLst>
              <a:ext uri="{FF2B5EF4-FFF2-40B4-BE49-F238E27FC236}">
                <a16:creationId xmlns:a16="http://schemas.microsoft.com/office/drawing/2014/main" id="{BCCB7062-40DF-4822-B363-A919BBE5A66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Notes Placeholder 2">
            <a:extLst>
              <a:ext uri="{FF2B5EF4-FFF2-40B4-BE49-F238E27FC236}">
                <a16:creationId xmlns:a16="http://schemas.microsoft.com/office/drawing/2014/main" id="{EF05A44D-811B-458A-92A5-681FF2D9212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GB" altLang="en-US"/>
          </a:p>
        </p:txBody>
      </p:sp>
      <p:sp>
        <p:nvSpPr>
          <p:cNvPr id="8196" name="Slide Number Placeholder 3">
            <a:extLst>
              <a:ext uri="{FF2B5EF4-FFF2-40B4-BE49-F238E27FC236}">
                <a16:creationId xmlns:a16="http://schemas.microsoft.com/office/drawing/2014/main" id="{C8158EAE-76D4-4D86-9D9F-6C12712E781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455ED23B-AD67-4670-8749-CAEE6B252A31}" type="slidenum">
              <a:rPr lang="en-GB" altLang="en-US" smtClean="0">
                <a:latin typeface="Calibri" panose="020F0502020204030204" pitchFamily="34" charset="0"/>
              </a:rPr>
              <a:pPr/>
              <a:t>7</a:t>
            </a:fld>
            <a:endParaRPr lang="en-GB" altLang="en-US">
              <a:latin typeface="Calibri" panose="020F0502020204030204" pitchFamily="34" charset="0"/>
            </a:endParaRPr>
          </a:p>
        </p:txBody>
      </p:sp>
    </p:spTree>
    <p:extLst>
      <p:ext uri="{BB962C8B-B14F-4D97-AF65-F5344CB8AC3E}">
        <p14:creationId xmlns:p14="http://schemas.microsoft.com/office/powerpoint/2010/main" val="384485464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a:extLst>
              <a:ext uri="{FF2B5EF4-FFF2-40B4-BE49-F238E27FC236}">
                <a16:creationId xmlns:a16="http://schemas.microsoft.com/office/drawing/2014/main" id="{BCCB7062-40DF-4822-B363-A919BBE5A66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Notes Placeholder 2">
            <a:extLst>
              <a:ext uri="{FF2B5EF4-FFF2-40B4-BE49-F238E27FC236}">
                <a16:creationId xmlns:a16="http://schemas.microsoft.com/office/drawing/2014/main" id="{EF05A44D-811B-458A-92A5-681FF2D9212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GB" altLang="en-US"/>
          </a:p>
        </p:txBody>
      </p:sp>
      <p:sp>
        <p:nvSpPr>
          <p:cNvPr id="8196" name="Slide Number Placeholder 3">
            <a:extLst>
              <a:ext uri="{FF2B5EF4-FFF2-40B4-BE49-F238E27FC236}">
                <a16:creationId xmlns:a16="http://schemas.microsoft.com/office/drawing/2014/main" id="{C8158EAE-76D4-4D86-9D9F-6C12712E781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455ED23B-AD67-4670-8749-CAEE6B252A31}" type="slidenum">
              <a:rPr lang="en-GB" altLang="en-US" smtClean="0">
                <a:latin typeface="Calibri" panose="020F0502020204030204" pitchFamily="34" charset="0"/>
              </a:rPr>
              <a:pPr/>
              <a:t>8</a:t>
            </a:fld>
            <a:endParaRPr lang="en-GB" altLang="en-US">
              <a:latin typeface="Calibri" panose="020F0502020204030204" pitchFamily="34" charset="0"/>
            </a:endParaRPr>
          </a:p>
        </p:txBody>
      </p:sp>
    </p:spTree>
    <p:extLst>
      <p:ext uri="{BB962C8B-B14F-4D97-AF65-F5344CB8AC3E}">
        <p14:creationId xmlns:p14="http://schemas.microsoft.com/office/powerpoint/2010/main" val="39954989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a:extLst>
              <a:ext uri="{FF2B5EF4-FFF2-40B4-BE49-F238E27FC236}">
                <a16:creationId xmlns:a16="http://schemas.microsoft.com/office/drawing/2014/main" id="{BCCB7062-40DF-4822-B363-A919BBE5A66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Notes Placeholder 2">
            <a:extLst>
              <a:ext uri="{FF2B5EF4-FFF2-40B4-BE49-F238E27FC236}">
                <a16:creationId xmlns:a16="http://schemas.microsoft.com/office/drawing/2014/main" id="{EF05A44D-811B-458A-92A5-681FF2D9212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GB" altLang="en-US"/>
          </a:p>
        </p:txBody>
      </p:sp>
      <p:sp>
        <p:nvSpPr>
          <p:cNvPr id="8196" name="Slide Number Placeholder 3">
            <a:extLst>
              <a:ext uri="{FF2B5EF4-FFF2-40B4-BE49-F238E27FC236}">
                <a16:creationId xmlns:a16="http://schemas.microsoft.com/office/drawing/2014/main" id="{C8158EAE-76D4-4D86-9D9F-6C12712E781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455ED23B-AD67-4670-8749-CAEE6B252A31}" type="slidenum">
              <a:rPr lang="en-GB" altLang="en-US" smtClean="0">
                <a:latin typeface="Calibri" panose="020F0502020204030204" pitchFamily="34" charset="0"/>
              </a:rPr>
              <a:pPr/>
              <a:t>9</a:t>
            </a:fld>
            <a:endParaRPr lang="en-GB" altLang="en-US">
              <a:latin typeface="Calibri" panose="020F0502020204030204" pitchFamily="34" charset="0"/>
            </a:endParaRPr>
          </a:p>
        </p:txBody>
      </p:sp>
    </p:spTree>
    <p:extLst>
      <p:ext uri="{BB962C8B-B14F-4D97-AF65-F5344CB8AC3E}">
        <p14:creationId xmlns:p14="http://schemas.microsoft.com/office/powerpoint/2010/main" val="24871357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Master" Target="../slideMasters/slideMaster1.xml"/><Relationship Id="rId4" Type="http://schemas.openxmlformats.org/officeDocument/2006/relationships/image" Target="../media/image5.emf"/></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resentation Star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3D3110CD-91AA-4663-AAF3-04F0E87046E9}"/>
              </a:ext>
            </a:extLst>
          </p:cNvPr>
          <p:cNvSpPr/>
          <p:nvPr userDrawn="1"/>
        </p:nvSpPr>
        <p:spPr>
          <a:xfrm>
            <a:off x="250825" y="188913"/>
            <a:ext cx="8642350" cy="6480175"/>
          </a:xfrm>
          <a:prstGeom prst="rect">
            <a:avLst/>
          </a:prstGeom>
          <a:solidFill>
            <a:srgbClr val="01498E"/>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endParaRPr lang="en-GB">
              <a:solidFill>
                <a:srgbClr val="01498E"/>
              </a:solidFill>
            </a:endParaRPr>
          </a:p>
        </p:txBody>
      </p:sp>
      <p:pic>
        <p:nvPicPr>
          <p:cNvPr id="5" name="Picture 5">
            <a:extLst>
              <a:ext uri="{FF2B5EF4-FFF2-40B4-BE49-F238E27FC236}">
                <a16:creationId xmlns:a16="http://schemas.microsoft.com/office/drawing/2014/main" id="{BCEE902B-3E11-4190-9A1B-627209577ED2}"/>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006975" y="6229350"/>
            <a:ext cx="3705225" cy="25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6">
            <a:extLst>
              <a:ext uri="{FF2B5EF4-FFF2-40B4-BE49-F238E27FC236}">
                <a16:creationId xmlns:a16="http://schemas.microsoft.com/office/drawing/2014/main" id="{73E86D6A-1835-4667-8B4B-6B76782C8B50}"/>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31800" y="5408613"/>
            <a:ext cx="1914525" cy="1081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6">
            <a:extLst>
              <a:ext uri="{FF2B5EF4-FFF2-40B4-BE49-F238E27FC236}">
                <a16:creationId xmlns:a16="http://schemas.microsoft.com/office/drawing/2014/main" id="{676EEA44-9874-48BB-BD12-619212C0A7E0}"/>
              </a:ext>
            </a:extLst>
          </p:cNvPr>
          <p:cNvSpPr/>
          <p:nvPr userDrawn="1"/>
        </p:nvSpPr>
        <p:spPr>
          <a:xfrm>
            <a:off x="6551613" y="374650"/>
            <a:ext cx="2160587" cy="2160588"/>
          </a:xfrm>
          <a:prstGeom prst="rect">
            <a:avLst/>
          </a:prstGeom>
          <a:blipFill dpi="0" rotWithShape="1">
            <a:blip r:embed="rId4"/>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a:p>
        </p:txBody>
      </p:sp>
      <p:sp>
        <p:nvSpPr>
          <p:cNvPr id="12" name="Text Placeholder 2"/>
          <p:cNvSpPr>
            <a:spLocks noGrp="1"/>
          </p:cNvSpPr>
          <p:nvPr>
            <p:ph type="body" sz="quarter" idx="10"/>
          </p:nvPr>
        </p:nvSpPr>
        <p:spPr>
          <a:xfrm>
            <a:off x="431471" y="1178700"/>
            <a:ext cx="5760746" cy="400110"/>
          </a:xfrm>
          <a:prstGeom prst="rect">
            <a:avLst/>
          </a:prstGeom>
        </p:spPr>
        <p:txBody>
          <a:bodyPr wrap="square">
            <a:spAutoFit/>
          </a:bodyPr>
          <a:lstStyle>
            <a:lvl1pPr marL="0" indent="0">
              <a:buNone/>
              <a:defRPr sz="2000" b="1">
                <a:solidFill>
                  <a:schemeClr val="bg1"/>
                </a:solidFill>
                <a:latin typeface="Arial" panose="020B0604020202020204" pitchFamily="34" charset="0"/>
                <a:cs typeface="Arial" panose="020B0604020202020204" pitchFamily="34" charset="0"/>
              </a:defRPr>
            </a:lvl1pPr>
          </a:lstStyle>
          <a:p>
            <a:pPr lvl="0"/>
            <a:r>
              <a:rPr lang="en-US"/>
              <a:t>Click to edit Master text styles</a:t>
            </a:r>
          </a:p>
        </p:txBody>
      </p:sp>
      <p:sp>
        <p:nvSpPr>
          <p:cNvPr id="13" name="Text Placeholder 4"/>
          <p:cNvSpPr>
            <a:spLocks noGrp="1"/>
          </p:cNvSpPr>
          <p:nvPr>
            <p:ph type="body" sz="quarter" idx="11"/>
          </p:nvPr>
        </p:nvSpPr>
        <p:spPr>
          <a:xfrm>
            <a:off x="431412" y="1988808"/>
            <a:ext cx="5760806" cy="400110"/>
          </a:xfrm>
          <a:prstGeom prst="rect">
            <a:avLst/>
          </a:prstGeom>
        </p:spPr>
        <p:txBody>
          <a:bodyPr wrap="square">
            <a:spAutoFit/>
          </a:bodyPr>
          <a:lstStyle>
            <a:lvl1pPr marL="0" indent="0">
              <a:buNone/>
              <a:defRPr sz="2000" baseline="0">
                <a:solidFill>
                  <a:schemeClr val="bg1"/>
                </a:solidFill>
                <a:latin typeface="Arial" panose="020B0604020202020204" pitchFamily="34" charset="0"/>
                <a:cs typeface="Arial" panose="020B0604020202020204" pitchFamily="34" charset="0"/>
              </a:defRPr>
            </a:lvl1pPr>
          </a:lstStyle>
          <a:p>
            <a:pPr lvl="0"/>
            <a:r>
              <a:rPr lang="en-US"/>
              <a:t>Click to edit Master text styles</a:t>
            </a:r>
          </a:p>
        </p:txBody>
      </p:sp>
    </p:spTree>
    <p:extLst>
      <p:ext uri="{BB962C8B-B14F-4D97-AF65-F5344CB8AC3E}">
        <p14:creationId xmlns:p14="http://schemas.microsoft.com/office/powerpoint/2010/main" val="1346268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Title, Object">
    <p:spTree>
      <p:nvGrpSpPr>
        <p:cNvPr id="1" name=""/>
        <p:cNvGrpSpPr/>
        <p:nvPr/>
      </p:nvGrpSpPr>
      <p:grpSpPr>
        <a:xfrm>
          <a:off x="0" y="0"/>
          <a:ext cx="0" cy="0"/>
          <a:chOff x="0" y="0"/>
          <a:chExt cx="0" cy="0"/>
        </a:xfrm>
      </p:grpSpPr>
      <p:sp>
        <p:nvSpPr>
          <p:cNvPr id="10" name="Text Placeholder 9"/>
          <p:cNvSpPr>
            <a:spLocks noGrp="1"/>
          </p:cNvSpPr>
          <p:nvPr>
            <p:ph type="body" sz="quarter" idx="10"/>
          </p:nvPr>
        </p:nvSpPr>
        <p:spPr>
          <a:xfrm>
            <a:off x="613570" y="547688"/>
            <a:ext cx="7920036" cy="584775"/>
          </a:xfrm>
          <a:prstGeom prst="rect">
            <a:avLst/>
          </a:prstGeom>
        </p:spPr>
        <p:txBody>
          <a:bodyPr wrap="square">
            <a:spAutoFit/>
          </a:bodyPr>
          <a:lstStyle>
            <a:lvl1pPr marL="0" indent="0">
              <a:buNone/>
              <a:defRPr sz="3200" b="1" baseline="0">
                <a:solidFill>
                  <a:srgbClr val="006CB4"/>
                </a:solidFill>
                <a:latin typeface="Arial" pitchFamily="34" charset="0"/>
                <a:cs typeface="Arial" pitchFamily="34" charset="0"/>
              </a:defRPr>
            </a:lvl1pPr>
          </a:lstStyle>
          <a:p>
            <a:pPr lvl="0"/>
            <a:r>
              <a:rPr lang="en-US"/>
              <a:t>Click to edit Master text styles</a:t>
            </a:r>
          </a:p>
        </p:txBody>
      </p:sp>
      <p:sp>
        <p:nvSpPr>
          <p:cNvPr id="8" name="Content Placeholder 7"/>
          <p:cNvSpPr>
            <a:spLocks noGrp="1"/>
          </p:cNvSpPr>
          <p:nvPr>
            <p:ph sz="quarter" idx="11"/>
          </p:nvPr>
        </p:nvSpPr>
        <p:spPr>
          <a:xfrm>
            <a:off x="612776" y="1987199"/>
            <a:ext cx="7920036" cy="3952800"/>
          </a:xfrm>
          <a:prstGeom prst="rect">
            <a:avLst/>
          </a:prstGeom>
        </p:spPr>
        <p:txBody>
          <a:bodyPr/>
          <a:lstStyle>
            <a:lvl1pPr marL="0" indent="0">
              <a:buNone/>
              <a:defRPr sz="2400">
                <a:latin typeface="Arial" pitchFamily="34" charset="0"/>
                <a:cs typeface="Arial" pitchFamily="34" charset="0"/>
              </a:defRPr>
            </a:lvl1pPr>
          </a:lstStyle>
          <a:p>
            <a:pPr lvl="0"/>
            <a:r>
              <a:rPr lang="en-US"/>
              <a:t>Click to edit Master text styles</a:t>
            </a:r>
          </a:p>
        </p:txBody>
      </p:sp>
    </p:spTree>
    <p:extLst>
      <p:ext uri="{BB962C8B-B14F-4D97-AF65-F5344CB8AC3E}">
        <p14:creationId xmlns:p14="http://schemas.microsoft.com/office/powerpoint/2010/main" val="28216396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Presentation End">
    <p:spTree>
      <p:nvGrpSpPr>
        <p:cNvPr id="1" name=""/>
        <p:cNvGrpSpPr/>
        <p:nvPr/>
      </p:nvGrpSpPr>
      <p:grpSpPr>
        <a:xfrm>
          <a:off x="0" y="0"/>
          <a:ext cx="0" cy="0"/>
          <a:chOff x="0" y="0"/>
          <a:chExt cx="0" cy="0"/>
        </a:xfrm>
      </p:grpSpPr>
      <p:sp>
        <p:nvSpPr>
          <p:cNvPr id="5" name="Text Placeholder 4"/>
          <p:cNvSpPr>
            <a:spLocks noGrp="1"/>
          </p:cNvSpPr>
          <p:nvPr>
            <p:ph type="body" sz="quarter" idx="10"/>
          </p:nvPr>
        </p:nvSpPr>
        <p:spPr>
          <a:xfrm>
            <a:off x="431800" y="1988817"/>
            <a:ext cx="8280400" cy="461665"/>
          </a:xfrm>
          <a:prstGeom prst="rect">
            <a:avLst/>
          </a:prstGeom>
        </p:spPr>
        <p:txBody>
          <a:bodyPr>
            <a:spAutoFit/>
          </a:bodyPr>
          <a:lstStyle>
            <a:lvl1pPr marL="0" indent="0">
              <a:buNone/>
              <a:defRPr sz="2400" baseline="0">
                <a:latin typeface="Arial" panose="020B0604020202020204" pitchFamily="34" charset="0"/>
                <a:cs typeface="Arial" panose="020B0604020202020204" pitchFamily="34" charset="0"/>
              </a:defRPr>
            </a:lvl1pPr>
          </a:lstStyle>
          <a:p>
            <a:pPr lvl="0"/>
            <a:r>
              <a:rPr lang="en-US"/>
              <a:t>Click to edit Master text styles</a:t>
            </a:r>
          </a:p>
        </p:txBody>
      </p:sp>
    </p:spTree>
    <p:extLst>
      <p:ext uri="{BB962C8B-B14F-4D97-AF65-F5344CB8AC3E}">
        <p14:creationId xmlns:p14="http://schemas.microsoft.com/office/powerpoint/2010/main" val="32342752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233742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22275" y="225425"/>
            <a:ext cx="5137150" cy="703263"/>
          </a:xfrm>
          <a:prstGeom prst="rect">
            <a:avLst/>
          </a:prstGeom>
        </p:spPr>
        <p:txBody>
          <a:bodyPr/>
          <a:lstStyle/>
          <a:p>
            <a:r>
              <a:rPr lang="en-US"/>
              <a:t>Click to edit Master title style</a:t>
            </a:r>
            <a:endParaRPr lang="en-GB"/>
          </a:p>
        </p:txBody>
      </p:sp>
      <p:sp>
        <p:nvSpPr>
          <p:cNvPr id="3" name="Content Placeholder 2"/>
          <p:cNvSpPr>
            <a:spLocks noGrp="1"/>
          </p:cNvSpPr>
          <p:nvPr>
            <p:ph idx="1"/>
          </p:nvPr>
        </p:nvSpPr>
        <p:spPr>
          <a:xfrm>
            <a:off x="411163" y="1195388"/>
            <a:ext cx="6778625" cy="485616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9306532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OverTx" preserve="1">
  <p:cSld name="Title and Content over Text">
    <p:spTree>
      <p:nvGrpSpPr>
        <p:cNvPr id="1" name=""/>
        <p:cNvGrpSpPr/>
        <p:nvPr/>
      </p:nvGrpSpPr>
      <p:grpSpPr>
        <a:xfrm>
          <a:off x="0" y="0"/>
          <a:ext cx="0" cy="0"/>
          <a:chOff x="0" y="0"/>
          <a:chExt cx="0" cy="0"/>
        </a:xfrm>
      </p:grpSpPr>
      <p:sp>
        <p:nvSpPr>
          <p:cNvPr id="2" name="Title 1"/>
          <p:cNvSpPr>
            <a:spLocks noGrp="1"/>
          </p:cNvSpPr>
          <p:nvPr>
            <p:ph type="title"/>
          </p:nvPr>
        </p:nvSpPr>
        <p:spPr>
          <a:xfrm>
            <a:off x="422275" y="225425"/>
            <a:ext cx="5137150" cy="703263"/>
          </a:xfrm>
          <a:prstGeom prst="rect">
            <a:avLst/>
          </a:prstGeom>
        </p:spPr>
        <p:txBody>
          <a:bodyPr/>
          <a:lstStyle/>
          <a:p>
            <a:r>
              <a:rPr lang="en-US"/>
              <a:t>Click to edit Master title style</a:t>
            </a:r>
            <a:endParaRPr lang="en-GB"/>
          </a:p>
        </p:txBody>
      </p:sp>
      <p:sp>
        <p:nvSpPr>
          <p:cNvPr id="3" name="Content Placeholder 2"/>
          <p:cNvSpPr>
            <a:spLocks noGrp="1"/>
          </p:cNvSpPr>
          <p:nvPr>
            <p:ph sz="half" idx="1"/>
          </p:nvPr>
        </p:nvSpPr>
        <p:spPr>
          <a:xfrm>
            <a:off x="411163" y="1195388"/>
            <a:ext cx="6778625" cy="2351087"/>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11163" y="3698875"/>
            <a:ext cx="6778625" cy="2352675"/>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7966647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22275" y="225425"/>
            <a:ext cx="5137150" cy="703263"/>
          </a:xfrm>
          <a:prstGeom prst="rect">
            <a:avLst/>
          </a:prstGeom>
        </p:spPr>
        <p:txBody>
          <a:bodyPr/>
          <a:lstStyle/>
          <a:p>
            <a:r>
              <a:rPr lang="en-US"/>
              <a:t>Click to edit Master title style</a:t>
            </a:r>
            <a:endParaRPr lang="en-GB"/>
          </a:p>
        </p:txBody>
      </p:sp>
      <p:sp>
        <p:nvSpPr>
          <p:cNvPr id="3" name="Text Placeholder 2"/>
          <p:cNvSpPr>
            <a:spLocks noGrp="1"/>
          </p:cNvSpPr>
          <p:nvPr>
            <p:ph type="body" sz="half" idx="1"/>
          </p:nvPr>
        </p:nvSpPr>
        <p:spPr>
          <a:xfrm>
            <a:off x="411163" y="1195388"/>
            <a:ext cx="3313112" cy="485616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3876675" y="1195388"/>
            <a:ext cx="3313113" cy="485616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7627812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xOverObj" preserve="1">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422275" y="225425"/>
            <a:ext cx="5137150" cy="703263"/>
          </a:xfrm>
          <a:prstGeom prst="rect">
            <a:avLst/>
          </a:prstGeom>
        </p:spPr>
        <p:txBody>
          <a:bodyPr/>
          <a:lstStyle/>
          <a:p>
            <a:r>
              <a:rPr lang="en-US"/>
              <a:t>Click to edit Master title style</a:t>
            </a:r>
            <a:endParaRPr lang="en-GB"/>
          </a:p>
        </p:txBody>
      </p:sp>
      <p:sp>
        <p:nvSpPr>
          <p:cNvPr id="3" name="Text Placeholder 2"/>
          <p:cNvSpPr>
            <a:spLocks noGrp="1"/>
          </p:cNvSpPr>
          <p:nvPr>
            <p:ph type="body" sz="half" idx="1"/>
          </p:nvPr>
        </p:nvSpPr>
        <p:spPr>
          <a:xfrm>
            <a:off x="411163" y="1195388"/>
            <a:ext cx="6778625" cy="2351087"/>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11163" y="3698875"/>
            <a:ext cx="6778625" cy="2352675"/>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2360844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22275" y="225425"/>
            <a:ext cx="5137150" cy="703263"/>
          </a:xfrm>
        </p:spPr>
        <p:txBody>
          <a:bodyPr/>
          <a:lstStyle/>
          <a:p>
            <a:r>
              <a:rPr lang="en-US"/>
              <a:t>Click to edit Master title style</a:t>
            </a:r>
            <a:endParaRPr lang="en-GB"/>
          </a:p>
        </p:txBody>
      </p:sp>
      <p:sp>
        <p:nvSpPr>
          <p:cNvPr id="3" name="Text Placeholder 2"/>
          <p:cNvSpPr>
            <a:spLocks noGrp="1"/>
          </p:cNvSpPr>
          <p:nvPr>
            <p:ph type="body" sz="half" idx="1"/>
          </p:nvPr>
        </p:nvSpPr>
        <p:spPr>
          <a:xfrm>
            <a:off x="411163" y="1195388"/>
            <a:ext cx="3313112" cy="48561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quarter" idx="2"/>
          </p:nvPr>
        </p:nvSpPr>
        <p:spPr>
          <a:xfrm>
            <a:off x="3876675" y="1195388"/>
            <a:ext cx="3313113" cy="23510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Content Placeholder 4"/>
          <p:cNvSpPr>
            <a:spLocks noGrp="1"/>
          </p:cNvSpPr>
          <p:nvPr>
            <p:ph sz="quarter" idx="3"/>
          </p:nvPr>
        </p:nvSpPr>
        <p:spPr>
          <a:xfrm>
            <a:off x="3876675" y="3698875"/>
            <a:ext cx="3313113" cy="23526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3243176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6757366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emf"/><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1">
            <a:extLst>
              <a:ext uri="{FF2B5EF4-FFF2-40B4-BE49-F238E27FC236}">
                <a16:creationId xmlns:a16="http://schemas.microsoft.com/office/drawing/2014/main" id="{A76ED4B8-75C9-41BD-80B1-8BD5C94F08E2}"/>
              </a:ext>
            </a:extLst>
          </p:cNvPr>
          <p:cNvPicPr>
            <a:picLocks noChangeAspect="1"/>
          </p:cNvPicPr>
          <p:nvPr userDrawn="1"/>
        </p:nvPicPr>
        <p:blipFill>
          <a:blip r:embed="rId12">
            <a:extLst>
              <a:ext uri="{28A0092B-C50C-407E-A947-70E740481C1C}">
                <a14:useLocalDpi xmlns:a14="http://schemas.microsoft.com/office/drawing/2010/main" val="0"/>
              </a:ext>
            </a:extLst>
          </a:blip>
          <a:srcRect/>
          <a:stretch>
            <a:fillRect/>
          </a:stretch>
        </p:blipFill>
        <p:spPr bwMode="auto">
          <a:xfrm>
            <a:off x="434975" y="5410200"/>
            <a:ext cx="1909763" cy="1079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7" name="Picture 4">
            <a:extLst>
              <a:ext uri="{FF2B5EF4-FFF2-40B4-BE49-F238E27FC236}">
                <a16:creationId xmlns:a16="http://schemas.microsoft.com/office/drawing/2014/main" id="{572C27C0-623A-47D1-AF77-0883509D2846}"/>
              </a:ext>
            </a:extLst>
          </p:cNvPr>
          <p:cNvPicPr>
            <a:picLocks noChangeAspect="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4879975" y="6229350"/>
            <a:ext cx="3705225" cy="25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146" r:id="rId1"/>
    <p:sldLayoutId id="2147484137" r:id="rId2"/>
    <p:sldLayoutId id="2147484138" r:id="rId3"/>
    <p:sldLayoutId id="2147484139" r:id="rId4"/>
    <p:sldLayoutId id="2147484140" r:id="rId5"/>
    <p:sldLayoutId id="2147484141" r:id="rId6"/>
    <p:sldLayoutId id="2147484142" r:id="rId7"/>
    <p:sldLayoutId id="2147484143" r:id="rId8"/>
    <p:sldLayoutId id="2147484144" r:id="rId9"/>
    <p:sldLayoutId id="2147484147" r:id="rId10"/>
  </p:sldLayoutIdLst>
  <p:hf sldNum="0"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hyperlink" Target="mailto:a.cowell@gcu.ac.uk" TargetMode="External"/><Relationship Id="rId2" Type="http://schemas.openxmlformats.org/officeDocument/2006/relationships/notesSlide" Target="../notesSlides/notesSlide11.xml"/><Relationship Id="rId1" Type="http://schemas.openxmlformats.org/officeDocument/2006/relationships/slideLayout" Target="../slideLayouts/slideLayout10.xml"/><Relationship Id="rId5" Type="http://schemas.openxmlformats.org/officeDocument/2006/relationships/hyperlink" Target="mailto:Jeff.Gibson@gcu.ac.uk" TargetMode="External"/><Relationship Id="rId4" Type="http://schemas.openxmlformats.org/officeDocument/2006/relationships/hyperlink" Target="mailto:David.Semple@gcu.ac.uk"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9B321D0E-6C4D-463C-9ED4-BF214F173485}"/>
              </a:ext>
            </a:extLst>
          </p:cNvPr>
          <p:cNvSpPr>
            <a:spLocks noGrp="1"/>
          </p:cNvSpPr>
          <p:nvPr>
            <p:ph type="body" sz="quarter" idx="10"/>
          </p:nvPr>
        </p:nvSpPr>
        <p:spPr>
          <a:xfrm>
            <a:off x="431800" y="1177925"/>
            <a:ext cx="5761038" cy="830263"/>
          </a:xfrm>
        </p:spPr>
        <p:txBody>
          <a:bodyPr>
            <a:normAutofit fontScale="47500" lnSpcReduction="20000"/>
          </a:bodyPr>
          <a:lstStyle/>
          <a:p>
            <a:pPr eaLnBrk="1" fontAlgn="auto" hangingPunct="1">
              <a:spcAft>
                <a:spcPts val="0"/>
              </a:spcAft>
              <a:defRPr/>
            </a:pPr>
            <a:r>
              <a:rPr lang="en-GB" sz="5100" dirty="0"/>
              <a:t>Graduate Apprenticeship: Engineering (Design and Manufacture)</a:t>
            </a:r>
            <a:endParaRPr lang="en-GB" dirty="0"/>
          </a:p>
        </p:txBody>
      </p:sp>
      <p:sp>
        <p:nvSpPr>
          <p:cNvPr id="5123" name="Text Placeholder 2">
            <a:extLst>
              <a:ext uri="{FF2B5EF4-FFF2-40B4-BE49-F238E27FC236}">
                <a16:creationId xmlns:a16="http://schemas.microsoft.com/office/drawing/2014/main" id="{D85328FE-D41D-4130-9466-FFD6795F8C6E}"/>
              </a:ext>
            </a:extLst>
          </p:cNvPr>
          <p:cNvSpPr>
            <a:spLocks noGrp="1"/>
          </p:cNvSpPr>
          <p:nvPr>
            <p:ph type="body" sz="quarter" idx="11"/>
          </p:nvPr>
        </p:nvSpPr>
        <p:spPr bwMode="auto">
          <a:xfrm>
            <a:off x="611188" y="1906588"/>
            <a:ext cx="7921625" cy="2246769"/>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numCol="1" anchor="t" anchorCtr="0" compatLnSpc="1">
            <a:prstTxWarp prst="textNoShape">
              <a:avLst/>
            </a:prstTxWarp>
          </a:bodyPr>
          <a:lstStyle/>
          <a:p>
            <a:pPr eaLnBrk="1" hangingPunct="1"/>
            <a:r>
              <a:rPr lang="en-GB" altLang="en-US"/>
              <a:t>​</a:t>
            </a:r>
          </a:p>
          <a:p>
            <a:pPr eaLnBrk="1" hangingPunct="1"/>
            <a:r>
              <a:rPr lang="en-US" altLang="en-US"/>
              <a:t>Logbooks – Guidance for Mentors</a:t>
            </a:r>
          </a:p>
          <a:p>
            <a:pPr eaLnBrk="1" hangingPunct="1"/>
            <a:endParaRPr lang="en-GB" altLang="en-US"/>
          </a:p>
          <a:p>
            <a:pPr eaLnBrk="1" hangingPunct="1"/>
            <a:r>
              <a:rPr lang="en-GB" altLang="en-US"/>
              <a:t>Dr. Jeff Gibson</a:t>
            </a:r>
          </a:p>
          <a:p>
            <a:pPr eaLnBrk="1" hangingPunct="1"/>
            <a:r>
              <a:rPr lang="en-US" altLang="en-US"/>
              <a:t>GA Tutor</a:t>
            </a:r>
          </a:p>
          <a:p>
            <a:pPr eaLnBrk="1" hangingPunct="1"/>
            <a:r>
              <a:rPr lang="en-US" altLang="en-US"/>
              <a:t>23/09/2024</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Content Placeholder 15">
            <a:extLst>
              <a:ext uri="{FF2B5EF4-FFF2-40B4-BE49-F238E27FC236}">
                <a16:creationId xmlns:a16="http://schemas.microsoft.com/office/drawing/2014/main" id="{78662E6C-417E-4560-AA1B-CC2C7962AFC6}"/>
              </a:ext>
            </a:extLst>
          </p:cNvPr>
          <p:cNvSpPr>
            <a:spLocks noGrp="1"/>
          </p:cNvSpPr>
          <p:nvPr>
            <p:ph idx="1"/>
          </p:nvPr>
        </p:nvSpPr>
        <p:spPr bwMode="auto">
          <a:xfrm>
            <a:off x="198438" y="928689"/>
            <a:ext cx="8697912" cy="4179339"/>
          </a:xfrm>
          <a:solidFill>
            <a:schemeClr val="bg1"/>
          </a:solidFill>
        </p:spPr>
        <p:txBody>
          <a:bodyPr vert="horz" wrap="square" lIns="91440" tIns="45720" rIns="91440" bIns="45720" numCol="1" anchor="t" anchorCtr="0" compatLnSpc="1">
            <a:prstTxWarp prst="textNoShape">
              <a:avLst/>
            </a:prstTxWarp>
          </a:bodyPr>
          <a:lstStyle/>
          <a:p>
            <a:pPr>
              <a:spcAft>
                <a:spcPts val="600"/>
              </a:spcAft>
            </a:pPr>
            <a:r>
              <a:rPr lang="en-US" altLang="en-US" sz="2400"/>
              <a:t>Below example is taken from the Sample Logbook – </a:t>
            </a:r>
            <a:r>
              <a:rPr lang="en-US" altLang="en-US" sz="2400" b="1"/>
              <a:t>Programme </a:t>
            </a:r>
            <a:r>
              <a:rPr lang="en-US" altLang="en-US" sz="2400"/>
              <a:t>PDF documents (text is red is copy and paste from header on first page</a:t>
            </a:r>
          </a:p>
          <a:p>
            <a:pPr>
              <a:spcAft>
                <a:spcPts val="600"/>
              </a:spcAft>
            </a:pPr>
            <a:endParaRPr lang="en-US" altLang="en-US" sz="2400"/>
          </a:p>
          <a:p>
            <a:pPr>
              <a:spcAft>
                <a:spcPts val="600"/>
              </a:spcAft>
            </a:pPr>
            <a:endParaRPr lang="en-US" altLang="en-US" sz="2400"/>
          </a:p>
          <a:p>
            <a:pPr>
              <a:spcAft>
                <a:spcPts val="600"/>
              </a:spcAft>
            </a:pPr>
            <a:endParaRPr lang="en-US" altLang="en-US" sz="2400"/>
          </a:p>
          <a:p>
            <a:pPr>
              <a:spcAft>
                <a:spcPts val="600"/>
              </a:spcAft>
            </a:pPr>
            <a:endParaRPr lang="en-US" altLang="en-US" sz="2400"/>
          </a:p>
          <a:p>
            <a:pPr>
              <a:spcAft>
                <a:spcPts val="600"/>
              </a:spcAft>
            </a:pPr>
            <a:r>
              <a:rPr lang="en-US" altLang="en-US" sz="2400"/>
              <a:t>Has the student signed and dated their logs?</a:t>
            </a:r>
          </a:p>
          <a:p>
            <a:pPr>
              <a:spcAft>
                <a:spcPts val="600"/>
              </a:spcAft>
            </a:pPr>
            <a:endParaRPr lang="en-US" altLang="en-US" sz="2400"/>
          </a:p>
          <a:p>
            <a:pPr>
              <a:spcAft>
                <a:spcPts val="600"/>
              </a:spcAft>
            </a:pPr>
            <a:endParaRPr lang="en-US" altLang="en-US" sz="2400"/>
          </a:p>
          <a:p>
            <a:pPr>
              <a:spcAft>
                <a:spcPts val="600"/>
              </a:spcAft>
            </a:pPr>
            <a:endParaRPr lang="en-US" altLang="en-US" sz="2400"/>
          </a:p>
          <a:p>
            <a:pPr>
              <a:spcAft>
                <a:spcPts val="600"/>
              </a:spcAft>
            </a:pPr>
            <a:endParaRPr lang="en-US" altLang="en-US" sz="2400"/>
          </a:p>
          <a:p>
            <a:pPr>
              <a:spcAft>
                <a:spcPts val="600"/>
              </a:spcAft>
            </a:pPr>
            <a:endParaRPr lang="en-GB" altLang="en-US" sz="2400"/>
          </a:p>
        </p:txBody>
      </p:sp>
      <p:sp>
        <p:nvSpPr>
          <p:cNvPr id="6" name="Title 14">
            <a:extLst>
              <a:ext uri="{FF2B5EF4-FFF2-40B4-BE49-F238E27FC236}">
                <a16:creationId xmlns:a16="http://schemas.microsoft.com/office/drawing/2014/main" id="{1896C278-B276-4354-B3AB-0BF95CB5D7BC}"/>
              </a:ext>
            </a:extLst>
          </p:cNvPr>
          <p:cNvSpPr txBox="1">
            <a:spLocks/>
          </p:cNvSpPr>
          <p:nvPr/>
        </p:nvSpPr>
        <p:spPr>
          <a:xfrm>
            <a:off x="422275" y="225425"/>
            <a:ext cx="8277225" cy="703263"/>
          </a:xfrm>
          <a:prstGeom prst="rect">
            <a:avLst/>
          </a:prstGeom>
        </p:spPr>
        <p:txBody>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algn="l" defTabSz="914400">
              <a:defRPr/>
            </a:pPr>
            <a:r>
              <a:rPr lang="en-GB" altLang="en-US" sz="3200" b="1">
                <a:solidFill>
                  <a:srgbClr val="006CB4"/>
                </a:solidFill>
                <a:latin typeface="Arial" pitchFamily="34" charset="0"/>
                <a:ea typeface="+mn-ea"/>
                <a:cs typeface="Arial" pitchFamily="34" charset="0"/>
              </a:rPr>
              <a:t>Key requirements / things to check (3/3):</a:t>
            </a:r>
            <a:endParaRPr lang="en-GB" dirty="0"/>
          </a:p>
        </p:txBody>
      </p:sp>
      <p:pic>
        <p:nvPicPr>
          <p:cNvPr id="2" name="Picture 1">
            <a:extLst>
              <a:ext uri="{FF2B5EF4-FFF2-40B4-BE49-F238E27FC236}">
                <a16:creationId xmlns:a16="http://schemas.microsoft.com/office/drawing/2014/main" id="{8767B59B-D0B4-4DEB-9D98-A4533C023953}"/>
              </a:ext>
            </a:extLst>
          </p:cNvPr>
          <p:cNvPicPr>
            <a:picLocks noChangeAspect="1"/>
          </p:cNvPicPr>
          <p:nvPr/>
        </p:nvPicPr>
        <p:blipFill>
          <a:blip r:embed="rId3"/>
          <a:stretch>
            <a:fillRect/>
          </a:stretch>
        </p:blipFill>
        <p:spPr>
          <a:xfrm>
            <a:off x="198438" y="2187392"/>
            <a:ext cx="8697912" cy="1942171"/>
          </a:xfrm>
          <a:prstGeom prst="rect">
            <a:avLst/>
          </a:prstGeom>
        </p:spPr>
      </p:pic>
    </p:spTree>
    <p:extLst>
      <p:ext uri="{BB962C8B-B14F-4D97-AF65-F5344CB8AC3E}">
        <p14:creationId xmlns:p14="http://schemas.microsoft.com/office/powerpoint/2010/main" val="33918160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Text Placeholder 1">
            <a:extLst>
              <a:ext uri="{FF2B5EF4-FFF2-40B4-BE49-F238E27FC236}">
                <a16:creationId xmlns:a16="http://schemas.microsoft.com/office/drawing/2014/main" id="{5A89E401-1516-4267-9D66-C0D2CC496761}"/>
              </a:ext>
            </a:extLst>
          </p:cNvPr>
          <p:cNvSpPr>
            <a:spLocks noGrp="1"/>
          </p:cNvSpPr>
          <p:nvPr>
            <p:ph type="body" sz="quarter" idx="10"/>
          </p:nvPr>
        </p:nvSpPr>
        <p:spPr bwMode="auto">
          <a:xfrm>
            <a:off x="614363" y="547688"/>
            <a:ext cx="7918450" cy="117633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numCol="1" anchor="t" anchorCtr="0" compatLnSpc="1">
            <a:prstTxWarp prst="textNoShape">
              <a:avLst/>
            </a:prstTxWarp>
          </a:bodyPr>
          <a:lstStyle/>
          <a:p>
            <a:r>
              <a:rPr lang="en-GB" altLang="en-US"/>
              <a:t>Contacts</a:t>
            </a:r>
          </a:p>
          <a:p>
            <a:endParaRPr lang="en-GB" altLang="en-US"/>
          </a:p>
        </p:txBody>
      </p:sp>
      <p:sp>
        <p:nvSpPr>
          <p:cNvPr id="48131" name="Content Placeholder 2">
            <a:extLst>
              <a:ext uri="{FF2B5EF4-FFF2-40B4-BE49-F238E27FC236}">
                <a16:creationId xmlns:a16="http://schemas.microsoft.com/office/drawing/2014/main" id="{4DB1DC5F-F9A9-4141-A75C-A1449E4D1A27}"/>
              </a:ext>
            </a:extLst>
          </p:cNvPr>
          <p:cNvSpPr>
            <a:spLocks noGrp="1"/>
          </p:cNvSpPr>
          <p:nvPr>
            <p:ph sz="quarter" idx="11"/>
          </p:nvPr>
        </p:nvSpPr>
        <p:spPr bwMode="auto">
          <a:xfrm>
            <a:off x="612775" y="1182688"/>
            <a:ext cx="7920038" cy="4757737"/>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342900" indent="-342900">
              <a:buFont typeface="Arial" panose="020B0604020202020204" pitchFamily="34" charset="0"/>
              <a:buChar char="•"/>
              <a:defRPr/>
            </a:pPr>
            <a:r>
              <a:rPr lang="en-GB" altLang="en-US" dirty="0"/>
              <a:t>Academic Lead including RPL</a:t>
            </a:r>
          </a:p>
          <a:p>
            <a:pPr marL="1085850" lvl="1" indent="-342900">
              <a:buFont typeface="Arial" panose="020B0604020202020204" pitchFamily="34" charset="0"/>
              <a:buChar char="•"/>
              <a:defRPr/>
            </a:pPr>
            <a:r>
              <a:rPr lang="en-GB" altLang="en-US" sz="2400" dirty="0">
                <a:latin typeface="Arial" pitchFamily="34" charset="0"/>
                <a:cs typeface="Arial" pitchFamily="34" charset="0"/>
              </a:rPr>
              <a:t>Dr Andrew Cowell:</a:t>
            </a:r>
          </a:p>
          <a:p>
            <a:pPr marL="1485900" lvl="2" indent="-342900">
              <a:defRPr/>
            </a:pPr>
            <a:r>
              <a:rPr lang="en-GB" altLang="en-US" sz="2000" dirty="0">
                <a:latin typeface="Arial" panose="020B0604020202020204" pitchFamily="34" charset="0"/>
                <a:cs typeface="Arial" panose="020B0604020202020204" pitchFamily="34" charset="0"/>
                <a:hlinkClick r:id="rId3"/>
              </a:rPr>
              <a:t>a.cowell@gcu.ac.uk</a:t>
            </a:r>
            <a:endParaRPr lang="en-GB" altLang="en-US" sz="2000" dirty="0">
              <a:latin typeface="Arial" panose="020B0604020202020204" pitchFamily="34" charset="0"/>
              <a:cs typeface="Arial" panose="020B0604020202020204" pitchFamily="34" charset="0"/>
            </a:endParaRPr>
          </a:p>
          <a:p>
            <a:pPr marL="1485900" lvl="2" indent="-342900">
              <a:defRPr/>
            </a:pPr>
            <a:r>
              <a:rPr lang="en-GB" altLang="en-US" sz="2000" dirty="0">
                <a:latin typeface="Arial" panose="020B0604020202020204" pitchFamily="34" charset="0"/>
                <a:cs typeface="Arial" panose="020B0604020202020204" pitchFamily="34" charset="0"/>
              </a:rPr>
              <a:t>0141 331 3711</a:t>
            </a:r>
          </a:p>
          <a:p>
            <a:pPr marL="342900" indent="-342900">
              <a:buFont typeface="Arial" panose="020B0604020202020204" pitchFamily="34" charset="0"/>
              <a:buChar char="•"/>
              <a:defRPr/>
            </a:pPr>
            <a:r>
              <a:rPr lang="en-GB" altLang="en-US" dirty="0"/>
              <a:t>GA Tutors</a:t>
            </a:r>
          </a:p>
          <a:p>
            <a:pPr marL="1085850" lvl="1" indent="-342900">
              <a:buFont typeface="Arial" panose="020B0604020202020204" pitchFamily="34" charset="0"/>
              <a:buChar char="•"/>
              <a:defRPr/>
            </a:pPr>
            <a:r>
              <a:rPr lang="en-GB" altLang="en-US" sz="2400" dirty="0">
                <a:latin typeface="Arial" pitchFamily="34" charset="0"/>
                <a:cs typeface="Arial" pitchFamily="34" charset="0"/>
              </a:rPr>
              <a:t>Mr David Semple</a:t>
            </a:r>
          </a:p>
          <a:p>
            <a:pPr marL="1485900" lvl="2" indent="-342900">
              <a:defRPr/>
            </a:pPr>
            <a:r>
              <a:rPr lang="en-GB" altLang="en-US" sz="2000" dirty="0">
                <a:latin typeface="Arial" panose="020B0604020202020204" pitchFamily="34" charset="0"/>
                <a:cs typeface="Arial" panose="020B0604020202020204" pitchFamily="34" charset="0"/>
                <a:hlinkClick r:id="rId4"/>
              </a:rPr>
              <a:t>David.Semple@gcu.ac.uk</a:t>
            </a:r>
            <a:endParaRPr lang="en-GB" altLang="en-US" sz="2000" dirty="0">
              <a:latin typeface="Arial" panose="020B0604020202020204" pitchFamily="34" charset="0"/>
              <a:cs typeface="Arial" panose="020B0604020202020204" pitchFamily="34" charset="0"/>
            </a:endParaRPr>
          </a:p>
          <a:p>
            <a:pPr marL="1085850" lvl="1" indent="-342900">
              <a:buFont typeface="Arial" panose="020B0604020202020204" pitchFamily="34" charset="0"/>
              <a:buChar char="•"/>
              <a:defRPr/>
            </a:pPr>
            <a:r>
              <a:rPr lang="en-GB" altLang="en-US" sz="2400" dirty="0">
                <a:latin typeface="Arial" panose="020B0604020202020204" pitchFamily="34" charset="0"/>
                <a:cs typeface="Arial" panose="020B0604020202020204" pitchFamily="34" charset="0"/>
              </a:rPr>
              <a:t>Dr Jeff Gibson</a:t>
            </a:r>
          </a:p>
          <a:p>
            <a:pPr marL="1485900" lvl="2" indent="-342900">
              <a:defRPr/>
            </a:pPr>
            <a:r>
              <a:rPr lang="en-GB" altLang="en-US" sz="2000" dirty="0">
                <a:latin typeface="Arial" panose="020B0604020202020204" pitchFamily="34" charset="0"/>
                <a:cs typeface="Arial" panose="020B0604020202020204" pitchFamily="34" charset="0"/>
                <a:hlinkClick r:id="rId5"/>
              </a:rPr>
              <a:t>Jeff.Gibson@gcu.ac.uk</a:t>
            </a:r>
            <a:endParaRPr lang="en-GB" altLang="en-US" sz="2000" dirty="0">
              <a:latin typeface="Arial" panose="020B0604020202020204" pitchFamily="34" charset="0"/>
              <a:cs typeface="Arial" panose="020B0604020202020204" pitchFamily="34" charset="0"/>
            </a:endParaRPr>
          </a:p>
          <a:p>
            <a:pPr lvl="2" indent="0">
              <a:buFont typeface="Arial" panose="020B0604020202020204" pitchFamily="34" charset="0"/>
              <a:buNone/>
              <a:defRPr/>
            </a:pPr>
            <a:endParaRPr lang="en-GB" altLang="en-US" dirty="0">
              <a:latin typeface="Arial" panose="020B0604020202020204" pitchFamily="34" charset="0"/>
              <a:cs typeface="Arial" panose="020B0604020202020204"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a:extLst>
              <a:ext uri="{FF2B5EF4-FFF2-40B4-BE49-F238E27FC236}">
                <a16:creationId xmlns:a16="http://schemas.microsoft.com/office/drawing/2014/main" id="{9FAE1CD2-05F9-4E28-AFB7-A8810DBA7640}"/>
              </a:ext>
            </a:extLst>
          </p:cNvPr>
          <p:cNvSpPr>
            <a:spLocks noGrp="1"/>
          </p:cNvSpPr>
          <p:nvPr>
            <p:ph type="title"/>
          </p:nvPr>
        </p:nvSpPr>
        <p:spPr>
          <a:xfrm>
            <a:off x="422275" y="225425"/>
            <a:ext cx="8277225" cy="703263"/>
          </a:xfrm>
        </p:spPr>
        <p:txBody>
          <a:bodyPr/>
          <a:lstStyle/>
          <a:p>
            <a:pPr algn="l">
              <a:defRPr/>
            </a:pPr>
            <a:r>
              <a:rPr lang="en-GB" altLang="en-US" sz="3200" b="1">
                <a:solidFill>
                  <a:srgbClr val="006CB4"/>
                </a:solidFill>
                <a:latin typeface="Arial" pitchFamily="34" charset="0"/>
                <a:ea typeface="+mn-ea"/>
                <a:cs typeface="Arial" pitchFamily="34" charset="0"/>
              </a:rPr>
              <a:t>Who is this video aimed at?</a:t>
            </a:r>
            <a:br>
              <a:rPr lang="en-GB" altLang="en-US" dirty="0"/>
            </a:br>
            <a:endParaRPr lang="en-GB" dirty="0"/>
          </a:p>
        </p:txBody>
      </p:sp>
      <p:sp>
        <p:nvSpPr>
          <p:cNvPr id="16" name="Content Placeholder 15">
            <a:extLst>
              <a:ext uri="{FF2B5EF4-FFF2-40B4-BE49-F238E27FC236}">
                <a16:creationId xmlns:a16="http://schemas.microsoft.com/office/drawing/2014/main" id="{78662E6C-417E-4560-AA1B-CC2C7962AFC6}"/>
              </a:ext>
            </a:extLst>
          </p:cNvPr>
          <p:cNvSpPr>
            <a:spLocks noGrp="1"/>
          </p:cNvSpPr>
          <p:nvPr>
            <p:ph idx="1"/>
          </p:nvPr>
        </p:nvSpPr>
        <p:spPr bwMode="auto">
          <a:xfrm>
            <a:off x="198438" y="928689"/>
            <a:ext cx="8697912" cy="4179339"/>
          </a:xfrm>
          <a:solidFill>
            <a:schemeClr val="bg1"/>
          </a:solidFill>
        </p:spPr>
        <p:txBody>
          <a:bodyPr vert="horz" wrap="square" lIns="91440" tIns="45720" rIns="91440" bIns="45720" numCol="1" anchor="t" anchorCtr="0" compatLnSpc="1">
            <a:prstTxWarp prst="textNoShape">
              <a:avLst/>
            </a:prstTxWarp>
          </a:bodyPr>
          <a:lstStyle/>
          <a:p>
            <a:pPr marL="514350" indent="-514350">
              <a:spcAft>
                <a:spcPts val="600"/>
              </a:spcAft>
              <a:buFont typeface="+mj-lt"/>
              <a:buAutoNum type="arabicPeriod"/>
            </a:pPr>
            <a:r>
              <a:rPr lang="en-US" altLang="en-US" sz="2600"/>
              <a:t>Mentors with continuing students (who will no longer be supported by the GA Tutor on a weekly basis)</a:t>
            </a:r>
          </a:p>
          <a:p>
            <a:pPr marL="514350" indent="-514350">
              <a:spcAft>
                <a:spcPts val="600"/>
              </a:spcAft>
              <a:buFont typeface="+mj-lt"/>
              <a:buAutoNum type="arabicPeriod"/>
            </a:pPr>
            <a:r>
              <a:rPr lang="en-US" altLang="en-US" sz="2600"/>
              <a:t>New mentors of new or continuing students</a:t>
            </a:r>
          </a:p>
          <a:p>
            <a:pPr marL="400050" lvl="1" indent="0">
              <a:spcAft>
                <a:spcPts val="600"/>
              </a:spcAft>
              <a:buNone/>
            </a:pPr>
            <a:r>
              <a:rPr lang="en-US" altLang="en-US" sz="2400" u="sng"/>
              <a:t>Note</a:t>
            </a:r>
            <a:r>
              <a:rPr lang="en-US" altLang="en-US" sz="2400"/>
              <a:t>: Mentors are urged to watch the training videos – produced for the students – in order to gain more information on the logbook process and what to check for on sign-off each week.</a:t>
            </a:r>
          </a:p>
          <a:p>
            <a:pPr marL="400050" lvl="1" indent="0">
              <a:spcAft>
                <a:spcPts val="600"/>
              </a:spcAft>
              <a:buNone/>
            </a:pPr>
            <a:r>
              <a:rPr lang="en-US" altLang="en-US" sz="2400"/>
              <a:t>Continuing students should know the process well in any case!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a:extLst>
              <a:ext uri="{FF2B5EF4-FFF2-40B4-BE49-F238E27FC236}">
                <a16:creationId xmlns:a16="http://schemas.microsoft.com/office/drawing/2014/main" id="{9FAE1CD2-05F9-4E28-AFB7-A8810DBA7640}"/>
              </a:ext>
            </a:extLst>
          </p:cNvPr>
          <p:cNvSpPr>
            <a:spLocks noGrp="1"/>
          </p:cNvSpPr>
          <p:nvPr>
            <p:ph type="title"/>
          </p:nvPr>
        </p:nvSpPr>
        <p:spPr>
          <a:xfrm>
            <a:off x="422275" y="225425"/>
            <a:ext cx="8277225" cy="703263"/>
          </a:xfrm>
        </p:spPr>
        <p:txBody>
          <a:bodyPr/>
          <a:lstStyle/>
          <a:p>
            <a:pPr algn="l">
              <a:defRPr/>
            </a:pPr>
            <a:r>
              <a:rPr lang="en-GB" altLang="en-US" sz="3200" b="1">
                <a:solidFill>
                  <a:srgbClr val="006CB4"/>
                </a:solidFill>
                <a:latin typeface="Arial" pitchFamily="34" charset="0"/>
                <a:ea typeface="+mn-ea"/>
                <a:cs typeface="Arial" pitchFamily="34" charset="0"/>
              </a:rPr>
              <a:t>What will this Video Cover?</a:t>
            </a:r>
            <a:br>
              <a:rPr lang="en-GB" altLang="en-US" dirty="0"/>
            </a:br>
            <a:endParaRPr lang="en-GB" dirty="0"/>
          </a:p>
        </p:txBody>
      </p:sp>
      <p:sp>
        <p:nvSpPr>
          <p:cNvPr id="16" name="Content Placeholder 15">
            <a:extLst>
              <a:ext uri="{FF2B5EF4-FFF2-40B4-BE49-F238E27FC236}">
                <a16:creationId xmlns:a16="http://schemas.microsoft.com/office/drawing/2014/main" id="{78662E6C-417E-4560-AA1B-CC2C7962AFC6}"/>
              </a:ext>
            </a:extLst>
          </p:cNvPr>
          <p:cNvSpPr>
            <a:spLocks noGrp="1"/>
          </p:cNvSpPr>
          <p:nvPr>
            <p:ph idx="1"/>
          </p:nvPr>
        </p:nvSpPr>
        <p:spPr bwMode="auto">
          <a:xfrm>
            <a:off x="198438" y="928689"/>
            <a:ext cx="8697912" cy="4179339"/>
          </a:xfrm>
          <a:solidFill>
            <a:schemeClr val="bg1"/>
          </a:solidFill>
        </p:spPr>
        <p:txBody>
          <a:bodyPr vert="horz" wrap="square" lIns="91440" tIns="45720" rIns="91440" bIns="45720" numCol="1" anchor="t" anchorCtr="0" compatLnSpc="1">
            <a:prstTxWarp prst="textNoShape">
              <a:avLst/>
            </a:prstTxWarp>
          </a:bodyPr>
          <a:lstStyle/>
          <a:p>
            <a:pPr>
              <a:spcAft>
                <a:spcPts val="600"/>
              </a:spcAft>
            </a:pPr>
            <a:r>
              <a:rPr lang="en-US" altLang="en-US" sz="2800"/>
              <a:t>This video will provide a top-level overview of the process of filling out a logbook</a:t>
            </a:r>
          </a:p>
          <a:p>
            <a:pPr>
              <a:spcAft>
                <a:spcPts val="600"/>
              </a:spcAft>
            </a:pPr>
            <a:r>
              <a:rPr lang="en-US" altLang="en-US" sz="2800"/>
              <a:t>It will cover what you, as a mentor, need to check for when signing off the logbook each week</a:t>
            </a:r>
          </a:p>
          <a:p>
            <a:pPr>
              <a:spcAft>
                <a:spcPts val="600"/>
              </a:spcAft>
            </a:pPr>
            <a:r>
              <a:rPr lang="en-US" altLang="en-US" sz="2800"/>
              <a:t>and where to find the relevant guidance materials….</a:t>
            </a:r>
          </a:p>
          <a:p>
            <a:pPr marL="0" indent="0">
              <a:spcAft>
                <a:spcPts val="600"/>
              </a:spcAft>
              <a:buNone/>
            </a:pPr>
            <a:endParaRPr lang="en-US" altLang="en-US" sz="2800"/>
          </a:p>
        </p:txBody>
      </p:sp>
    </p:spTree>
    <p:extLst>
      <p:ext uri="{BB962C8B-B14F-4D97-AF65-F5344CB8AC3E}">
        <p14:creationId xmlns:p14="http://schemas.microsoft.com/office/powerpoint/2010/main" val="14357750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a:extLst>
              <a:ext uri="{FF2B5EF4-FFF2-40B4-BE49-F238E27FC236}">
                <a16:creationId xmlns:a16="http://schemas.microsoft.com/office/drawing/2014/main" id="{9FAE1CD2-05F9-4E28-AFB7-A8810DBA7640}"/>
              </a:ext>
            </a:extLst>
          </p:cNvPr>
          <p:cNvSpPr>
            <a:spLocks noGrp="1"/>
          </p:cNvSpPr>
          <p:nvPr>
            <p:ph type="title"/>
          </p:nvPr>
        </p:nvSpPr>
        <p:spPr>
          <a:xfrm>
            <a:off x="422275" y="225425"/>
            <a:ext cx="8277225" cy="703263"/>
          </a:xfrm>
        </p:spPr>
        <p:txBody>
          <a:bodyPr/>
          <a:lstStyle/>
          <a:p>
            <a:pPr algn="l">
              <a:defRPr/>
            </a:pPr>
            <a:r>
              <a:rPr lang="en-GB" altLang="en-US" sz="3200" b="1">
                <a:solidFill>
                  <a:srgbClr val="006CB4"/>
                </a:solidFill>
                <a:latin typeface="Arial" pitchFamily="34" charset="0"/>
                <a:ea typeface="+mn-ea"/>
                <a:cs typeface="Arial" pitchFamily="34" charset="0"/>
              </a:rPr>
              <a:t>Key information</a:t>
            </a:r>
            <a:endParaRPr lang="en-GB" dirty="0"/>
          </a:p>
        </p:txBody>
      </p:sp>
      <p:sp>
        <p:nvSpPr>
          <p:cNvPr id="16" name="Content Placeholder 15">
            <a:extLst>
              <a:ext uri="{FF2B5EF4-FFF2-40B4-BE49-F238E27FC236}">
                <a16:creationId xmlns:a16="http://schemas.microsoft.com/office/drawing/2014/main" id="{78662E6C-417E-4560-AA1B-CC2C7962AFC6}"/>
              </a:ext>
            </a:extLst>
          </p:cNvPr>
          <p:cNvSpPr>
            <a:spLocks noGrp="1"/>
          </p:cNvSpPr>
          <p:nvPr>
            <p:ph idx="1"/>
          </p:nvPr>
        </p:nvSpPr>
        <p:spPr bwMode="auto">
          <a:xfrm>
            <a:off x="82824" y="942976"/>
            <a:ext cx="8882500" cy="5703886"/>
          </a:xfrm>
          <a:solidFill>
            <a:schemeClr val="bg1"/>
          </a:solidFill>
        </p:spPr>
        <p:txBody>
          <a:bodyPr vert="horz" wrap="square" lIns="91440" tIns="45720" rIns="91440" bIns="45720" numCol="1" anchor="t" anchorCtr="0" compatLnSpc="1">
            <a:prstTxWarp prst="textNoShape">
              <a:avLst/>
            </a:prstTxWarp>
          </a:bodyPr>
          <a:lstStyle/>
          <a:p>
            <a:pPr>
              <a:spcAft>
                <a:spcPts val="600"/>
              </a:spcAft>
            </a:pPr>
            <a:r>
              <a:rPr lang="en-US" altLang="en-US" sz="2600"/>
              <a:t>A sharepoint has been set up for your information, including:</a:t>
            </a:r>
          </a:p>
          <a:p>
            <a:pPr lvl="1">
              <a:spcAft>
                <a:spcPts val="600"/>
              </a:spcAft>
            </a:pPr>
            <a:r>
              <a:rPr lang="en-US" altLang="en-US" sz="2600"/>
              <a:t>Logbook training videos (including this one)</a:t>
            </a:r>
          </a:p>
          <a:p>
            <a:pPr lvl="1">
              <a:spcAft>
                <a:spcPts val="600"/>
              </a:spcAft>
            </a:pPr>
            <a:r>
              <a:rPr lang="en-US" altLang="en-US" sz="2600"/>
              <a:t>GA UK Spec document</a:t>
            </a:r>
          </a:p>
          <a:p>
            <a:pPr lvl="1">
              <a:spcAft>
                <a:spcPts val="600"/>
              </a:spcAft>
            </a:pPr>
            <a:r>
              <a:rPr lang="en-US" altLang="en-US" sz="2600"/>
              <a:t>Sample logs for evidence type: </a:t>
            </a:r>
          </a:p>
          <a:p>
            <a:pPr marL="914400" lvl="2" indent="0">
              <a:spcAft>
                <a:spcPts val="600"/>
              </a:spcAft>
              <a:buNone/>
            </a:pPr>
            <a:r>
              <a:rPr lang="en-US" altLang="en-US" sz="2600"/>
              <a:t>1) Module, or </a:t>
            </a:r>
          </a:p>
          <a:p>
            <a:pPr marL="914400" lvl="2" indent="0">
              <a:spcAft>
                <a:spcPts val="600"/>
              </a:spcAft>
              <a:buNone/>
            </a:pPr>
            <a:r>
              <a:rPr lang="en-US" altLang="en-US" sz="2600"/>
              <a:t>2) Programme</a:t>
            </a:r>
          </a:p>
          <a:p>
            <a:pPr lvl="1">
              <a:spcAft>
                <a:spcPts val="600"/>
              </a:spcAft>
            </a:pPr>
            <a:r>
              <a:rPr lang="en-US" altLang="en-US" sz="2600"/>
              <a:t>Document </a:t>
            </a:r>
            <a:r>
              <a:rPr lang="en-US" altLang="en-US" sz="2600" i="1"/>
              <a:t>“How To Fill In Log Book Sheet - AHEP4 (14-09-23).PDF” </a:t>
            </a:r>
          </a:p>
          <a:p>
            <a:pPr>
              <a:spcAft>
                <a:spcPts val="600"/>
              </a:spcAft>
            </a:pPr>
            <a:r>
              <a:rPr lang="en-US" altLang="en-US" sz="2600"/>
              <a:t>We </a:t>
            </a:r>
            <a:r>
              <a:rPr lang="en-US" altLang="en-US" sz="2600" i="1"/>
              <a:t>strongly</a:t>
            </a:r>
            <a:r>
              <a:rPr lang="en-US" altLang="en-US" sz="2600"/>
              <a:t> recommend that Mentors watch the logbook training videos in order to understand the requirements</a:t>
            </a:r>
          </a:p>
          <a:p>
            <a:pPr lvl="1">
              <a:spcAft>
                <a:spcPts val="600"/>
              </a:spcAft>
            </a:pPr>
            <a:endParaRPr lang="en-GB" altLang="en-US" sz="2600"/>
          </a:p>
        </p:txBody>
      </p:sp>
    </p:spTree>
    <p:extLst>
      <p:ext uri="{BB962C8B-B14F-4D97-AF65-F5344CB8AC3E}">
        <p14:creationId xmlns:p14="http://schemas.microsoft.com/office/powerpoint/2010/main" val="3145446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6">
                                            <p:txEl>
                                              <p:pRg st="4" end="4"/>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a:extLst>
              <a:ext uri="{FF2B5EF4-FFF2-40B4-BE49-F238E27FC236}">
                <a16:creationId xmlns:a16="http://schemas.microsoft.com/office/drawing/2014/main" id="{9FAE1CD2-05F9-4E28-AFB7-A8810DBA7640}"/>
              </a:ext>
            </a:extLst>
          </p:cNvPr>
          <p:cNvSpPr>
            <a:spLocks noGrp="1"/>
          </p:cNvSpPr>
          <p:nvPr>
            <p:ph type="title"/>
          </p:nvPr>
        </p:nvSpPr>
        <p:spPr>
          <a:xfrm>
            <a:off x="422275" y="225425"/>
            <a:ext cx="8277225" cy="888672"/>
          </a:xfrm>
        </p:spPr>
        <p:txBody>
          <a:bodyPr/>
          <a:lstStyle/>
          <a:p>
            <a:pPr algn="l">
              <a:defRPr/>
            </a:pPr>
            <a:r>
              <a:rPr lang="en-GB" altLang="en-US" sz="2800" b="1">
                <a:solidFill>
                  <a:srgbClr val="006CB4"/>
                </a:solidFill>
                <a:latin typeface="Arial" pitchFamily="34" charset="0"/>
                <a:ea typeface="+mn-ea"/>
                <a:cs typeface="Arial" pitchFamily="34" charset="0"/>
              </a:rPr>
              <a:t>Brief overview </a:t>
            </a:r>
            <a:r>
              <a:rPr lang="en-GB" altLang="en-US" sz="2400" b="1">
                <a:solidFill>
                  <a:srgbClr val="006CB4"/>
                </a:solidFill>
                <a:latin typeface="Arial" pitchFamily="34" charset="0"/>
                <a:ea typeface="+mn-ea"/>
                <a:cs typeface="Arial" pitchFamily="34" charset="0"/>
              </a:rPr>
              <a:t>(please refer to training videos for more detailed information)</a:t>
            </a:r>
            <a:endParaRPr lang="en-GB" sz="2400" dirty="0"/>
          </a:p>
        </p:txBody>
      </p:sp>
      <p:sp>
        <p:nvSpPr>
          <p:cNvPr id="16" name="Content Placeholder 15">
            <a:extLst>
              <a:ext uri="{FF2B5EF4-FFF2-40B4-BE49-F238E27FC236}">
                <a16:creationId xmlns:a16="http://schemas.microsoft.com/office/drawing/2014/main" id="{78662E6C-417E-4560-AA1B-CC2C7962AFC6}"/>
              </a:ext>
            </a:extLst>
          </p:cNvPr>
          <p:cNvSpPr>
            <a:spLocks noGrp="1"/>
          </p:cNvSpPr>
          <p:nvPr>
            <p:ph idx="1"/>
          </p:nvPr>
        </p:nvSpPr>
        <p:spPr bwMode="auto">
          <a:xfrm>
            <a:off x="198438" y="1243995"/>
            <a:ext cx="8697912" cy="5535726"/>
          </a:xfrm>
          <a:solidFill>
            <a:schemeClr val="bg1"/>
          </a:solidFill>
        </p:spPr>
        <p:txBody>
          <a:bodyPr vert="horz" wrap="square" lIns="91440" tIns="45720" rIns="91440" bIns="45720" numCol="1" anchor="t" anchorCtr="0" compatLnSpc="1">
            <a:prstTxWarp prst="textNoShape">
              <a:avLst/>
            </a:prstTxWarp>
          </a:bodyPr>
          <a:lstStyle/>
          <a:p>
            <a:pPr>
              <a:spcAft>
                <a:spcPts val="600"/>
              </a:spcAft>
            </a:pPr>
            <a:r>
              <a:rPr lang="en-US" altLang="en-US" sz="2400"/>
              <a:t>Logbooks are a </a:t>
            </a:r>
            <a:r>
              <a:rPr lang="en-US" altLang="en-US" sz="2400" i="1"/>
              <a:t>mandatory</a:t>
            </a:r>
            <a:r>
              <a:rPr lang="en-US" altLang="en-US" sz="2400"/>
              <a:t> requirement of the ED&amp;M GA. They are also a </a:t>
            </a:r>
            <a:r>
              <a:rPr lang="en-US" altLang="en-US" sz="2400" b="1"/>
              <a:t>Pass/Fail </a:t>
            </a:r>
            <a:r>
              <a:rPr lang="en-US" altLang="en-US" sz="2400"/>
              <a:t>element of the IES 1/2/3 module courseworks</a:t>
            </a:r>
          </a:p>
          <a:p>
            <a:pPr>
              <a:spcAft>
                <a:spcPts val="600"/>
              </a:spcAft>
            </a:pPr>
            <a:r>
              <a:rPr lang="en-US" altLang="en-US" sz="2400"/>
              <a:t>Students must submit 9 x logs in Trimester A (Sept – Dec) and 9 x logs in B (Jan – April) to a “good standard”</a:t>
            </a:r>
          </a:p>
          <a:p>
            <a:pPr>
              <a:spcAft>
                <a:spcPts val="600"/>
              </a:spcAft>
            </a:pPr>
            <a:r>
              <a:rPr lang="en-US" altLang="en-US" sz="2400"/>
              <a:t>As mentor of a continuing student, your responsibility will be to ensure that logs have the correct referencing to UK SPEC competence codes and that they reference both the Module and accompanying Competence they have chosen (verbatim) in the reflection section each week</a:t>
            </a:r>
          </a:p>
          <a:p>
            <a:pPr>
              <a:spcAft>
                <a:spcPts val="600"/>
              </a:spcAft>
            </a:pPr>
            <a:r>
              <a:rPr lang="en-US" altLang="en-US" sz="2400"/>
              <a:t>Logbooks must include your comments (a few lines will suffice) and both your and the student’s signatures included as scanned images</a:t>
            </a:r>
          </a:p>
          <a:p>
            <a:pPr>
              <a:spcAft>
                <a:spcPts val="600"/>
              </a:spcAft>
            </a:pPr>
            <a:endParaRPr lang="en-US" altLang="en-US" sz="2400"/>
          </a:p>
          <a:p>
            <a:pPr>
              <a:spcAft>
                <a:spcPts val="600"/>
              </a:spcAft>
            </a:pPr>
            <a:endParaRPr lang="en-US" altLang="en-US" sz="2400"/>
          </a:p>
          <a:p>
            <a:pPr>
              <a:spcAft>
                <a:spcPts val="600"/>
              </a:spcAft>
            </a:pPr>
            <a:endParaRPr lang="en-US" altLang="en-US" sz="2400"/>
          </a:p>
          <a:p>
            <a:pPr>
              <a:spcAft>
                <a:spcPts val="600"/>
              </a:spcAft>
            </a:pPr>
            <a:endParaRPr lang="en-US" altLang="en-US" sz="2400"/>
          </a:p>
          <a:p>
            <a:pPr lvl="1">
              <a:spcAft>
                <a:spcPts val="600"/>
              </a:spcAft>
            </a:pPr>
            <a:endParaRPr lang="en-GB" altLang="en-US" sz="2400"/>
          </a:p>
        </p:txBody>
      </p:sp>
    </p:spTree>
    <p:extLst>
      <p:ext uri="{BB962C8B-B14F-4D97-AF65-F5344CB8AC3E}">
        <p14:creationId xmlns:p14="http://schemas.microsoft.com/office/powerpoint/2010/main" val="1095585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a:extLst>
              <a:ext uri="{FF2B5EF4-FFF2-40B4-BE49-F238E27FC236}">
                <a16:creationId xmlns:a16="http://schemas.microsoft.com/office/drawing/2014/main" id="{9FAE1CD2-05F9-4E28-AFB7-A8810DBA7640}"/>
              </a:ext>
            </a:extLst>
          </p:cNvPr>
          <p:cNvSpPr>
            <a:spLocks noGrp="1"/>
          </p:cNvSpPr>
          <p:nvPr>
            <p:ph type="title"/>
          </p:nvPr>
        </p:nvSpPr>
        <p:spPr>
          <a:xfrm>
            <a:off x="422275" y="225425"/>
            <a:ext cx="8277225" cy="888672"/>
          </a:xfrm>
        </p:spPr>
        <p:txBody>
          <a:bodyPr/>
          <a:lstStyle/>
          <a:p>
            <a:pPr algn="l">
              <a:defRPr/>
            </a:pPr>
            <a:r>
              <a:rPr lang="en-GB" altLang="en-US" sz="2800" b="1">
                <a:solidFill>
                  <a:srgbClr val="006CB4"/>
                </a:solidFill>
                <a:latin typeface="Arial" pitchFamily="34" charset="0"/>
                <a:ea typeface="+mn-ea"/>
                <a:cs typeface="Arial" pitchFamily="34" charset="0"/>
              </a:rPr>
              <a:t>Brief overview </a:t>
            </a:r>
            <a:r>
              <a:rPr lang="en-GB" altLang="en-US" sz="2400" b="1">
                <a:solidFill>
                  <a:srgbClr val="006CB4"/>
                </a:solidFill>
                <a:latin typeface="Arial" pitchFamily="34" charset="0"/>
                <a:ea typeface="+mn-ea"/>
                <a:cs typeface="Arial" pitchFamily="34" charset="0"/>
              </a:rPr>
              <a:t>(please refer to training videos for more detailed information)</a:t>
            </a:r>
            <a:endParaRPr lang="en-GB" sz="2400" dirty="0"/>
          </a:p>
        </p:txBody>
      </p:sp>
      <p:sp>
        <p:nvSpPr>
          <p:cNvPr id="16" name="Content Placeholder 15">
            <a:extLst>
              <a:ext uri="{FF2B5EF4-FFF2-40B4-BE49-F238E27FC236}">
                <a16:creationId xmlns:a16="http://schemas.microsoft.com/office/drawing/2014/main" id="{78662E6C-417E-4560-AA1B-CC2C7962AFC6}"/>
              </a:ext>
            </a:extLst>
          </p:cNvPr>
          <p:cNvSpPr>
            <a:spLocks noGrp="1"/>
          </p:cNvSpPr>
          <p:nvPr>
            <p:ph idx="1"/>
          </p:nvPr>
        </p:nvSpPr>
        <p:spPr bwMode="auto">
          <a:xfrm>
            <a:off x="198438" y="1374252"/>
            <a:ext cx="8697912" cy="3817857"/>
          </a:xfrm>
          <a:solidFill>
            <a:schemeClr val="bg1"/>
          </a:solidFill>
        </p:spPr>
        <p:txBody>
          <a:bodyPr vert="horz" wrap="square" lIns="91440" tIns="45720" rIns="91440" bIns="45720" numCol="1" anchor="t" anchorCtr="0" compatLnSpc="1">
            <a:prstTxWarp prst="textNoShape">
              <a:avLst/>
            </a:prstTxWarp>
          </a:bodyPr>
          <a:lstStyle/>
          <a:p>
            <a:pPr>
              <a:spcAft>
                <a:spcPts val="600"/>
              </a:spcAft>
            </a:pPr>
            <a:r>
              <a:rPr lang="en-US" altLang="en-US" sz="2400"/>
              <a:t>Logbooks should be in </a:t>
            </a:r>
            <a:r>
              <a:rPr lang="en-US" altLang="en-US" sz="2400" b="1"/>
              <a:t>Word format</a:t>
            </a:r>
            <a:r>
              <a:rPr lang="en-US" altLang="en-US" sz="2400"/>
              <a:t> using the template provided to them (they should not PDF the documents) </a:t>
            </a:r>
          </a:p>
          <a:p>
            <a:pPr>
              <a:spcAft>
                <a:spcPts val="600"/>
              </a:spcAft>
            </a:pPr>
            <a:r>
              <a:rPr lang="en-US" altLang="en-US" sz="2400"/>
              <a:t>We recommend using Desktop version of MS Word running on a Windows PC/Laptop (MacBooks and ChromeBooks can be problematic with word files with restricted editing)</a:t>
            </a:r>
          </a:p>
          <a:p>
            <a:pPr lvl="1">
              <a:spcAft>
                <a:spcPts val="600"/>
              </a:spcAft>
            </a:pPr>
            <a:endParaRPr lang="en-GB" altLang="en-US" sz="2400"/>
          </a:p>
        </p:txBody>
      </p:sp>
    </p:spTree>
    <p:extLst>
      <p:ext uri="{BB962C8B-B14F-4D97-AF65-F5344CB8AC3E}">
        <p14:creationId xmlns:p14="http://schemas.microsoft.com/office/powerpoint/2010/main" val="15577952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a:extLst>
              <a:ext uri="{FF2B5EF4-FFF2-40B4-BE49-F238E27FC236}">
                <a16:creationId xmlns:a16="http://schemas.microsoft.com/office/drawing/2014/main" id="{9FAE1CD2-05F9-4E28-AFB7-A8810DBA7640}"/>
              </a:ext>
            </a:extLst>
          </p:cNvPr>
          <p:cNvSpPr>
            <a:spLocks noGrp="1"/>
          </p:cNvSpPr>
          <p:nvPr>
            <p:ph type="title"/>
          </p:nvPr>
        </p:nvSpPr>
        <p:spPr>
          <a:xfrm>
            <a:off x="422275" y="225425"/>
            <a:ext cx="8277225" cy="888672"/>
          </a:xfrm>
        </p:spPr>
        <p:txBody>
          <a:bodyPr/>
          <a:lstStyle/>
          <a:p>
            <a:pPr algn="l">
              <a:defRPr/>
            </a:pPr>
            <a:r>
              <a:rPr lang="en-GB" altLang="en-US" sz="2800" b="1">
                <a:solidFill>
                  <a:srgbClr val="006CB4"/>
                </a:solidFill>
                <a:latin typeface="Arial" pitchFamily="34" charset="0"/>
                <a:ea typeface="+mn-ea"/>
                <a:cs typeface="Arial" pitchFamily="34" charset="0"/>
              </a:rPr>
              <a:t>Brief overview </a:t>
            </a:r>
            <a:r>
              <a:rPr lang="en-GB" altLang="en-US" sz="2400" b="1">
                <a:solidFill>
                  <a:srgbClr val="006CB4"/>
                </a:solidFill>
                <a:latin typeface="Arial" pitchFamily="34" charset="0"/>
                <a:ea typeface="+mn-ea"/>
                <a:cs typeface="Arial" pitchFamily="34" charset="0"/>
              </a:rPr>
              <a:t>– Process of submission</a:t>
            </a:r>
            <a:endParaRPr lang="en-GB" sz="2400" dirty="0"/>
          </a:p>
        </p:txBody>
      </p:sp>
      <p:sp>
        <p:nvSpPr>
          <p:cNvPr id="16" name="Content Placeholder 15">
            <a:extLst>
              <a:ext uri="{FF2B5EF4-FFF2-40B4-BE49-F238E27FC236}">
                <a16:creationId xmlns:a16="http://schemas.microsoft.com/office/drawing/2014/main" id="{78662E6C-417E-4560-AA1B-CC2C7962AFC6}"/>
              </a:ext>
            </a:extLst>
          </p:cNvPr>
          <p:cNvSpPr>
            <a:spLocks noGrp="1"/>
          </p:cNvSpPr>
          <p:nvPr>
            <p:ph idx="1"/>
          </p:nvPr>
        </p:nvSpPr>
        <p:spPr bwMode="auto">
          <a:xfrm>
            <a:off x="198438" y="907667"/>
            <a:ext cx="8697912" cy="5535726"/>
          </a:xfrm>
          <a:solidFill>
            <a:schemeClr val="bg1"/>
          </a:solidFill>
        </p:spPr>
        <p:txBody>
          <a:bodyPr vert="horz" wrap="square" lIns="91440" tIns="45720" rIns="91440" bIns="45720" numCol="1" anchor="t" anchorCtr="0" compatLnSpc="1">
            <a:prstTxWarp prst="textNoShape">
              <a:avLst/>
            </a:prstTxWarp>
          </a:bodyPr>
          <a:lstStyle/>
          <a:p>
            <a:pPr>
              <a:spcAft>
                <a:spcPts val="600"/>
              </a:spcAft>
            </a:pPr>
            <a:r>
              <a:rPr lang="en-US" altLang="en-US" sz="2400"/>
              <a:t>Students fill out their logbook on or before Friday of the given week using the template provided to them - and as per instructions given in the guidance.  They append each week as it comes</a:t>
            </a:r>
          </a:p>
          <a:p>
            <a:pPr>
              <a:spcAft>
                <a:spcPts val="600"/>
              </a:spcAft>
            </a:pPr>
            <a:r>
              <a:rPr lang="en-US" altLang="en-US" sz="2400"/>
              <a:t>If you can read and sign the log before the student submits on the Friday, that’s ideal, but they should not delay uploading. Your comments can follow the next week, if necessary</a:t>
            </a:r>
          </a:p>
          <a:p>
            <a:pPr>
              <a:spcAft>
                <a:spcPts val="600"/>
              </a:spcAft>
            </a:pPr>
            <a:r>
              <a:rPr lang="en-US" altLang="en-US" sz="2400"/>
              <a:t>Please check the logbook for content and quality (its up to you if you wish/have time to read over for grammar etc)</a:t>
            </a:r>
          </a:p>
          <a:p>
            <a:pPr>
              <a:spcAft>
                <a:spcPts val="600"/>
              </a:spcAft>
            </a:pPr>
            <a:r>
              <a:rPr lang="en-US" altLang="en-US" sz="2400"/>
              <a:t>Students should review any comments you have, make any fixes based on these and make sure to take note for their logs going forward</a:t>
            </a:r>
          </a:p>
          <a:p>
            <a:pPr>
              <a:spcAft>
                <a:spcPts val="600"/>
              </a:spcAft>
            </a:pPr>
            <a:r>
              <a:rPr lang="en-US" altLang="en-US" sz="2400"/>
              <a:t>Students should fill out the next week's log in the same document and upload until they have all nine logs completed</a:t>
            </a:r>
          </a:p>
          <a:p>
            <a:pPr>
              <a:spcAft>
                <a:spcPts val="600"/>
              </a:spcAft>
            </a:pPr>
            <a:endParaRPr lang="en-US" altLang="en-US" sz="2400"/>
          </a:p>
          <a:p>
            <a:pPr>
              <a:spcAft>
                <a:spcPts val="600"/>
              </a:spcAft>
            </a:pPr>
            <a:endParaRPr lang="en-US" altLang="en-US" sz="2400"/>
          </a:p>
          <a:p>
            <a:pPr>
              <a:spcAft>
                <a:spcPts val="600"/>
              </a:spcAft>
            </a:pPr>
            <a:endParaRPr lang="en-US" altLang="en-US" sz="2400"/>
          </a:p>
          <a:p>
            <a:pPr>
              <a:spcAft>
                <a:spcPts val="600"/>
              </a:spcAft>
            </a:pPr>
            <a:endParaRPr lang="en-US" altLang="en-US" sz="2400"/>
          </a:p>
          <a:p>
            <a:pPr lvl="1">
              <a:spcAft>
                <a:spcPts val="600"/>
              </a:spcAft>
            </a:pPr>
            <a:endParaRPr lang="en-GB" altLang="en-US" sz="2400"/>
          </a:p>
        </p:txBody>
      </p:sp>
    </p:spTree>
    <p:extLst>
      <p:ext uri="{BB962C8B-B14F-4D97-AF65-F5344CB8AC3E}">
        <p14:creationId xmlns:p14="http://schemas.microsoft.com/office/powerpoint/2010/main" val="10680910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a:extLst>
              <a:ext uri="{FF2B5EF4-FFF2-40B4-BE49-F238E27FC236}">
                <a16:creationId xmlns:a16="http://schemas.microsoft.com/office/drawing/2014/main" id="{9FAE1CD2-05F9-4E28-AFB7-A8810DBA7640}"/>
              </a:ext>
            </a:extLst>
          </p:cNvPr>
          <p:cNvSpPr>
            <a:spLocks noGrp="1"/>
          </p:cNvSpPr>
          <p:nvPr>
            <p:ph type="title"/>
          </p:nvPr>
        </p:nvSpPr>
        <p:spPr>
          <a:xfrm>
            <a:off x="422275" y="225425"/>
            <a:ext cx="8277225" cy="703263"/>
          </a:xfrm>
        </p:spPr>
        <p:txBody>
          <a:bodyPr/>
          <a:lstStyle/>
          <a:p>
            <a:pPr algn="l">
              <a:defRPr/>
            </a:pPr>
            <a:r>
              <a:rPr lang="en-GB" altLang="en-US" sz="3200" b="1">
                <a:solidFill>
                  <a:srgbClr val="006CB4"/>
                </a:solidFill>
                <a:latin typeface="Arial" pitchFamily="34" charset="0"/>
                <a:ea typeface="+mn-ea"/>
                <a:cs typeface="Arial" pitchFamily="34" charset="0"/>
              </a:rPr>
              <a:t>Key requirements / things to check (1/3):</a:t>
            </a:r>
            <a:endParaRPr lang="en-GB" dirty="0"/>
          </a:p>
        </p:txBody>
      </p:sp>
      <p:sp>
        <p:nvSpPr>
          <p:cNvPr id="16" name="Content Placeholder 15">
            <a:extLst>
              <a:ext uri="{FF2B5EF4-FFF2-40B4-BE49-F238E27FC236}">
                <a16:creationId xmlns:a16="http://schemas.microsoft.com/office/drawing/2014/main" id="{78662E6C-417E-4560-AA1B-CC2C7962AFC6}"/>
              </a:ext>
            </a:extLst>
          </p:cNvPr>
          <p:cNvSpPr>
            <a:spLocks noGrp="1"/>
          </p:cNvSpPr>
          <p:nvPr>
            <p:ph idx="1"/>
          </p:nvPr>
        </p:nvSpPr>
        <p:spPr bwMode="auto">
          <a:xfrm>
            <a:off x="198438" y="928689"/>
            <a:ext cx="8697912" cy="4179339"/>
          </a:xfrm>
          <a:solidFill>
            <a:schemeClr val="bg1"/>
          </a:solidFill>
        </p:spPr>
        <p:txBody>
          <a:bodyPr vert="horz" wrap="square" lIns="91440" tIns="45720" rIns="91440" bIns="45720" numCol="1" anchor="t" anchorCtr="0" compatLnSpc="1">
            <a:prstTxWarp prst="textNoShape">
              <a:avLst/>
            </a:prstTxWarp>
          </a:bodyPr>
          <a:lstStyle/>
          <a:p>
            <a:pPr>
              <a:spcAft>
                <a:spcPts val="600"/>
              </a:spcAft>
            </a:pPr>
            <a:r>
              <a:rPr lang="en-US" altLang="en-US" sz="2400"/>
              <a:t>Has the student written a log for the given week? If not, please chase it up to avoid a backlog when the deadline approaches </a:t>
            </a:r>
          </a:p>
          <a:p>
            <a:pPr>
              <a:spcAft>
                <a:spcPts val="600"/>
              </a:spcAft>
            </a:pPr>
            <a:r>
              <a:rPr lang="en-US" altLang="en-US" sz="2400"/>
              <a:t>Have they filled out the relevant sections of the logbook with “enough” information?</a:t>
            </a:r>
          </a:p>
          <a:p>
            <a:pPr>
              <a:spcAft>
                <a:spcPts val="600"/>
              </a:spcAft>
            </a:pPr>
            <a:r>
              <a:rPr lang="en-US" altLang="en-US" sz="2400"/>
              <a:t>Has the student chosen a valid Competence that maps to the module selected?</a:t>
            </a:r>
          </a:p>
          <a:p>
            <a:pPr>
              <a:spcAft>
                <a:spcPts val="600"/>
              </a:spcAft>
            </a:pPr>
            <a:r>
              <a:rPr lang="en-US" altLang="en-US" sz="2400"/>
              <a:t>Have they used the correct UK SPEC code?</a:t>
            </a:r>
          </a:p>
          <a:p>
            <a:pPr>
              <a:spcAft>
                <a:spcPts val="600"/>
              </a:spcAft>
            </a:pPr>
            <a:r>
              <a:rPr lang="en-US" altLang="en-US" sz="2400"/>
              <a:t>Have they used the same Competence more than twice against a given module? (this is not allowed to promote variety in the logbook – please see video and guidance docs)</a:t>
            </a:r>
          </a:p>
        </p:txBody>
      </p:sp>
    </p:spTree>
    <p:extLst>
      <p:ext uri="{BB962C8B-B14F-4D97-AF65-F5344CB8AC3E}">
        <p14:creationId xmlns:p14="http://schemas.microsoft.com/office/powerpoint/2010/main" val="18148593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Content Placeholder 15">
            <a:extLst>
              <a:ext uri="{FF2B5EF4-FFF2-40B4-BE49-F238E27FC236}">
                <a16:creationId xmlns:a16="http://schemas.microsoft.com/office/drawing/2014/main" id="{78662E6C-417E-4560-AA1B-CC2C7962AFC6}"/>
              </a:ext>
            </a:extLst>
          </p:cNvPr>
          <p:cNvSpPr>
            <a:spLocks noGrp="1"/>
          </p:cNvSpPr>
          <p:nvPr>
            <p:ph idx="1"/>
          </p:nvPr>
        </p:nvSpPr>
        <p:spPr bwMode="auto">
          <a:xfrm>
            <a:off x="198438" y="928689"/>
            <a:ext cx="8697912" cy="4179339"/>
          </a:xfrm>
          <a:solidFill>
            <a:schemeClr val="bg1"/>
          </a:solidFill>
        </p:spPr>
        <p:txBody>
          <a:bodyPr vert="horz" wrap="square" lIns="91440" tIns="45720" rIns="91440" bIns="45720" numCol="1" anchor="t" anchorCtr="0" compatLnSpc="1">
            <a:prstTxWarp prst="textNoShape">
              <a:avLst/>
            </a:prstTxWarp>
          </a:bodyPr>
          <a:lstStyle/>
          <a:p>
            <a:pPr>
              <a:spcAft>
                <a:spcPts val="600"/>
              </a:spcAft>
            </a:pPr>
            <a:r>
              <a:rPr lang="en-US" altLang="en-US" sz="2400"/>
              <a:t>Have they included a statement in the reflective section that explains why the particular Module </a:t>
            </a:r>
            <a:r>
              <a:rPr lang="en-US" altLang="en-US" sz="2400" i="1"/>
              <a:t>and</a:t>
            </a:r>
            <a:r>
              <a:rPr lang="en-US" altLang="en-US" sz="2400"/>
              <a:t> Competence is relevant to the activity undertaken? </a:t>
            </a:r>
          </a:p>
          <a:p>
            <a:pPr>
              <a:spcAft>
                <a:spcPts val="600"/>
              </a:spcAft>
            </a:pPr>
            <a:r>
              <a:rPr lang="en-US" altLang="en-US" sz="2400"/>
              <a:t>Please refer to the video and document </a:t>
            </a:r>
            <a:r>
              <a:rPr lang="en-US" altLang="en-US" sz="2400" i="1"/>
              <a:t>“How To Fill In Log Book Sheet - AHEP4 (14-09-23)” </a:t>
            </a:r>
            <a:r>
              <a:rPr lang="en-US" altLang="en-US" sz="2400"/>
              <a:t>for more information</a:t>
            </a:r>
          </a:p>
          <a:p>
            <a:pPr>
              <a:spcAft>
                <a:spcPts val="600"/>
              </a:spcAft>
            </a:pPr>
            <a:r>
              <a:rPr lang="en-US" altLang="en-US" sz="2400"/>
              <a:t>Below example is taken from the Sample Logbook – Module PDF documents (text is red is copy and paste from header on first page</a:t>
            </a:r>
          </a:p>
          <a:p>
            <a:pPr>
              <a:spcAft>
                <a:spcPts val="600"/>
              </a:spcAft>
            </a:pPr>
            <a:endParaRPr lang="en-US" altLang="en-US" sz="2400"/>
          </a:p>
          <a:p>
            <a:pPr>
              <a:spcAft>
                <a:spcPts val="600"/>
              </a:spcAft>
            </a:pPr>
            <a:endParaRPr lang="en-US" altLang="en-US" sz="2400"/>
          </a:p>
          <a:p>
            <a:pPr>
              <a:spcAft>
                <a:spcPts val="600"/>
              </a:spcAft>
            </a:pPr>
            <a:endParaRPr lang="en-US" altLang="en-US" sz="2400"/>
          </a:p>
          <a:p>
            <a:pPr>
              <a:spcAft>
                <a:spcPts val="600"/>
              </a:spcAft>
            </a:pPr>
            <a:endParaRPr lang="en-US" altLang="en-US" sz="2400"/>
          </a:p>
          <a:p>
            <a:pPr>
              <a:spcAft>
                <a:spcPts val="600"/>
              </a:spcAft>
            </a:pPr>
            <a:endParaRPr lang="en-GB" altLang="en-US" sz="2400"/>
          </a:p>
        </p:txBody>
      </p:sp>
      <p:sp>
        <p:nvSpPr>
          <p:cNvPr id="6" name="Title 14">
            <a:extLst>
              <a:ext uri="{FF2B5EF4-FFF2-40B4-BE49-F238E27FC236}">
                <a16:creationId xmlns:a16="http://schemas.microsoft.com/office/drawing/2014/main" id="{1896C278-B276-4354-B3AB-0BF95CB5D7BC}"/>
              </a:ext>
            </a:extLst>
          </p:cNvPr>
          <p:cNvSpPr txBox="1">
            <a:spLocks/>
          </p:cNvSpPr>
          <p:nvPr/>
        </p:nvSpPr>
        <p:spPr>
          <a:xfrm>
            <a:off x="422275" y="225425"/>
            <a:ext cx="8277225" cy="703263"/>
          </a:xfrm>
          <a:prstGeom prst="rect">
            <a:avLst/>
          </a:prstGeom>
        </p:spPr>
        <p:txBody>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algn="l" defTabSz="914400">
              <a:defRPr/>
            </a:pPr>
            <a:r>
              <a:rPr lang="en-GB" altLang="en-US" sz="3200" b="1">
                <a:solidFill>
                  <a:srgbClr val="006CB4"/>
                </a:solidFill>
                <a:latin typeface="Arial" pitchFamily="34" charset="0"/>
                <a:ea typeface="+mn-ea"/>
                <a:cs typeface="Arial" pitchFamily="34" charset="0"/>
              </a:rPr>
              <a:t>Key requirements / things to check (2/3):</a:t>
            </a:r>
            <a:endParaRPr lang="en-GB" dirty="0"/>
          </a:p>
        </p:txBody>
      </p:sp>
      <p:pic>
        <p:nvPicPr>
          <p:cNvPr id="4" name="Picture 3">
            <a:extLst>
              <a:ext uri="{FF2B5EF4-FFF2-40B4-BE49-F238E27FC236}">
                <a16:creationId xmlns:a16="http://schemas.microsoft.com/office/drawing/2014/main" id="{B23C78D8-AEBE-4B7E-A22C-3C140F1AA34D}"/>
              </a:ext>
            </a:extLst>
          </p:cNvPr>
          <p:cNvPicPr>
            <a:picLocks noChangeAspect="1"/>
          </p:cNvPicPr>
          <p:nvPr/>
        </p:nvPicPr>
        <p:blipFill>
          <a:blip r:embed="rId3"/>
          <a:stretch>
            <a:fillRect/>
          </a:stretch>
        </p:blipFill>
        <p:spPr>
          <a:xfrm>
            <a:off x="521932" y="4091851"/>
            <a:ext cx="8050924" cy="1224973"/>
          </a:xfrm>
          <a:prstGeom prst="rect">
            <a:avLst/>
          </a:prstGeom>
        </p:spPr>
      </p:pic>
    </p:spTree>
    <p:extLst>
      <p:ext uri="{BB962C8B-B14F-4D97-AF65-F5344CB8AC3E}">
        <p14:creationId xmlns:p14="http://schemas.microsoft.com/office/powerpoint/2010/main" val="37423166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1_Fra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B15CDD3462E954EA4D18E9F895B1BFC" ma:contentTypeVersion="18" ma:contentTypeDescription="Create a new document." ma:contentTypeScope="" ma:versionID="015e1aa74fb8d5d0552cf025fa4c8055">
  <xsd:schema xmlns:xsd="http://www.w3.org/2001/XMLSchema" xmlns:xs="http://www.w3.org/2001/XMLSchema" xmlns:p="http://schemas.microsoft.com/office/2006/metadata/properties" xmlns:ns3="765eb62a-4995-4551-a58a-c9b57f67794e" xmlns:ns4="249ef402-dc34-4431-aefe-6147c95250ab" targetNamespace="http://schemas.microsoft.com/office/2006/metadata/properties" ma:root="true" ma:fieldsID="d6e8eff2e5483ea2cc11aeb30bac8c39" ns3:_="" ns4:_="">
    <xsd:import namespace="765eb62a-4995-4551-a58a-c9b57f67794e"/>
    <xsd:import namespace="249ef402-dc34-4431-aefe-6147c95250ab"/>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KeyPoints" minOccurs="0"/>
                <xsd:element ref="ns3:MediaServiceKeyPoints" minOccurs="0"/>
                <xsd:element ref="ns3:MediaServiceAutoTags" minOccurs="0"/>
                <xsd:element ref="ns3:MediaServiceLocation" minOccurs="0"/>
                <xsd:element ref="ns3:MediaServiceGenerationTime" minOccurs="0"/>
                <xsd:element ref="ns3:MediaServiceEventHashCode" minOccurs="0"/>
                <xsd:element ref="ns3:MediaServiceOCR" minOccurs="0"/>
                <xsd:element ref="ns4:SharedWithUsers" minOccurs="0"/>
                <xsd:element ref="ns4:SharedWithDetails" minOccurs="0"/>
                <xsd:element ref="ns4:SharingHintHash" minOccurs="0"/>
                <xsd:element ref="ns3:MediaLengthInSeconds" minOccurs="0"/>
                <xsd:element ref="ns3:_activity" minOccurs="0"/>
                <xsd:element ref="ns3:MediaServiceObjectDetectorVersions" minOccurs="0"/>
                <xsd:element ref="ns3:MediaServiceSystemTag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65eb62a-4995-4551-a58a-c9b57f67794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AutoTags" ma:index="13" nillable="true" ma:displayName="Tags" ma:internalName="MediaServiceAutoTags" ma:readOnly="true">
      <xsd:simpleType>
        <xsd:restriction base="dms:Text"/>
      </xsd:simpleType>
    </xsd:element>
    <xsd:element name="MediaServiceLocation" ma:index="14" nillable="true" ma:displayName="Location" ma:description="" ma:indexed="true" ma:internalName="MediaServiceLocatio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LengthInSeconds" ma:index="21" nillable="true" ma:displayName="Length (seconds)" ma:internalName="MediaLengthInSeconds" ma:readOnly="true">
      <xsd:simpleType>
        <xsd:restriction base="dms:Unknown"/>
      </xsd:simpleType>
    </xsd:element>
    <xsd:element name="_activity" ma:index="22" nillable="true" ma:displayName="_activity" ma:hidden="true" ma:internalName="_activity">
      <xsd:simpleType>
        <xsd:restriction base="dms:Note"/>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ystemTags" ma:index="24" nillable="true" ma:displayName="MediaServiceSystemTags" ma:hidden="true" ma:internalName="MediaServiceSystemTags" ma:readOnly="true">
      <xsd:simpleType>
        <xsd:restriction base="dms:Note"/>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49ef402-dc34-4431-aefe-6147c95250ab"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activity xmlns="765eb62a-4995-4551-a58a-c9b57f67794e" xsi:nil="true"/>
  </documentManagement>
</p:properties>
</file>

<file path=customXml/itemProps1.xml><?xml version="1.0" encoding="utf-8"?>
<ds:datastoreItem xmlns:ds="http://schemas.openxmlformats.org/officeDocument/2006/customXml" ds:itemID="{3D6A05AF-0E79-48FB-BB11-7889E5F3A32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65eb62a-4995-4551-a58a-c9b57f67794e"/>
    <ds:schemaRef ds:uri="249ef402-dc34-4431-aefe-6147c95250a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678C426-AEDB-446E-9C37-44720E5CEF61}">
  <ds:schemaRefs>
    <ds:schemaRef ds:uri="http://schemas.microsoft.com/sharepoint/v3/contenttype/forms"/>
  </ds:schemaRefs>
</ds:datastoreItem>
</file>

<file path=customXml/itemProps3.xml><?xml version="1.0" encoding="utf-8"?>
<ds:datastoreItem xmlns:ds="http://schemas.openxmlformats.org/officeDocument/2006/customXml" ds:itemID="{7E179533-6524-4F4F-9003-8460F294BB53}">
  <ds:schemaRefs>
    <ds:schemaRef ds:uri="http://www.w3.org/XML/1998/namespace"/>
    <ds:schemaRef ds:uri="http://schemas.microsoft.com/office/infopath/2007/PartnerControls"/>
    <ds:schemaRef ds:uri="http://purl.org/dc/terms/"/>
    <ds:schemaRef ds:uri="http://schemas.microsoft.com/office/2006/metadata/properties"/>
    <ds:schemaRef ds:uri="http://schemas.microsoft.com/office/2006/documentManagement/types"/>
    <ds:schemaRef ds:uri="765eb62a-4995-4551-a58a-c9b57f67794e"/>
    <ds:schemaRef ds:uri="http://purl.org/dc/elements/1.1/"/>
    <ds:schemaRef ds:uri="http://schemas.openxmlformats.org/package/2006/metadata/core-properties"/>
    <ds:schemaRef ds:uri="249ef402-dc34-4431-aefe-6147c95250ab"/>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GCU Template v8</Template>
  <TotalTime>0</TotalTime>
  <Words>868</Words>
  <Application>Microsoft Office PowerPoint</Application>
  <PresentationFormat>On-screen Show (4:3)</PresentationFormat>
  <Paragraphs>89</Paragraphs>
  <Slides>11</Slides>
  <Notes>11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Calibri</vt:lpstr>
      <vt:lpstr>1_Frame</vt:lpstr>
      <vt:lpstr>PowerPoint Presentation</vt:lpstr>
      <vt:lpstr>Who is this video aimed at? </vt:lpstr>
      <vt:lpstr>What will this Video Cover? </vt:lpstr>
      <vt:lpstr>Key information</vt:lpstr>
      <vt:lpstr>Brief overview (please refer to training videos for more detailed information)</vt:lpstr>
      <vt:lpstr>Brief overview (please refer to training videos for more detailed information)</vt:lpstr>
      <vt:lpstr>Brief overview – Process of submission</vt:lpstr>
      <vt:lpstr>Key requirements / things to check (1/3):</vt:lpstr>
      <vt:lpstr>PowerPoint Presentation</vt:lpstr>
      <vt:lpstr>PowerPoint Presentation</vt:lpstr>
      <vt:lpstr>PowerPoint Presentation</vt:lpstr>
    </vt:vector>
  </TitlesOfParts>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
  <cp:revision>4</cp:revision>
  <dcterms:created xsi:type="dcterms:W3CDTF">2013-06-18T15:06:41Z</dcterms:created>
  <dcterms:modified xsi:type="dcterms:W3CDTF">2024-09-24T08:25:22Z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fs.IsStoryboard">
    <vt:bool>true</vt:bool>
  </property>
  <property fmtid="{D5CDD505-2E9C-101B-9397-08002B2CF9AE}" pid="3" name="Tfs.LastKnownPath">
    <vt:lpwstr>\\enterprise.gcal.ac.uk\gcu\Staff\SEBE\Special\GA\GA Students\Weekly Log Sheets\LogBookGuidance -- Trim B Recap.ppt</vt:lpwstr>
  </property>
  <property fmtid="{D5CDD505-2E9C-101B-9397-08002B2CF9AE}" pid="4" name="ContentTypeId">
    <vt:lpwstr>0x010100EB15CDD3462E954EA4D18E9F895B1BFC</vt:lpwstr>
  </property>
</Properties>
</file>