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  <p:sldId id="261" r:id="rId4"/>
    <p:sldId id="286" r:id="rId5"/>
    <p:sldId id="285" r:id="rId6"/>
    <p:sldId id="284" r:id="rId7"/>
    <p:sldId id="267" r:id="rId8"/>
    <p:sldId id="268" r:id="rId9"/>
    <p:sldId id="269" r:id="rId10"/>
    <p:sldId id="270" r:id="rId11"/>
    <p:sldId id="277" r:id="rId12"/>
    <p:sldId id="264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9997"/>
    <a:srgbClr val="2E908E"/>
    <a:srgbClr val="68919C"/>
    <a:srgbClr val="35252F"/>
    <a:srgbClr val="3895A8"/>
    <a:srgbClr val="311D1E"/>
    <a:srgbClr val="F0E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55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F0C7-3DCD-3245-9CF5-BED47E8AAA43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8B002-8D09-EF4D-83BE-47FD9EC5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84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F0C7-3DCD-3245-9CF5-BED47E8AAA43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8B002-8D09-EF4D-83BE-47FD9EC5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22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F0C7-3DCD-3245-9CF5-BED47E8AAA43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8B002-8D09-EF4D-83BE-47FD9EC5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F0C7-3DCD-3245-9CF5-BED47E8AAA43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8B002-8D09-EF4D-83BE-47FD9EC5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36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F0C7-3DCD-3245-9CF5-BED47E8AAA43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8B002-8D09-EF4D-83BE-47FD9EC5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07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F0C7-3DCD-3245-9CF5-BED47E8AAA43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8B002-8D09-EF4D-83BE-47FD9EC5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6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F0C7-3DCD-3245-9CF5-BED47E8AAA43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8B002-8D09-EF4D-83BE-47FD9EC5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85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F0C7-3DCD-3245-9CF5-BED47E8AAA43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8B002-8D09-EF4D-83BE-47FD9EC5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57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F0C7-3DCD-3245-9CF5-BED47E8AAA43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8B002-8D09-EF4D-83BE-47FD9EC5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40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F0C7-3DCD-3245-9CF5-BED47E8AAA43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8B002-8D09-EF4D-83BE-47FD9EC5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F0C7-3DCD-3245-9CF5-BED47E8AAA43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8B002-8D09-EF4D-83BE-47FD9EC5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40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6F0C7-3DCD-3245-9CF5-BED47E8AAA43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8B002-8D09-EF4D-83BE-47FD9EC5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8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12636" y="4300990"/>
            <a:ext cx="5449455" cy="529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40"/>
              </a:lnSpc>
            </a:pPr>
            <a:r>
              <a:rPr lang="en-US" sz="2400" dirty="0" smtClean="0">
                <a:solidFill>
                  <a:srgbClr val="311D1E"/>
                </a:solidFill>
                <a:latin typeface="Myriad Pro"/>
                <a:cs typeface="Myriad Pro"/>
              </a:rPr>
              <a:t>Creating Conversations </a:t>
            </a:r>
          </a:p>
          <a:p>
            <a:pPr algn="ctr">
              <a:lnSpc>
                <a:spcPts val="1740"/>
              </a:lnSpc>
            </a:pPr>
            <a:r>
              <a:rPr lang="en-US" sz="1100" dirty="0" smtClean="0">
                <a:solidFill>
                  <a:srgbClr val="311D1E"/>
                </a:solidFill>
                <a:latin typeface="Myriad Pro"/>
                <a:cs typeface="Myriad Pro"/>
              </a:rPr>
              <a:t>Caledonian Creates | Student Research conference</a:t>
            </a:r>
            <a:endParaRPr lang="en-US" sz="1100" dirty="0">
              <a:solidFill>
                <a:srgbClr val="311D1E"/>
              </a:solidFill>
              <a:latin typeface="Myriad Pro"/>
              <a:cs typeface="Myriad Pr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391727"/>
            <a:ext cx="9144000" cy="1477818"/>
          </a:xfrm>
          <a:prstGeom prst="rect">
            <a:avLst/>
          </a:prstGeom>
          <a:solidFill>
            <a:srgbClr val="3895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76507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  <a:latin typeface="Roboto"/>
                <a:cs typeface="Roboto"/>
              </a:rPr>
              <a:t>Supporting students to engage with academic research</a:t>
            </a:r>
            <a:endParaRPr lang="en-US" b="1" i="1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161356"/>
            <a:ext cx="9143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bg1"/>
                </a:solidFill>
              </a:rPr>
              <a:t>Dr. Mary Maclachlan | Enhancement theme scholar Project</a:t>
            </a:r>
            <a:endParaRPr lang="en-US" sz="1400" i="1" dirty="0">
              <a:solidFill>
                <a:schemeClr val="bg1"/>
              </a:solidFill>
            </a:endParaRPr>
          </a:p>
        </p:txBody>
      </p:sp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98" y="236990"/>
            <a:ext cx="4722902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7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9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3697_1_go_priz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2" r="29229"/>
          <a:stretch/>
        </p:blipFill>
        <p:spPr>
          <a:xfrm>
            <a:off x="0" y="0"/>
            <a:ext cx="50673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99100" y="1092200"/>
            <a:ext cx="3187700" cy="458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“I didn’t really see how I could present </a:t>
            </a:r>
            <a:r>
              <a:rPr lang="en-GB" sz="2000" dirty="0" smtClean="0">
                <a:solidFill>
                  <a:schemeClr val="bg1"/>
                </a:solidFill>
              </a:rPr>
              <a:t>unfinished</a:t>
            </a:r>
            <a:r>
              <a:rPr lang="en-US" sz="2000" dirty="0" smtClean="0">
                <a:solidFill>
                  <a:schemeClr val="bg1"/>
                </a:solidFill>
              </a:rPr>
              <a:t> work, but it </a:t>
            </a:r>
            <a:r>
              <a:rPr lang="en-US" sz="2000" dirty="0" err="1" smtClean="0">
                <a:solidFill>
                  <a:schemeClr val="bg1"/>
                </a:solidFill>
              </a:rPr>
              <a:t>wasn</a:t>
            </a:r>
            <a:r>
              <a:rPr lang="uk-UA" sz="2000" dirty="0" smtClean="0">
                <a:solidFill>
                  <a:schemeClr val="bg1"/>
                </a:solidFill>
              </a:rPr>
              <a:t>’</a:t>
            </a:r>
            <a:r>
              <a:rPr lang="en-US" sz="2000" dirty="0" smtClean="0">
                <a:solidFill>
                  <a:schemeClr val="bg1"/>
                </a:solidFill>
              </a:rPr>
              <a:t>t about that, it was about getting </a:t>
            </a:r>
            <a:r>
              <a:rPr lang="en-US" sz="2400" b="1" i="1" dirty="0" smtClean="0">
                <a:solidFill>
                  <a:schemeClr val="bg1"/>
                </a:solidFill>
              </a:rPr>
              <a:t>feedback</a:t>
            </a:r>
            <a:r>
              <a:rPr lang="en-US" sz="2000" dirty="0" smtClean="0">
                <a:solidFill>
                  <a:schemeClr val="bg1"/>
                </a:solidFill>
              </a:rPr>
              <a:t> to drive my project forward and </a:t>
            </a:r>
          </a:p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chemeClr val="bg1"/>
                </a:solidFill>
              </a:rPr>
              <a:t>gaining experience in presenting and networking</a:t>
            </a:r>
            <a:r>
              <a:rPr lang="en-US" sz="2400" i="1" dirty="0" smtClean="0">
                <a:solidFill>
                  <a:schemeClr val="bg1"/>
                </a:solidFill>
              </a:rPr>
              <a:t>.</a:t>
            </a:r>
            <a:r>
              <a:rPr lang="en-US" sz="2400" dirty="0" smtClean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99100" y="5829300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FFFF"/>
                </a:solidFill>
              </a:rPr>
              <a:t>4</a:t>
            </a:r>
            <a:r>
              <a:rPr lang="en-US" sz="1200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i="1" dirty="0" smtClean="0">
                <a:solidFill>
                  <a:srgbClr val="FFFFFF"/>
                </a:solidFill>
              </a:rPr>
              <a:t> year 3D computer Animation</a:t>
            </a:r>
            <a:endParaRPr lang="en-US" sz="12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3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35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57844" y="1157844"/>
            <a:ext cx="6858000" cy="4542312"/>
          </a:xfrm>
          <a:prstGeom prst="rect">
            <a:avLst/>
          </a:prstGeom>
        </p:spPr>
      </p:pic>
      <p:pic>
        <p:nvPicPr>
          <p:cNvPr id="10" name="Picture 9" descr="Screen Shot 2016-02-24 at 16.41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5470300"/>
            <a:ext cx="2781300" cy="6200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42312" y="6090334"/>
            <a:ext cx="4601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52430"/>
                </a:solidFill>
                <a:latin typeface="Myriad Pro"/>
                <a:cs typeface="Myriad Pro"/>
              </a:rPr>
              <a:t>Students rated the conference 4.48</a:t>
            </a:r>
            <a:endParaRPr lang="en-US" dirty="0">
              <a:solidFill>
                <a:srgbClr val="352430"/>
              </a:solidFill>
              <a:latin typeface="Myriad Pro"/>
              <a:cs typeface="Myriad Pr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200" y="3149601"/>
            <a:ext cx="3632200" cy="17017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42312" y="241218"/>
            <a:ext cx="460168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2F9997"/>
                </a:solidFill>
                <a:latin typeface="Myriad Pro"/>
                <a:cs typeface="Myriad Pro"/>
              </a:rPr>
              <a:t>   </a:t>
            </a:r>
            <a:r>
              <a:rPr lang="en-US" sz="5400" b="1" dirty="0" smtClean="0">
                <a:solidFill>
                  <a:srgbClr val="2F9997"/>
                </a:solidFill>
                <a:latin typeface="Myriad Pro"/>
                <a:cs typeface="Myriad Pro"/>
              </a:rPr>
              <a:t>100</a:t>
            </a:r>
            <a:r>
              <a:rPr lang="en-US" sz="5400" b="1" dirty="0">
                <a:solidFill>
                  <a:srgbClr val="2F9997"/>
                </a:solidFill>
                <a:latin typeface="Myriad Pro"/>
                <a:cs typeface="Myriad Pro"/>
              </a:rPr>
              <a:t>%</a:t>
            </a:r>
            <a:r>
              <a:rPr lang="en-US" sz="5400" dirty="0">
                <a:solidFill>
                  <a:srgbClr val="2F9997"/>
                </a:solidFill>
                <a:latin typeface="Myriad Pro"/>
                <a:cs typeface="Myriad Pro"/>
              </a:rPr>
              <a:t>  </a:t>
            </a:r>
            <a:endParaRPr lang="en-US" sz="5400" dirty="0" smtClean="0">
              <a:solidFill>
                <a:srgbClr val="2F9997"/>
              </a:solidFill>
              <a:latin typeface="Myriad Pro"/>
              <a:cs typeface="Myriad Pro"/>
            </a:endParaRPr>
          </a:p>
          <a:p>
            <a:pPr algn="ctr"/>
            <a:r>
              <a:rPr lang="en-US" dirty="0" smtClean="0">
                <a:solidFill>
                  <a:srgbClr val="352430"/>
                </a:solidFill>
                <a:latin typeface="Myriad Pro"/>
                <a:cs typeface="Myriad Pro"/>
              </a:rPr>
              <a:t>should </a:t>
            </a:r>
            <a:r>
              <a:rPr lang="en-US" dirty="0">
                <a:solidFill>
                  <a:srgbClr val="352430"/>
                </a:solidFill>
                <a:latin typeface="Myriad Pro"/>
                <a:cs typeface="Myriad Pro"/>
              </a:rPr>
              <a:t>be an annual event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5156200" y="1847830"/>
            <a:ext cx="3632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2F9997"/>
                </a:solidFill>
                <a:latin typeface="Myriad Pro"/>
                <a:cs typeface="Myriad Pro"/>
              </a:rPr>
              <a:t>93%</a:t>
            </a:r>
            <a:r>
              <a:rPr lang="en-US" sz="5400" dirty="0" smtClean="0">
                <a:solidFill>
                  <a:srgbClr val="2F9997"/>
                </a:solidFill>
                <a:latin typeface="Myriad Pro"/>
                <a:cs typeface="Myriad Pro"/>
              </a:rPr>
              <a:t>  </a:t>
            </a:r>
          </a:p>
          <a:p>
            <a:pPr algn="ctr"/>
            <a:r>
              <a:rPr lang="en-US" dirty="0" smtClean="0">
                <a:solidFill>
                  <a:srgbClr val="352430"/>
                </a:solidFill>
                <a:latin typeface="Myriad Pro"/>
                <a:cs typeface="Myriad Pro"/>
              </a:rPr>
              <a:t>enhanced their understanding of research within their discipline area</a:t>
            </a:r>
            <a:endParaRPr lang="en-US" dirty="0">
              <a:solidFill>
                <a:srgbClr val="352430"/>
              </a:solidFill>
              <a:latin typeface="Myriad Pro"/>
              <a:cs typeface="Myriad Pr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56200" y="3754716"/>
            <a:ext cx="363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2F9997"/>
                </a:solidFill>
                <a:latin typeface="Myriad Pro"/>
                <a:cs typeface="Myriad Pro"/>
              </a:rPr>
              <a:t>92%</a:t>
            </a:r>
            <a:r>
              <a:rPr lang="en-US" sz="5400" dirty="0" smtClean="0">
                <a:solidFill>
                  <a:srgbClr val="2F9997"/>
                </a:solidFill>
                <a:latin typeface="Myriad Pro"/>
                <a:cs typeface="Myriad Pro"/>
              </a:rPr>
              <a:t>  </a:t>
            </a:r>
          </a:p>
          <a:p>
            <a:pPr algn="ctr"/>
            <a:r>
              <a:rPr lang="en-US" dirty="0" smtClean="0">
                <a:solidFill>
                  <a:srgbClr val="352430"/>
                </a:solidFill>
                <a:latin typeface="Myriad Pro"/>
                <a:cs typeface="Myriad Pro"/>
              </a:rPr>
              <a:t>enhanced their confidence</a:t>
            </a:r>
            <a:endParaRPr lang="en-US" dirty="0">
              <a:solidFill>
                <a:srgbClr val="35243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13360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893454"/>
            <a:ext cx="9144000" cy="2932545"/>
          </a:xfrm>
          <a:prstGeom prst="rect">
            <a:avLst/>
          </a:prstGeom>
          <a:solidFill>
            <a:srgbClr val="3895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4910" y="2667185"/>
            <a:ext cx="8128000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i="1" dirty="0" smtClean="0">
                <a:solidFill>
                  <a:srgbClr val="FFFFFF"/>
                </a:solidFill>
                <a:latin typeface="Myriad Pro"/>
                <a:cs typeface="Myriad Pro"/>
              </a:rPr>
              <a:t>Enhanced student confidence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i="1" dirty="0" smtClean="0">
                <a:solidFill>
                  <a:srgbClr val="FFFFFF"/>
                </a:solidFill>
                <a:latin typeface="Myriad Pro"/>
                <a:cs typeface="Myriad Pro"/>
              </a:rPr>
              <a:t>Enhanced peer mentorship and cross level communication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i="1" dirty="0" smtClean="0">
                <a:solidFill>
                  <a:srgbClr val="FFFFFF"/>
                </a:solidFill>
                <a:latin typeface="Myriad Pro"/>
                <a:cs typeface="Myriad Pro"/>
              </a:rPr>
              <a:t>Enhanced understanding and enthusiasm surrounding academic research</a:t>
            </a:r>
            <a:endParaRPr lang="en-GB" i="1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582" y="958410"/>
            <a:ext cx="2989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895A8"/>
                </a:solidFill>
                <a:latin typeface="Arial"/>
                <a:cs typeface="Arial"/>
              </a:rPr>
              <a:t>O</a:t>
            </a:r>
            <a:r>
              <a:rPr lang="en-US" sz="4800" dirty="0" smtClean="0">
                <a:solidFill>
                  <a:srgbClr val="3895A8"/>
                </a:solidFill>
                <a:latin typeface="Arial"/>
                <a:cs typeface="Arial"/>
              </a:rPr>
              <a:t>utcomes</a:t>
            </a:r>
            <a:endParaRPr lang="en-US" sz="4800" dirty="0">
              <a:solidFill>
                <a:srgbClr val="3895A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115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895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87040" y="3329069"/>
            <a:ext cx="5449455" cy="254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2000" dirty="0" smtClean="0">
                <a:solidFill>
                  <a:srgbClr val="311D1E"/>
                </a:solidFill>
                <a:latin typeface="Myriad Pro"/>
                <a:cs typeface="Myriad Pro"/>
              </a:rPr>
              <a:t>Creating Conversations</a:t>
            </a:r>
            <a:endParaRPr lang="en-US" sz="950" dirty="0">
              <a:solidFill>
                <a:srgbClr val="311D1E"/>
              </a:solidFill>
              <a:latin typeface="Myriad Pro"/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15244"/>
            <a:ext cx="9143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bg1"/>
                </a:solidFill>
              </a:rPr>
              <a:t>Dr. Mary Maclachlan | Enhancement theme scholar Project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7040" y="3508020"/>
            <a:ext cx="5449455" cy="22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930" dirty="0" smtClean="0">
                <a:solidFill>
                  <a:srgbClr val="311D1E"/>
                </a:solidFill>
                <a:latin typeface="Myriad Pro"/>
                <a:cs typeface="Myriad Pro"/>
              </a:rPr>
              <a:t>Caledonian Creates | Student Research conference</a:t>
            </a:r>
            <a:endParaRPr lang="en-US" sz="930" dirty="0">
              <a:solidFill>
                <a:srgbClr val="311D1E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2172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700"/>
            <a:ext cx="1152549" cy="9917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893454"/>
            <a:ext cx="9144000" cy="2932545"/>
          </a:xfrm>
          <a:prstGeom prst="rect">
            <a:avLst/>
          </a:prstGeom>
          <a:solidFill>
            <a:srgbClr val="3895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52548" y="2667185"/>
            <a:ext cx="7460361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i="1" dirty="0">
                <a:solidFill>
                  <a:srgbClr val="FFFFFF"/>
                </a:solidFill>
                <a:latin typeface="Myriad Pro"/>
                <a:cs typeface="Myriad Pro"/>
              </a:rPr>
              <a:t>The aim of this project is to </a:t>
            </a:r>
            <a:r>
              <a:rPr lang="en-GB" i="1" dirty="0" smtClean="0">
                <a:solidFill>
                  <a:srgbClr val="FFFFFF"/>
                </a:solidFill>
                <a:latin typeface="Myriad Pro"/>
                <a:cs typeface="Myriad Pro"/>
              </a:rPr>
              <a:t>inspire, </a:t>
            </a:r>
            <a:r>
              <a:rPr lang="en-GB" i="1" dirty="0">
                <a:solidFill>
                  <a:srgbClr val="FFFFFF"/>
                </a:solidFill>
                <a:latin typeface="Myriad Pro"/>
                <a:cs typeface="Myriad Pro"/>
              </a:rPr>
              <a:t>support, engage and promote a student research agenda by adopting a partnership approach with students to organise and run a design focused student research conference.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1184" y="977020"/>
            <a:ext cx="3297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5252F"/>
                </a:solidFill>
                <a:latin typeface="Arial"/>
                <a:cs typeface="Arial"/>
              </a:rPr>
              <a:t>Project Aim</a:t>
            </a:r>
            <a:endParaRPr lang="en-US" sz="4800" dirty="0">
              <a:solidFill>
                <a:srgbClr val="35252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049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893454"/>
            <a:ext cx="9144000" cy="2932545"/>
          </a:xfrm>
          <a:prstGeom prst="rect">
            <a:avLst/>
          </a:prstGeom>
          <a:solidFill>
            <a:srgbClr val="3895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52549" y="2476685"/>
            <a:ext cx="7204051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i="1" dirty="0" smtClean="0">
                <a:solidFill>
                  <a:srgbClr val="FFFFFF"/>
                </a:solidFill>
                <a:latin typeface="Myriad Pro"/>
                <a:cs typeface="Myriad Pro"/>
              </a:rPr>
              <a:t>Student transitions through HE </a:t>
            </a:r>
            <a:r>
              <a:rPr lang="en-GB" sz="1400" i="1" dirty="0" smtClean="0">
                <a:solidFill>
                  <a:srgbClr val="FFFFFF"/>
                </a:solidFill>
                <a:latin typeface="Myriad Pro"/>
                <a:cs typeface="Myriad Pro"/>
              </a:rPr>
              <a:t>– provide the much needed support, feedback and confidence to achieve excellence.</a:t>
            </a:r>
          </a:p>
          <a:p>
            <a:pPr>
              <a:lnSpc>
                <a:spcPct val="150000"/>
              </a:lnSpc>
            </a:pPr>
            <a:endParaRPr lang="en-GB" sz="1400" i="1" dirty="0" smtClean="0">
              <a:solidFill>
                <a:srgbClr val="FFFFFF"/>
              </a:solidFill>
              <a:latin typeface="Myriad Pro"/>
              <a:cs typeface="Myriad Pro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i="1" dirty="0" smtClean="0">
                <a:solidFill>
                  <a:srgbClr val="FFFFFF"/>
                </a:solidFill>
                <a:latin typeface="Myriad Pro"/>
                <a:cs typeface="Myriad Pro"/>
              </a:rPr>
              <a:t>Student transitions out of HE – </a:t>
            </a:r>
            <a:r>
              <a:rPr lang="en-GB" sz="1400" i="1" dirty="0" smtClean="0">
                <a:solidFill>
                  <a:srgbClr val="FFFFFF"/>
                </a:solidFill>
                <a:latin typeface="Myriad Pro"/>
                <a:cs typeface="Myriad Pro"/>
              </a:rPr>
              <a:t>Enhancing professional attributes.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2549" y="958410"/>
            <a:ext cx="2864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5252F"/>
                </a:solidFill>
                <a:latin typeface="Arial"/>
                <a:cs typeface="Arial"/>
              </a:rPr>
              <a:t>Transition </a:t>
            </a:r>
            <a:endParaRPr lang="en-US" sz="4800" dirty="0">
              <a:solidFill>
                <a:srgbClr val="35252F"/>
              </a:solidFill>
              <a:latin typeface="Arial"/>
              <a:cs typeface="Arial"/>
            </a:endParaRPr>
          </a:p>
        </p:txBody>
      </p:sp>
      <p:pic>
        <p:nvPicPr>
          <p:cNvPr id="8" name="Picture 7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700"/>
            <a:ext cx="1152549" cy="99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5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eate_Conversations_shorter_ag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9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3484_1_g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r="12096"/>
          <a:stretch/>
        </p:blipFill>
        <p:spPr>
          <a:xfrm>
            <a:off x="-1" y="0"/>
            <a:ext cx="914400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-3826"/>
            <a:ext cx="5067301" cy="8492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" y="-3826"/>
            <a:ext cx="986921" cy="8492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1164" y="181183"/>
            <a:ext cx="3860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52430"/>
                </a:solidFill>
                <a:latin typeface="Myriad Pro"/>
                <a:cs typeface="Myriad Pro"/>
              </a:rPr>
              <a:t>128 students attended - 92%</a:t>
            </a:r>
            <a:endParaRPr lang="en-US" sz="2400" dirty="0">
              <a:solidFill>
                <a:srgbClr val="35243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7593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DSC_351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9" r="51115" b="8483"/>
          <a:stretch/>
        </p:blipFill>
        <p:spPr>
          <a:xfrm rot="5400000">
            <a:off x="151156" y="3341347"/>
            <a:ext cx="3365500" cy="36678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942"/>
          <a:stretch/>
        </p:blipFill>
        <p:spPr>
          <a:xfrm>
            <a:off x="5772648" y="4419601"/>
            <a:ext cx="3371352" cy="243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648" y="0"/>
            <a:ext cx="3371352" cy="2220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3187"/>
          <a:stretch/>
        </p:blipFill>
        <p:spPr>
          <a:xfrm>
            <a:off x="5848848" y="2220351"/>
            <a:ext cx="3295152" cy="2241590"/>
          </a:xfrm>
          <a:prstGeom prst="rect">
            <a:avLst/>
          </a:prstGeom>
        </p:spPr>
      </p:pic>
      <p:pic>
        <p:nvPicPr>
          <p:cNvPr id="9" name="Picture 8" descr="DSC_342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71" y="2806700"/>
            <a:ext cx="2683329" cy="4051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3851" b="13626"/>
          <a:stretch/>
        </p:blipFill>
        <p:spPr>
          <a:xfrm>
            <a:off x="0" y="0"/>
            <a:ext cx="6324600" cy="35052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" y="0"/>
            <a:ext cx="6324601" cy="8492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" y="0"/>
            <a:ext cx="986921" cy="8492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91164" y="185009"/>
            <a:ext cx="3860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52430"/>
                </a:solidFill>
                <a:latin typeface="Myriad Pro"/>
                <a:cs typeface="Myriad Pro"/>
              </a:rPr>
              <a:t>8 Guest Speakers</a:t>
            </a:r>
            <a:endParaRPr lang="en-US" sz="2400" dirty="0">
              <a:solidFill>
                <a:srgbClr val="35243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78527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957_1_go_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0"/>
            <a:ext cx="5067301" cy="8492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" y="0"/>
            <a:ext cx="986921" cy="8492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1164" y="185009"/>
            <a:ext cx="3860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52430"/>
                </a:solidFill>
                <a:latin typeface="Myriad Pro"/>
                <a:cs typeface="Myriad Pro"/>
              </a:rPr>
              <a:t>28 students presented</a:t>
            </a:r>
            <a:endParaRPr lang="en-US" sz="2400" dirty="0">
              <a:solidFill>
                <a:srgbClr val="35243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31218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339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49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0"/>
            <a:ext cx="5067301" cy="8492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" y="0"/>
            <a:ext cx="986921" cy="8492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1164" y="185009"/>
            <a:ext cx="5092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52430"/>
                </a:solidFill>
                <a:latin typeface="Myriad Pro"/>
                <a:cs typeface="Myriad Pro"/>
              </a:rPr>
              <a:t>82 student posters</a:t>
            </a:r>
            <a:endParaRPr lang="en-US" sz="2400" dirty="0">
              <a:solidFill>
                <a:srgbClr val="35243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06946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9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308600" y="1148792"/>
            <a:ext cx="3187700" cy="4314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“</a:t>
            </a:r>
            <a:r>
              <a:rPr lang="en-GB" sz="2000" dirty="0" smtClean="0">
                <a:solidFill>
                  <a:schemeClr val="bg1"/>
                </a:solidFill>
              </a:rPr>
              <a:t>Hearing from the 4</a:t>
            </a:r>
            <a:r>
              <a:rPr lang="en-GB" sz="2000" baseline="30000" dirty="0" smtClean="0">
                <a:solidFill>
                  <a:schemeClr val="bg1"/>
                </a:solidFill>
              </a:rPr>
              <a:t>th</a:t>
            </a:r>
            <a:r>
              <a:rPr lang="en-GB" sz="2000" dirty="0" smtClean="0">
                <a:solidFill>
                  <a:schemeClr val="bg1"/>
                </a:solidFill>
              </a:rPr>
              <a:t> years has give me the </a:t>
            </a:r>
            <a:r>
              <a:rPr lang="en-GB" sz="2400" b="1" i="1" dirty="0" smtClean="0">
                <a:solidFill>
                  <a:schemeClr val="bg1"/>
                </a:solidFill>
              </a:rPr>
              <a:t>confidence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GB" sz="2000" dirty="0" smtClean="0">
                <a:solidFill>
                  <a:schemeClr val="bg1"/>
                </a:solidFill>
              </a:rPr>
              <a:t>to push and refine my own research ideas further as well as a glimpse of where we will be this time next year. A refreshing and insightful day</a:t>
            </a:r>
            <a:r>
              <a:rPr lang="en-US" sz="2000" i="1" dirty="0" smtClean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08600" y="5829300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FFFF"/>
                </a:solidFill>
              </a:rPr>
              <a:t>3</a:t>
            </a:r>
            <a:r>
              <a:rPr lang="en-US" sz="1200" i="1" baseline="30000" dirty="0" smtClean="0">
                <a:solidFill>
                  <a:srgbClr val="FFFFFF"/>
                </a:solidFill>
              </a:rPr>
              <a:t>rd</a:t>
            </a:r>
            <a:r>
              <a:rPr lang="en-US" sz="1200" i="1" dirty="0" smtClean="0">
                <a:solidFill>
                  <a:srgbClr val="FFFFFF"/>
                </a:solidFill>
              </a:rPr>
              <a:t> year graphic design for digital media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13" name="Picture 12" descr="DSC_369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r="38396"/>
          <a:stretch/>
        </p:blipFill>
        <p:spPr>
          <a:xfrm>
            <a:off x="-1" y="0"/>
            <a:ext cx="4944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5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261</Words>
  <Application>Microsoft Office PowerPoint</Application>
  <PresentationFormat>On-screen Show (4:3)</PresentationFormat>
  <Paragraphs>34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Maclachlan Mary</dc:creator>
  <cp:lastModifiedBy>setup</cp:lastModifiedBy>
  <cp:revision>40</cp:revision>
  <dcterms:created xsi:type="dcterms:W3CDTF">2016-01-12T08:56:31Z</dcterms:created>
  <dcterms:modified xsi:type="dcterms:W3CDTF">2016-04-05T13:33:31Z</dcterms:modified>
</cp:coreProperties>
</file>