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81" r:id="rId1"/>
    <p:sldMasterId id="2147483711" r:id="rId2"/>
    <p:sldMasterId id="2147483682" r:id="rId3"/>
  </p:sldMasterIdLst>
  <p:notesMasterIdLst>
    <p:notesMasterId r:id="rId22"/>
  </p:notesMasterIdLst>
  <p:handoutMasterIdLst>
    <p:handoutMasterId r:id="rId23"/>
  </p:handoutMasterIdLst>
  <p:sldIdLst>
    <p:sldId id="278" r:id="rId4"/>
    <p:sldId id="259" r:id="rId5"/>
    <p:sldId id="301" r:id="rId6"/>
    <p:sldId id="287" r:id="rId7"/>
    <p:sldId id="298" r:id="rId8"/>
    <p:sldId id="288" r:id="rId9"/>
    <p:sldId id="299" r:id="rId10"/>
    <p:sldId id="289" r:id="rId11"/>
    <p:sldId id="290" r:id="rId12"/>
    <p:sldId id="291" r:id="rId13"/>
    <p:sldId id="292" r:id="rId14"/>
    <p:sldId id="293" r:id="rId15"/>
    <p:sldId id="294" r:id="rId16"/>
    <p:sldId id="295" r:id="rId17"/>
    <p:sldId id="296" r:id="rId18"/>
    <p:sldId id="297" r:id="rId19"/>
    <p:sldId id="300" r:id="rId20"/>
    <p:sldId id="285" r:id="rId21"/>
  </p:sldIdLst>
  <p:sldSz cx="9144000" cy="6858000" type="screen4x3"/>
  <p:notesSz cx="9144000" cy="6858000"/>
  <p:custDataLst>
    <p:tags r:id="rId24"/>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Opening Slide" id="{885F766A-7AEC-455B-BCF9-E8B6C269F7BA}">
          <p14:sldIdLst>
            <p14:sldId id="278"/>
          </p14:sldIdLst>
        </p14:section>
        <p14:section name="Section Dividers" id="{82575F4C-A2F0-4EE9-9AE0-39F65A27CD48}">
          <p14:sldIdLst>
            <p14:sldId id="259"/>
          </p14:sldIdLst>
        </p14:section>
        <p14:section name="Generic Slides" id="{CEC8951E-5280-470D-9367-390EE319EB8C}">
          <p14:sldIdLst>
            <p14:sldId id="301"/>
            <p14:sldId id="287"/>
            <p14:sldId id="298"/>
            <p14:sldId id="288"/>
            <p14:sldId id="299"/>
            <p14:sldId id="289"/>
            <p14:sldId id="290"/>
            <p14:sldId id="291"/>
            <p14:sldId id="292"/>
            <p14:sldId id="293"/>
            <p14:sldId id="294"/>
            <p14:sldId id="295"/>
            <p14:sldId id="296"/>
            <p14:sldId id="297"/>
            <p14:sldId id="300"/>
          </p14:sldIdLst>
        </p14:section>
        <p14:section name="Closing Slide" id="{18BF6BD7-647C-4898-8490-009901F6A820}">
          <p14:sldIdLst>
            <p14:sldId id="285"/>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1498E"/>
    <a:srgbClr val="00B398"/>
    <a:srgbClr val="AF1685"/>
    <a:srgbClr val="97D700"/>
    <a:srgbClr val="753BBD"/>
    <a:srgbClr val="006CB4"/>
    <a:srgbClr val="009681"/>
    <a:srgbClr val="EFEEED"/>
    <a:srgbClr val="C6003D"/>
    <a:srgbClr val="68478D"/>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645" autoAdjust="0"/>
    <p:restoredTop sz="94648" autoAdjust="0"/>
  </p:normalViewPr>
  <p:slideViewPr>
    <p:cSldViewPr snapToObjects="1">
      <p:cViewPr varScale="1">
        <p:scale>
          <a:sx n="107" d="100"/>
          <a:sy n="107" d="100"/>
        </p:scale>
        <p:origin x="-1650" y="-84"/>
      </p:cViewPr>
      <p:guideLst>
        <p:guide orient="horz" pos="2161"/>
        <p:guide orient="horz" pos="4201"/>
        <p:guide orient="horz" pos="119"/>
        <p:guide orient="horz" pos="232"/>
        <p:guide orient="horz" pos="4088"/>
        <p:guide orient="horz" pos="5"/>
        <p:guide pos="2880"/>
        <p:guide pos="159"/>
        <p:guide pos="5603"/>
        <p:guide pos="2993"/>
        <p:guide pos="2767"/>
        <p:guide pos="272"/>
        <p:guide pos="5488"/>
      </p:guideLst>
    </p:cSldViewPr>
  </p:slideViewPr>
  <p:outlineViewPr>
    <p:cViewPr>
      <p:scale>
        <a:sx n="33" d="100"/>
        <a:sy n="33" d="100"/>
      </p:scale>
      <p:origin x="0" y="6144"/>
    </p:cViewPr>
  </p:outlineViewPr>
  <p:notesTextViewPr>
    <p:cViewPr>
      <p:scale>
        <a:sx n="100" d="100"/>
        <a:sy n="100" d="100"/>
      </p:scale>
      <p:origin x="0" y="0"/>
    </p:cViewPr>
  </p:notesTextViewPr>
  <p:sorterViewPr>
    <p:cViewPr>
      <p:scale>
        <a:sx n="100" d="100"/>
        <a:sy n="100" d="100"/>
      </p:scale>
      <p:origin x="0" y="0"/>
    </p:cViewPr>
  </p:sorterViewPr>
  <p:notesViewPr>
    <p:cSldViewPr snapToObjects="1" showGuides="1">
      <p:cViewPr varScale="1">
        <p:scale>
          <a:sx n="125" d="100"/>
          <a:sy n="125" d="100"/>
        </p:scale>
        <p:origin x="-966" y="-90"/>
      </p:cViewPr>
      <p:guideLst>
        <p:guide orient="horz" pos="2160"/>
        <p:guide orient="horz" pos="4201"/>
        <p:guide orient="horz" pos="119"/>
        <p:guide pos="2880"/>
        <p:guide pos="5601"/>
        <p:guide pos="158"/>
        <p:guide pos="2993"/>
        <p:guide pos="2767"/>
      </p:guideLst>
    </p:cSldViewPr>
  </p:notesViewPr>
  <p:gridSpacing cx="90012" cy="90012"/>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viewProps" Target="viewProps.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tags" Target="tags/tag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notesMaster" Target="notesMasters/notesMaster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D5F5742-88B8-4803-B9E5-29321AA4C61F}"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GB"/>
        </a:p>
      </dgm:t>
    </dgm:pt>
    <dgm:pt modelId="{4EEB6DAA-5F6A-4CF1-B72A-A3F336590068}">
      <dgm:prSet custT="1"/>
      <dgm:spPr/>
      <dgm:t>
        <a:bodyPr/>
        <a:lstStyle/>
        <a:p>
          <a:pPr rtl="0"/>
          <a:r>
            <a:rPr lang="en-GB" sz="2000" baseline="0" dirty="0" smtClean="0"/>
            <a:t>Copyright is a form of intellectual property that protects original literary, dramatic, musical and artistic works, as well as layouts or typographical arrangements of published work, sound recordings, film and broadcast.</a:t>
          </a:r>
          <a:endParaRPr lang="en-GB" sz="2000" dirty="0"/>
        </a:p>
      </dgm:t>
    </dgm:pt>
    <dgm:pt modelId="{E9AA3940-5BDD-41F6-887F-E5D64E3B0ED9}" type="parTrans" cxnId="{CE0DAA9E-A85E-46D1-8E89-FF7C1B72CA39}">
      <dgm:prSet/>
      <dgm:spPr/>
      <dgm:t>
        <a:bodyPr/>
        <a:lstStyle/>
        <a:p>
          <a:endParaRPr lang="en-GB"/>
        </a:p>
      </dgm:t>
    </dgm:pt>
    <dgm:pt modelId="{5304D670-BA99-4F52-B816-F934E9E5DE4B}" type="sibTrans" cxnId="{CE0DAA9E-A85E-46D1-8E89-FF7C1B72CA39}">
      <dgm:prSet/>
      <dgm:spPr/>
      <dgm:t>
        <a:bodyPr/>
        <a:lstStyle/>
        <a:p>
          <a:endParaRPr lang="en-GB"/>
        </a:p>
      </dgm:t>
    </dgm:pt>
    <dgm:pt modelId="{2A29C793-5882-48CE-80A8-EF741D8032C1}">
      <dgm:prSet custT="1"/>
      <dgm:spPr/>
      <dgm:t>
        <a:bodyPr/>
        <a:lstStyle/>
        <a:p>
          <a:pPr rtl="0"/>
          <a:r>
            <a:rPr lang="en-GB" sz="2000" baseline="0" dirty="0" smtClean="0"/>
            <a:t>There is no formal registration procedure for copyright; a work is protected as soon as it is in a permanent or fixed form.</a:t>
          </a:r>
          <a:endParaRPr lang="en-GB" sz="2000" dirty="0"/>
        </a:p>
      </dgm:t>
    </dgm:pt>
    <dgm:pt modelId="{BAC97F6A-C2AC-45FD-A118-C6CE83A7314D}" type="parTrans" cxnId="{8C0DD0CA-749C-4FCD-A379-A8F5DAC37768}">
      <dgm:prSet/>
      <dgm:spPr/>
      <dgm:t>
        <a:bodyPr/>
        <a:lstStyle/>
        <a:p>
          <a:endParaRPr lang="en-GB"/>
        </a:p>
      </dgm:t>
    </dgm:pt>
    <dgm:pt modelId="{348B2084-E8DB-4FBC-81C5-64894AC6FA1C}" type="sibTrans" cxnId="{8C0DD0CA-749C-4FCD-A379-A8F5DAC37768}">
      <dgm:prSet/>
      <dgm:spPr/>
      <dgm:t>
        <a:bodyPr/>
        <a:lstStyle/>
        <a:p>
          <a:endParaRPr lang="en-GB"/>
        </a:p>
      </dgm:t>
    </dgm:pt>
    <dgm:pt modelId="{9A395307-7817-4E5A-92AD-718E800577E7}">
      <dgm:prSet custT="1"/>
      <dgm:spPr/>
      <dgm:t>
        <a:bodyPr/>
        <a:lstStyle/>
        <a:p>
          <a:pPr rtl="0"/>
          <a:r>
            <a:rPr lang="en-GB" sz="2000" baseline="0" dirty="0" smtClean="0"/>
            <a:t>More than one person can own copyright on a resource.</a:t>
          </a:r>
          <a:endParaRPr lang="en-GB" sz="2000" dirty="0"/>
        </a:p>
      </dgm:t>
    </dgm:pt>
    <dgm:pt modelId="{83E99CD1-5A25-4B32-9F63-3288B3FD2BF5}" type="parTrans" cxnId="{AF8CE8B6-2247-41D6-9FC1-B357BEE74253}">
      <dgm:prSet/>
      <dgm:spPr/>
      <dgm:t>
        <a:bodyPr/>
        <a:lstStyle/>
        <a:p>
          <a:endParaRPr lang="en-GB"/>
        </a:p>
      </dgm:t>
    </dgm:pt>
    <dgm:pt modelId="{853A1BF9-A51B-40D8-B2EB-E06810F77854}" type="sibTrans" cxnId="{AF8CE8B6-2247-41D6-9FC1-B357BEE74253}">
      <dgm:prSet/>
      <dgm:spPr/>
      <dgm:t>
        <a:bodyPr/>
        <a:lstStyle/>
        <a:p>
          <a:endParaRPr lang="en-GB"/>
        </a:p>
      </dgm:t>
    </dgm:pt>
    <dgm:pt modelId="{32E4F16A-13ED-4E04-BFDC-A3AA8AE1A77F}">
      <dgm:prSet custT="1"/>
      <dgm:spPr/>
      <dgm:t>
        <a:bodyPr/>
        <a:lstStyle/>
        <a:p>
          <a:pPr rtl="0"/>
          <a:r>
            <a:rPr lang="en-GB" sz="2000" baseline="0" dirty="0" smtClean="0"/>
            <a:t>Infringement of copyright occurs when someone takes either all of a work, or a substantial part of it, without permission.</a:t>
          </a:r>
          <a:endParaRPr lang="en-GB" sz="2000" dirty="0"/>
        </a:p>
      </dgm:t>
    </dgm:pt>
    <dgm:pt modelId="{B02C401E-6E60-43FC-ACED-7602114EA603}" type="parTrans" cxnId="{31892089-D242-414B-B973-C5E2922C4C94}">
      <dgm:prSet/>
      <dgm:spPr/>
      <dgm:t>
        <a:bodyPr/>
        <a:lstStyle/>
        <a:p>
          <a:endParaRPr lang="en-GB"/>
        </a:p>
      </dgm:t>
    </dgm:pt>
    <dgm:pt modelId="{7C6B35F9-B159-4BFB-B6A3-35BFE9792352}" type="sibTrans" cxnId="{31892089-D242-414B-B973-C5E2922C4C94}">
      <dgm:prSet/>
      <dgm:spPr/>
      <dgm:t>
        <a:bodyPr/>
        <a:lstStyle/>
        <a:p>
          <a:endParaRPr lang="en-GB"/>
        </a:p>
      </dgm:t>
    </dgm:pt>
    <dgm:pt modelId="{73D81DC4-5063-407F-859F-CFD52DE41D46}" type="pres">
      <dgm:prSet presAssocID="{2D5F5742-88B8-4803-B9E5-29321AA4C61F}" presName="linear" presStyleCnt="0">
        <dgm:presLayoutVars>
          <dgm:animLvl val="lvl"/>
          <dgm:resizeHandles val="exact"/>
        </dgm:presLayoutVars>
      </dgm:prSet>
      <dgm:spPr/>
      <dgm:t>
        <a:bodyPr/>
        <a:lstStyle/>
        <a:p>
          <a:endParaRPr lang="en-GB"/>
        </a:p>
      </dgm:t>
    </dgm:pt>
    <dgm:pt modelId="{C442B636-07DE-4BE1-AAE5-F6D11F41B991}" type="pres">
      <dgm:prSet presAssocID="{4EEB6DAA-5F6A-4CF1-B72A-A3F336590068}" presName="parentText" presStyleLbl="node1" presStyleIdx="0" presStyleCnt="4">
        <dgm:presLayoutVars>
          <dgm:chMax val="0"/>
          <dgm:bulletEnabled val="1"/>
        </dgm:presLayoutVars>
      </dgm:prSet>
      <dgm:spPr/>
      <dgm:t>
        <a:bodyPr/>
        <a:lstStyle/>
        <a:p>
          <a:endParaRPr lang="en-GB"/>
        </a:p>
      </dgm:t>
    </dgm:pt>
    <dgm:pt modelId="{EC9586A6-110E-49B7-AFD9-51DB62B126B1}" type="pres">
      <dgm:prSet presAssocID="{5304D670-BA99-4F52-B816-F934E9E5DE4B}" presName="spacer" presStyleCnt="0"/>
      <dgm:spPr/>
    </dgm:pt>
    <dgm:pt modelId="{7A1DEF32-B7CB-4AC4-A019-CB003E0AA00B}" type="pres">
      <dgm:prSet presAssocID="{2A29C793-5882-48CE-80A8-EF741D8032C1}" presName="parentText" presStyleLbl="node1" presStyleIdx="1" presStyleCnt="4">
        <dgm:presLayoutVars>
          <dgm:chMax val="0"/>
          <dgm:bulletEnabled val="1"/>
        </dgm:presLayoutVars>
      </dgm:prSet>
      <dgm:spPr/>
      <dgm:t>
        <a:bodyPr/>
        <a:lstStyle/>
        <a:p>
          <a:endParaRPr lang="en-GB"/>
        </a:p>
      </dgm:t>
    </dgm:pt>
    <dgm:pt modelId="{B4E1195B-3AFC-43F8-A7B7-B9E488BE9AE0}" type="pres">
      <dgm:prSet presAssocID="{348B2084-E8DB-4FBC-81C5-64894AC6FA1C}" presName="spacer" presStyleCnt="0"/>
      <dgm:spPr/>
    </dgm:pt>
    <dgm:pt modelId="{67040353-9F5B-4C30-9256-5157BAFA5880}" type="pres">
      <dgm:prSet presAssocID="{9A395307-7817-4E5A-92AD-718E800577E7}" presName="parentText" presStyleLbl="node1" presStyleIdx="2" presStyleCnt="4">
        <dgm:presLayoutVars>
          <dgm:chMax val="0"/>
          <dgm:bulletEnabled val="1"/>
        </dgm:presLayoutVars>
      </dgm:prSet>
      <dgm:spPr/>
      <dgm:t>
        <a:bodyPr/>
        <a:lstStyle/>
        <a:p>
          <a:endParaRPr lang="en-GB"/>
        </a:p>
      </dgm:t>
    </dgm:pt>
    <dgm:pt modelId="{39B22B6E-5AB1-487D-8D8D-B5B7DB120B51}" type="pres">
      <dgm:prSet presAssocID="{853A1BF9-A51B-40D8-B2EB-E06810F77854}" presName="spacer" presStyleCnt="0"/>
      <dgm:spPr/>
    </dgm:pt>
    <dgm:pt modelId="{3381378D-F4B0-4617-822D-78372F9F5BE1}" type="pres">
      <dgm:prSet presAssocID="{32E4F16A-13ED-4E04-BFDC-A3AA8AE1A77F}" presName="parentText" presStyleLbl="node1" presStyleIdx="3" presStyleCnt="4">
        <dgm:presLayoutVars>
          <dgm:chMax val="0"/>
          <dgm:bulletEnabled val="1"/>
        </dgm:presLayoutVars>
      </dgm:prSet>
      <dgm:spPr/>
      <dgm:t>
        <a:bodyPr/>
        <a:lstStyle/>
        <a:p>
          <a:endParaRPr lang="en-GB"/>
        </a:p>
      </dgm:t>
    </dgm:pt>
  </dgm:ptLst>
  <dgm:cxnLst>
    <dgm:cxn modelId="{1A66F2E5-C76B-4D74-B012-5C1650C9C8E4}" type="presOf" srcId="{2D5F5742-88B8-4803-B9E5-29321AA4C61F}" destId="{73D81DC4-5063-407F-859F-CFD52DE41D46}" srcOrd="0" destOrd="0" presId="urn:microsoft.com/office/officeart/2005/8/layout/vList2"/>
    <dgm:cxn modelId="{31892089-D242-414B-B973-C5E2922C4C94}" srcId="{2D5F5742-88B8-4803-B9E5-29321AA4C61F}" destId="{32E4F16A-13ED-4E04-BFDC-A3AA8AE1A77F}" srcOrd="3" destOrd="0" parTransId="{B02C401E-6E60-43FC-ACED-7602114EA603}" sibTransId="{7C6B35F9-B159-4BFB-B6A3-35BFE9792352}"/>
    <dgm:cxn modelId="{4924CAC1-3A0B-4E57-8A43-C2247B84DBF5}" type="presOf" srcId="{9A395307-7817-4E5A-92AD-718E800577E7}" destId="{67040353-9F5B-4C30-9256-5157BAFA5880}" srcOrd="0" destOrd="0" presId="urn:microsoft.com/office/officeart/2005/8/layout/vList2"/>
    <dgm:cxn modelId="{7FFA93DA-78F1-420F-A86B-9A7B80729D8B}" type="presOf" srcId="{4EEB6DAA-5F6A-4CF1-B72A-A3F336590068}" destId="{C442B636-07DE-4BE1-AAE5-F6D11F41B991}" srcOrd="0" destOrd="0" presId="urn:microsoft.com/office/officeart/2005/8/layout/vList2"/>
    <dgm:cxn modelId="{C52AC231-65F7-4D1E-A2BB-8D957DA7B037}" type="presOf" srcId="{2A29C793-5882-48CE-80A8-EF741D8032C1}" destId="{7A1DEF32-B7CB-4AC4-A019-CB003E0AA00B}" srcOrd="0" destOrd="0" presId="urn:microsoft.com/office/officeart/2005/8/layout/vList2"/>
    <dgm:cxn modelId="{CE0DAA9E-A85E-46D1-8E89-FF7C1B72CA39}" srcId="{2D5F5742-88B8-4803-B9E5-29321AA4C61F}" destId="{4EEB6DAA-5F6A-4CF1-B72A-A3F336590068}" srcOrd="0" destOrd="0" parTransId="{E9AA3940-5BDD-41F6-887F-E5D64E3B0ED9}" sibTransId="{5304D670-BA99-4F52-B816-F934E9E5DE4B}"/>
    <dgm:cxn modelId="{AF8CE8B6-2247-41D6-9FC1-B357BEE74253}" srcId="{2D5F5742-88B8-4803-B9E5-29321AA4C61F}" destId="{9A395307-7817-4E5A-92AD-718E800577E7}" srcOrd="2" destOrd="0" parTransId="{83E99CD1-5A25-4B32-9F63-3288B3FD2BF5}" sibTransId="{853A1BF9-A51B-40D8-B2EB-E06810F77854}"/>
    <dgm:cxn modelId="{AAADE4E2-90B6-44E4-B0F2-5F56FA880ACA}" type="presOf" srcId="{32E4F16A-13ED-4E04-BFDC-A3AA8AE1A77F}" destId="{3381378D-F4B0-4617-822D-78372F9F5BE1}" srcOrd="0" destOrd="0" presId="urn:microsoft.com/office/officeart/2005/8/layout/vList2"/>
    <dgm:cxn modelId="{8C0DD0CA-749C-4FCD-A379-A8F5DAC37768}" srcId="{2D5F5742-88B8-4803-B9E5-29321AA4C61F}" destId="{2A29C793-5882-48CE-80A8-EF741D8032C1}" srcOrd="1" destOrd="0" parTransId="{BAC97F6A-C2AC-45FD-A118-C6CE83A7314D}" sibTransId="{348B2084-E8DB-4FBC-81C5-64894AC6FA1C}"/>
    <dgm:cxn modelId="{F3C7B520-3C89-4680-B846-B0AB79ADFAD9}" type="presParOf" srcId="{73D81DC4-5063-407F-859F-CFD52DE41D46}" destId="{C442B636-07DE-4BE1-AAE5-F6D11F41B991}" srcOrd="0" destOrd="0" presId="urn:microsoft.com/office/officeart/2005/8/layout/vList2"/>
    <dgm:cxn modelId="{9603BE6D-EE36-4F7A-9C00-206028968C26}" type="presParOf" srcId="{73D81DC4-5063-407F-859F-CFD52DE41D46}" destId="{EC9586A6-110E-49B7-AFD9-51DB62B126B1}" srcOrd="1" destOrd="0" presId="urn:microsoft.com/office/officeart/2005/8/layout/vList2"/>
    <dgm:cxn modelId="{869A76E7-19B0-4B55-8917-1517A5053CD7}" type="presParOf" srcId="{73D81DC4-5063-407F-859F-CFD52DE41D46}" destId="{7A1DEF32-B7CB-4AC4-A019-CB003E0AA00B}" srcOrd="2" destOrd="0" presId="urn:microsoft.com/office/officeart/2005/8/layout/vList2"/>
    <dgm:cxn modelId="{2147100C-27B3-4763-9496-46F375D595AC}" type="presParOf" srcId="{73D81DC4-5063-407F-859F-CFD52DE41D46}" destId="{B4E1195B-3AFC-43F8-A7B7-B9E488BE9AE0}" srcOrd="3" destOrd="0" presId="urn:microsoft.com/office/officeart/2005/8/layout/vList2"/>
    <dgm:cxn modelId="{89F141D4-C1B5-4E16-BCA1-686BC2F2FF90}" type="presParOf" srcId="{73D81DC4-5063-407F-859F-CFD52DE41D46}" destId="{67040353-9F5B-4C30-9256-5157BAFA5880}" srcOrd="4" destOrd="0" presId="urn:microsoft.com/office/officeart/2005/8/layout/vList2"/>
    <dgm:cxn modelId="{64187D9D-E736-4F91-A158-88BF47215624}" type="presParOf" srcId="{73D81DC4-5063-407F-859F-CFD52DE41D46}" destId="{39B22B6E-5AB1-487D-8D8D-B5B7DB120B51}" srcOrd="5" destOrd="0" presId="urn:microsoft.com/office/officeart/2005/8/layout/vList2"/>
    <dgm:cxn modelId="{DE5D7972-F219-4D42-873B-0C6ACCE5C13A}" type="presParOf" srcId="{73D81DC4-5063-407F-859F-CFD52DE41D46}" destId="{3381378D-F4B0-4617-822D-78372F9F5BE1}"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55972160-DD15-4657-8E2D-9692C8784260}"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GB"/>
        </a:p>
      </dgm:t>
    </dgm:pt>
    <dgm:pt modelId="{43A26C9C-1603-40CD-AA29-6BB336A59BBD}">
      <dgm:prSet custT="1"/>
      <dgm:spPr/>
      <dgm:t>
        <a:bodyPr/>
        <a:lstStyle/>
        <a:p>
          <a:pPr rtl="0"/>
          <a:r>
            <a:rPr lang="en-GB" sz="2000" baseline="0" dirty="0" smtClean="0"/>
            <a:t>Under Mauritian copyright law recording software demonstrations for educational purposes is permitted.</a:t>
          </a:r>
          <a:endParaRPr lang="en-GB" sz="2000" dirty="0"/>
        </a:p>
      </dgm:t>
    </dgm:pt>
    <dgm:pt modelId="{6AD1EC6E-DB31-43C2-A427-482E8EC2FFA0}" type="parTrans" cxnId="{5A8045A1-A7D9-49E9-9002-A03554E2AC9E}">
      <dgm:prSet/>
      <dgm:spPr/>
      <dgm:t>
        <a:bodyPr/>
        <a:lstStyle/>
        <a:p>
          <a:endParaRPr lang="en-GB"/>
        </a:p>
      </dgm:t>
    </dgm:pt>
    <dgm:pt modelId="{98AE7B50-3F49-44B0-8899-CBBDAF129B97}" type="sibTrans" cxnId="{5A8045A1-A7D9-49E9-9002-A03554E2AC9E}">
      <dgm:prSet/>
      <dgm:spPr/>
      <dgm:t>
        <a:bodyPr/>
        <a:lstStyle/>
        <a:p>
          <a:endParaRPr lang="en-GB"/>
        </a:p>
      </dgm:t>
    </dgm:pt>
    <dgm:pt modelId="{A2F9F326-23B6-4751-8E0F-FEF261451686}">
      <dgm:prSet custT="1"/>
      <dgm:spPr/>
      <dgm:t>
        <a:bodyPr/>
        <a:lstStyle/>
        <a:p>
          <a:pPr rtl="0"/>
          <a:r>
            <a:rPr lang="en-GB" sz="2000" baseline="0" dirty="0" smtClean="0"/>
            <a:t>Recorded demonstrations must be restricted to GCU/ALC staff and students.</a:t>
          </a:r>
          <a:endParaRPr lang="en-GB" sz="2000" dirty="0"/>
        </a:p>
      </dgm:t>
    </dgm:pt>
    <dgm:pt modelId="{B762FB40-44D6-49A2-B1CD-015A4ED4679F}" type="parTrans" cxnId="{B67319A0-4CD8-46FB-B3D4-3808706EBF26}">
      <dgm:prSet/>
      <dgm:spPr/>
      <dgm:t>
        <a:bodyPr/>
        <a:lstStyle/>
        <a:p>
          <a:endParaRPr lang="en-GB"/>
        </a:p>
      </dgm:t>
    </dgm:pt>
    <dgm:pt modelId="{69B5A65D-DEDF-416D-89A3-1B8935BDC3E9}" type="sibTrans" cxnId="{B67319A0-4CD8-46FB-B3D4-3808706EBF26}">
      <dgm:prSet/>
      <dgm:spPr/>
      <dgm:t>
        <a:bodyPr/>
        <a:lstStyle/>
        <a:p>
          <a:endParaRPr lang="en-GB"/>
        </a:p>
      </dgm:t>
    </dgm:pt>
    <dgm:pt modelId="{18DE2011-13C4-4BAF-AAC4-4873E670AB81}">
      <dgm:prSet custT="1"/>
      <dgm:spPr/>
      <dgm:t>
        <a:bodyPr/>
        <a:lstStyle/>
        <a:p>
          <a:pPr rtl="0"/>
          <a:r>
            <a:rPr lang="en-GB" sz="2000" baseline="0" dirty="0" smtClean="0"/>
            <a:t>Upload recordings to edShare and select University permissions.</a:t>
          </a:r>
          <a:endParaRPr lang="en-GB" sz="2000" dirty="0"/>
        </a:p>
      </dgm:t>
    </dgm:pt>
    <dgm:pt modelId="{6B7F755B-B24B-4054-80A0-2DB90C086F4D}" type="parTrans" cxnId="{7C80887D-EEBF-4BDA-9616-2EAE9F748B31}">
      <dgm:prSet/>
      <dgm:spPr/>
      <dgm:t>
        <a:bodyPr/>
        <a:lstStyle/>
        <a:p>
          <a:endParaRPr lang="en-GB"/>
        </a:p>
      </dgm:t>
    </dgm:pt>
    <dgm:pt modelId="{32EAFC88-D516-470A-8849-79BB704CF7E9}" type="sibTrans" cxnId="{7C80887D-EEBF-4BDA-9616-2EAE9F748B31}">
      <dgm:prSet/>
      <dgm:spPr/>
      <dgm:t>
        <a:bodyPr/>
        <a:lstStyle/>
        <a:p>
          <a:endParaRPr lang="en-GB"/>
        </a:p>
      </dgm:t>
    </dgm:pt>
    <dgm:pt modelId="{B21CE7B5-61ED-4B10-AB95-6DAA32F9CDE0}" type="pres">
      <dgm:prSet presAssocID="{55972160-DD15-4657-8E2D-9692C8784260}" presName="linear" presStyleCnt="0">
        <dgm:presLayoutVars>
          <dgm:animLvl val="lvl"/>
          <dgm:resizeHandles val="exact"/>
        </dgm:presLayoutVars>
      </dgm:prSet>
      <dgm:spPr/>
      <dgm:t>
        <a:bodyPr/>
        <a:lstStyle/>
        <a:p>
          <a:endParaRPr lang="en-GB"/>
        </a:p>
      </dgm:t>
    </dgm:pt>
    <dgm:pt modelId="{F6C8B007-964A-4CAD-9192-52792A2FA004}" type="pres">
      <dgm:prSet presAssocID="{43A26C9C-1603-40CD-AA29-6BB336A59BBD}" presName="parentText" presStyleLbl="node1" presStyleIdx="0" presStyleCnt="3">
        <dgm:presLayoutVars>
          <dgm:chMax val="0"/>
          <dgm:bulletEnabled val="1"/>
        </dgm:presLayoutVars>
      </dgm:prSet>
      <dgm:spPr/>
      <dgm:t>
        <a:bodyPr/>
        <a:lstStyle/>
        <a:p>
          <a:endParaRPr lang="en-GB"/>
        </a:p>
      </dgm:t>
    </dgm:pt>
    <dgm:pt modelId="{509A404B-CF91-4043-AEF0-458746F46C52}" type="pres">
      <dgm:prSet presAssocID="{98AE7B50-3F49-44B0-8899-CBBDAF129B97}" presName="spacer" presStyleCnt="0"/>
      <dgm:spPr/>
    </dgm:pt>
    <dgm:pt modelId="{8553259A-39D2-481A-AAD0-756435192338}" type="pres">
      <dgm:prSet presAssocID="{A2F9F326-23B6-4751-8E0F-FEF261451686}" presName="parentText" presStyleLbl="node1" presStyleIdx="1" presStyleCnt="3">
        <dgm:presLayoutVars>
          <dgm:chMax val="0"/>
          <dgm:bulletEnabled val="1"/>
        </dgm:presLayoutVars>
      </dgm:prSet>
      <dgm:spPr/>
      <dgm:t>
        <a:bodyPr/>
        <a:lstStyle/>
        <a:p>
          <a:endParaRPr lang="en-GB"/>
        </a:p>
      </dgm:t>
    </dgm:pt>
    <dgm:pt modelId="{F2C271B7-0D7F-4B93-802B-EEE192295630}" type="pres">
      <dgm:prSet presAssocID="{69B5A65D-DEDF-416D-89A3-1B8935BDC3E9}" presName="spacer" presStyleCnt="0"/>
      <dgm:spPr/>
    </dgm:pt>
    <dgm:pt modelId="{9FE27D7A-0655-4149-852E-45C1D7E7A50B}" type="pres">
      <dgm:prSet presAssocID="{18DE2011-13C4-4BAF-AAC4-4873E670AB81}" presName="parentText" presStyleLbl="node1" presStyleIdx="2" presStyleCnt="3">
        <dgm:presLayoutVars>
          <dgm:chMax val="0"/>
          <dgm:bulletEnabled val="1"/>
        </dgm:presLayoutVars>
      </dgm:prSet>
      <dgm:spPr/>
      <dgm:t>
        <a:bodyPr/>
        <a:lstStyle/>
        <a:p>
          <a:endParaRPr lang="en-GB"/>
        </a:p>
      </dgm:t>
    </dgm:pt>
  </dgm:ptLst>
  <dgm:cxnLst>
    <dgm:cxn modelId="{5D1224BF-1934-4751-8EE5-EAF3978D3D59}" type="presOf" srcId="{43A26C9C-1603-40CD-AA29-6BB336A59BBD}" destId="{F6C8B007-964A-4CAD-9192-52792A2FA004}" srcOrd="0" destOrd="0" presId="urn:microsoft.com/office/officeart/2005/8/layout/vList2"/>
    <dgm:cxn modelId="{B8DD466B-763C-40F8-9684-63FAD8CB82BB}" type="presOf" srcId="{55972160-DD15-4657-8E2D-9692C8784260}" destId="{B21CE7B5-61ED-4B10-AB95-6DAA32F9CDE0}" srcOrd="0" destOrd="0" presId="urn:microsoft.com/office/officeart/2005/8/layout/vList2"/>
    <dgm:cxn modelId="{5A8045A1-A7D9-49E9-9002-A03554E2AC9E}" srcId="{55972160-DD15-4657-8E2D-9692C8784260}" destId="{43A26C9C-1603-40CD-AA29-6BB336A59BBD}" srcOrd="0" destOrd="0" parTransId="{6AD1EC6E-DB31-43C2-A427-482E8EC2FFA0}" sibTransId="{98AE7B50-3F49-44B0-8899-CBBDAF129B97}"/>
    <dgm:cxn modelId="{E843FEF8-26B9-42C2-81CB-8C26B3FA4B32}" type="presOf" srcId="{A2F9F326-23B6-4751-8E0F-FEF261451686}" destId="{8553259A-39D2-481A-AAD0-756435192338}" srcOrd="0" destOrd="0" presId="urn:microsoft.com/office/officeart/2005/8/layout/vList2"/>
    <dgm:cxn modelId="{7C80887D-EEBF-4BDA-9616-2EAE9F748B31}" srcId="{55972160-DD15-4657-8E2D-9692C8784260}" destId="{18DE2011-13C4-4BAF-AAC4-4873E670AB81}" srcOrd="2" destOrd="0" parTransId="{6B7F755B-B24B-4054-80A0-2DB90C086F4D}" sibTransId="{32EAFC88-D516-470A-8849-79BB704CF7E9}"/>
    <dgm:cxn modelId="{3E341657-BD4B-41AD-82F7-7F157DF500F7}" type="presOf" srcId="{18DE2011-13C4-4BAF-AAC4-4873E670AB81}" destId="{9FE27D7A-0655-4149-852E-45C1D7E7A50B}" srcOrd="0" destOrd="0" presId="urn:microsoft.com/office/officeart/2005/8/layout/vList2"/>
    <dgm:cxn modelId="{B67319A0-4CD8-46FB-B3D4-3808706EBF26}" srcId="{55972160-DD15-4657-8E2D-9692C8784260}" destId="{A2F9F326-23B6-4751-8E0F-FEF261451686}" srcOrd="1" destOrd="0" parTransId="{B762FB40-44D6-49A2-B1CD-015A4ED4679F}" sibTransId="{69B5A65D-DEDF-416D-89A3-1B8935BDC3E9}"/>
    <dgm:cxn modelId="{EBD9012F-5532-4589-9B5B-7B5E2AE5AA60}" type="presParOf" srcId="{B21CE7B5-61ED-4B10-AB95-6DAA32F9CDE0}" destId="{F6C8B007-964A-4CAD-9192-52792A2FA004}" srcOrd="0" destOrd="0" presId="urn:microsoft.com/office/officeart/2005/8/layout/vList2"/>
    <dgm:cxn modelId="{3B6693F8-20FE-4682-A691-8DCE195A1D6F}" type="presParOf" srcId="{B21CE7B5-61ED-4B10-AB95-6DAA32F9CDE0}" destId="{509A404B-CF91-4043-AEF0-458746F46C52}" srcOrd="1" destOrd="0" presId="urn:microsoft.com/office/officeart/2005/8/layout/vList2"/>
    <dgm:cxn modelId="{2B2BF8BE-2D5D-490C-990B-323BEBFCE802}" type="presParOf" srcId="{B21CE7B5-61ED-4B10-AB95-6DAA32F9CDE0}" destId="{8553259A-39D2-481A-AAD0-756435192338}" srcOrd="2" destOrd="0" presId="urn:microsoft.com/office/officeart/2005/8/layout/vList2"/>
    <dgm:cxn modelId="{667879BD-FECF-424B-8941-1825B91D7A46}" type="presParOf" srcId="{B21CE7B5-61ED-4B10-AB95-6DAA32F9CDE0}" destId="{F2C271B7-0D7F-4B93-802B-EEE192295630}" srcOrd="3" destOrd="0" presId="urn:microsoft.com/office/officeart/2005/8/layout/vList2"/>
    <dgm:cxn modelId="{DE6C7B8E-16DD-4795-A811-AF28AF1D9C93}" type="presParOf" srcId="{B21CE7B5-61ED-4B10-AB95-6DAA32F9CDE0}" destId="{9FE27D7A-0655-4149-852E-45C1D7E7A50B}"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A9EF5259-0CEB-4F67-8D2F-B74CF0E010ED}"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GB"/>
        </a:p>
      </dgm:t>
    </dgm:pt>
    <dgm:pt modelId="{3EBB4948-CBE0-403C-AE40-BE5C31956711}">
      <dgm:prSet custT="1"/>
      <dgm:spPr/>
      <dgm:t>
        <a:bodyPr/>
        <a:lstStyle/>
        <a:p>
          <a:pPr rtl="0"/>
          <a:r>
            <a:rPr lang="en-GB" sz="2000" baseline="0" dirty="0" smtClean="0"/>
            <a:t>Open Educational Resources (OERs) are: </a:t>
          </a:r>
          <a:endParaRPr lang="en-GB" sz="2000" dirty="0"/>
        </a:p>
      </dgm:t>
    </dgm:pt>
    <dgm:pt modelId="{25E18B63-A786-48C4-BD28-75B867B3206C}" type="parTrans" cxnId="{46AAACE4-4B4E-48EA-99BA-034015BC6DFB}">
      <dgm:prSet/>
      <dgm:spPr/>
      <dgm:t>
        <a:bodyPr/>
        <a:lstStyle/>
        <a:p>
          <a:endParaRPr lang="en-GB"/>
        </a:p>
      </dgm:t>
    </dgm:pt>
    <dgm:pt modelId="{053FD4B3-946F-4FAB-A0F8-18B750D24357}" type="sibTrans" cxnId="{46AAACE4-4B4E-48EA-99BA-034015BC6DFB}">
      <dgm:prSet/>
      <dgm:spPr/>
      <dgm:t>
        <a:bodyPr/>
        <a:lstStyle/>
        <a:p>
          <a:endParaRPr lang="en-GB"/>
        </a:p>
      </dgm:t>
    </dgm:pt>
    <dgm:pt modelId="{53B8109D-FE7C-4DFC-9FE0-631FE25BE0C6}">
      <dgm:prSet custT="1"/>
      <dgm:spPr/>
      <dgm:t>
        <a:bodyPr/>
        <a:lstStyle/>
        <a:p>
          <a:pPr rtl="0"/>
          <a:r>
            <a:rPr lang="en-GB" sz="2000" dirty="0" smtClean="0"/>
            <a:t>Digital educational materials such as images, audio, video, animations, content modules, and other digital resources.</a:t>
          </a:r>
          <a:endParaRPr lang="en-GB" sz="2000" dirty="0"/>
        </a:p>
      </dgm:t>
    </dgm:pt>
    <dgm:pt modelId="{CA932B7F-B1F3-41BB-917F-9A3C68AE7A8D}" type="parTrans" cxnId="{5B25AB99-FA17-443F-93CD-6987AC0AEA09}">
      <dgm:prSet/>
      <dgm:spPr/>
      <dgm:t>
        <a:bodyPr/>
        <a:lstStyle/>
        <a:p>
          <a:endParaRPr lang="en-GB"/>
        </a:p>
      </dgm:t>
    </dgm:pt>
    <dgm:pt modelId="{80D85D1C-79DF-4A85-8124-394940A56BBC}" type="sibTrans" cxnId="{5B25AB99-FA17-443F-93CD-6987AC0AEA09}">
      <dgm:prSet/>
      <dgm:spPr/>
      <dgm:t>
        <a:bodyPr/>
        <a:lstStyle/>
        <a:p>
          <a:endParaRPr lang="en-GB"/>
        </a:p>
      </dgm:t>
    </dgm:pt>
    <dgm:pt modelId="{88F9CEA2-91C1-4038-BD6A-A081C5190F89}">
      <dgm:prSet custT="1"/>
      <dgm:spPr/>
      <dgm:t>
        <a:bodyPr/>
        <a:lstStyle/>
        <a:p>
          <a:pPr rtl="0"/>
          <a:r>
            <a:rPr lang="en-GB" sz="2000" baseline="0" dirty="0" smtClean="0"/>
            <a:t>To guarantee you stay legal when reusing content follow these three simple steps:</a:t>
          </a:r>
          <a:endParaRPr lang="en-GB" sz="2000" dirty="0"/>
        </a:p>
      </dgm:t>
    </dgm:pt>
    <dgm:pt modelId="{DF398999-0EC6-4508-ADC2-4F0FAAC710BC}" type="parTrans" cxnId="{D55367A3-4F4F-4E7D-802D-EF711CEF6866}">
      <dgm:prSet/>
      <dgm:spPr/>
      <dgm:t>
        <a:bodyPr/>
        <a:lstStyle/>
        <a:p>
          <a:endParaRPr lang="en-GB"/>
        </a:p>
      </dgm:t>
    </dgm:pt>
    <dgm:pt modelId="{0B363362-94D5-4C46-8AA3-8868D237C464}" type="sibTrans" cxnId="{D55367A3-4F4F-4E7D-802D-EF711CEF6866}">
      <dgm:prSet/>
      <dgm:spPr/>
      <dgm:t>
        <a:bodyPr/>
        <a:lstStyle/>
        <a:p>
          <a:endParaRPr lang="en-GB"/>
        </a:p>
      </dgm:t>
    </dgm:pt>
    <dgm:pt modelId="{801AB5DB-8E7E-4C65-95A0-85ABA750CAC5}">
      <dgm:prSet custT="1"/>
      <dgm:spPr/>
      <dgm:t>
        <a:bodyPr/>
        <a:lstStyle/>
        <a:p>
          <a:pPr rtl="0"/>
          <a:r>
            <a:rPr lang="en-GB" sz="2000" dirty="0" smtClean="0"/>
            <a:t>Reuse only licensed content e.g. Creative Commons;</a:t>
          </a:r>
          <a:endParaRPr lang="en-GB" sz="2000" dirty="0"/>
        </a:p>
      </dgm:t>
    </dgm:pt>
    <dgm:pt modelId="{A9D00617-2A00-496E-9537-0B9FF7EF5C86}" type="parTrans" cxnId="{E19A0ED2-1260-49FF-A7CE-B4497C94A2D2}">
      <dgm:prSet/>
      <dgm:spPr/>
      <dgm:t>
        <a:bodyPr/>
        <a:lstStyle/>
        <a:p>
          <a:endParaRPr lang="en-GB"/>
        </a:p>
      </dgm:t>
    </dgm:pt>
    <dgm:pt modelId="{43D03170-58EE-4C3F-8F5D-31E477BABE8E}" type="sibTrans" cxnId="{E19A0ED2-1260-49FF-A7CE-B4497C94A2D2}">
      <dgm:prSet/>
      <dgm:spPr/>
      <dgm:t>
        <a:bodyPr/>
        <a:lstStyle/>
        <a:p>
          <a:endParaRPr lang="en-GB"/>
        </a:p>
      </dgm:t>
    </dgm:pt>
    <dgm:pt modelId="{CDA26DA4-7F54-4D1C-AA65-7F8D1C6213FE}">
      <dgm:prSet custT="1"/>
      <dgm:spPr/>
      <dgm:t>
        <a:bodyPr/>
        <a:lstStyle/>
        <a:p>
          <a:pPr rtl="0"/>
          <a:r>
            <a:rPr lang="en-GB" sz="2000" dirty="0" smtClean="0"/>
            <a:t>Adhere to the terms of the licence;</a:t>
          </a:r>
          <a:endParaRPr lang="en-GB" sz="2000" dirty="0"/>
        </a:p>
      </dgm:t>
    </dgm:pt>
    <dgm:pt modelId="{15E90046-D1F5-4B79-9D22-AFA8BABD4C1E}" type="parTrans" cxnId="{37A5A346-0806-4B5F-BB88-AE7E68E052BC}">
      <dgm:prSet/>
      <dgm:spPr/>
      <dgm:t>
        <a:bodyPr/>
        <a:lstStyle/>
        <a:p>
          <a:endParaRPr lang="en-GB"/>
        </a:p>
      </dgm:t>
    </dgm:pt>
    <dgm:pt modelId="{F5FFC636-1D7A-4321-81A7-F3563AB7A434}" type="sibTrans" cxnId="{37A5A346-0806-4B5F-BB88-AE7E68E052BC}">
      <dgm:prSet/>
      <dgm:spPr/>
      <dgm:t>
        <a:bodyPr/>
        <a:lstStyle/>
        <a:p>
          <a:endParaRPr lang="en-GB"/>
        </a:p>
      </dgm:t>
    </dgm:pt>
    <dgm:pt modelId="{D35F3640-089E-4B2C-9AF8-B584A89A968D}">
      <dgm:prSet custT="1"/>
      <dgm:spPr/>
      <dgm:t>
        <a:bodyPr/>
        <a:lstStyle/>
        <a:p>
          <a:pPr rtl="0"/>
          <a:r>
            <a:rPr lang="en-GB" sz="2000" dirty="0" smtClean="0"/>
            <a:t>Cite the content you use.</a:t>
          </a:r>
          <a:endParaRPr lang="en-GB" sz="2000" dirty="0"/>
        </a:p>
      </dgm:t>
    </dgm:pt>
    <dgm:pt modelId="{67B138D2-F7F7-4B4D-BA34-BC82E425FE21}" type="parTrans" cxnId="{626B9615-9F55-4D1C-B430-5083085F7B15}">
      <dgm:prSet/>
      <dgm:spPr/>
      <dgm:t>
        <a:bodyPr/>
        <a:lstStyle/>
        <a:p>
          <a:endParaRPr lang="en-GB"/>
        </a:p>
      </dgm:t>
    </dgm:pt>
    <dgm:pt modelId="{90F9B28D-3290-43B9-829A-3CFE7E4807DE}" type="sibTrans" cxnId="{626B9615-9F55-4D1C-B430-5083085F7B15}">
      <dgm:prSet/>
      <dgm:spPr/>
      <dgm:t>
        <a:bodyPr/>
        <a:lstStyle/>
        <a:p>
          <a:endParaRPr lang="en-GB"/>
        </a:p>
      </dgm:t>
    </dgm:pt>
    <dgm:pt modelId="{395A252A-2F2C-46CA-93F3-265856D84A87}" type="pres">
      <dgm:prSet presAssocID="{A9EF5259-0CEB-4F67-8D2F-B74CF0E010ED}" presName="Name0" presStyleCnt="0">
        <dgm:presLayoutVars>
          <dgm:dir/>
          <dgm:animLvl val="lvl"/>
          <dgm:resizeHandles val="exact"/>
        </dgm:presLayoutVars>
      </dgm:prSet>
      <dgm:spPr/>
      <dgm:t>
        <a:bodyPr/>
        <a:lstStyle/>
        <a:p>
          <a:endParaRPr lang="en-GB"/>
        </a:p>
      </dgm:t>
    </dgm:pt>
    <dgm:pt modelId="{CFAA43E9-17CF-4C75-B7EF-81FF5BC2B750}" type="pres">
      <dgm:prSet presAssocID="{3EBB4948-CBE0-403C-AE40-BE5C31956711}" presName="linNode" presStyleCnt="0"/>
      <dgm:spPr/>
    </dgm:pt>
    <dgm:pt modelId="{2B2999C6-43FE-40C6-9031-044542726011}" type="pres">
      <dgm:prSet presAssocID="{3EBB4948-CBE0-403C-AE40-BE5C31956711}" presName="parentText" presStyleLbl="node1" presStyleIdx="0" presStyleCnt="2">
        <dgm:presLayoutVars>
          <dgm:chMax val="1"/>
          <dgm:bulletEnabled val="1"/>
        </dgm:presLayoutVars>
      </dgm:prSet>
      <dgm:spPr/>
      <dgm:t>
        <a:bodyPr/>
        <a:lstStyle/>
        <a:p>
          <a:endParaRPr lang="en-GB"/>
        </a:p>
      </dgm:t>
    </dgm:pt>
    <dgm:pt modelId="{642BDBC7-36FF-4990-890D-E7B9FF64216C}" type="pres">
      <dgm:prSet presAssocID="{3EBB4948-CBE0-403C-AE40-BE5C31956711}" presName="descendantText" presStyleLbl="alignAccFollowNode1" presStyleIdx="0" presStyleCnt="2">
        <dgm:presLayoutVars>
          <dgm:bulletEnabled val="1"/>
        </dgm:presLayoutVars>
      </dgm:prSet>
      <dgm:spPr/>
      <dgm:t>
        <a:bodyPr/>
        <a:lstStyle/>
        <a:p>
          <a:endParaRPr lang="en-GB"/>
        </a:p>
      </dgm:t>
    </dgm:pt>
    <dgm:pt modelId="{88088884-6111-4FC9-8FFB-878D1F9993BC}" type="pres">
      <dgm:prSet presAssocID="{053FD4B3-946F-4FAB-A0F8-18B750D24357}" presName="sp" presStyleCnt="0"/>
      <dgm:spPr/>
    </dgm:pt>
    <dgm:pt modelId="{994F3611-5F78-419D-8B73-4C6335983F88}" type="pres">
      <dgm:prSet presAssocID="{88F9CEA2-91C1-4038-BD6A-A081C5190F89}" presName="linNode" presStyleCnt="0"/>
      <dgm:spPr/>
    </dgm:pt>
    <dgm:pt modelId="{1BDBEDC1-DC35-419C-B06A-8DA2CB5AB31B}" type="pres">
      <dgm:prSet presAssocID="{88F9CEA2-91C1-4038-BD6A-A081C5190F89}" presName="parentText" presStyleLbl="node1" presStyleIdx="1" presStyleCnt="2">
        <dgm:presLayoutVars>
          <dgm:chMax val="1"/>
          <dgm:bulletEnabled val="1"/>
        </dgm:presLayoutVars>
      </dgm:prSet>
      <dgm:spPr/>
      <dgm:t>
        <a:bodyPr/>
        <a:lstStyle/>
        <a:p>
          <a:endParaRPr lang="en-GB"/>
        </a:p>
      </dgm:t>
    </dgm:pt>
    <dgm:pt modelId="{5ADC2FF7-B957-474A-9B69-4354BE9F4C47}" type="pres">
      <dgm:prSet presAssocID="{88F9CEA2-91C1-4038-BD6A-A081C5190F89}" presName="descendantText" presStyleLbl="alignAccFollowNode1" presStyleIdx="1" presStyleCnt="2">
        <dgm:presLayoutVars>
          <dgm:bulletEnabled val="1"/>
        </dgm:presLayoutVars>
      </dgm:prSet>
      <dgm:spPr/>
      <dgm:t>
        <a:bodyPr/>
        <a:lstStyle/>
        <a:p>
          <a:endParaRPr lang="en-GB"/>
        </a:p>
      </dgm:t>
    </dgm:pt>
  </dgm:ptLst>
  <dgm:cxnLst>
    <dgm:cxn modelId="{46AAACE4-4B4E-48EA-99BA-034015BC6DFB}" srcId="{A9EF5259-0CEB-4F67-8D2F-B74CF0E010ED}" destId="{3EBB4948-CBE0-403C-AE40-BE5C31956711}" srcOrd="0" destOrd="0" parTransId="{25E18B63-A786-48C4-BD28-75B867B3206C}" sibTransId="{053FD4B3-946F-4FAB-A0F8-18B750D24357}"/>
    <dgm:cxn modelId="{50017E4B-89AE-4D9B-B961-BC4056653710}" type="presOf" srcId="{53B8109D-FE7C-4DFC-9FE0-631FE25BE0C6}" destId="{642BDBC7-36FF-4990-890D-E7B9FF64216C}" srcOrd="0" destOrd="0" presId="urn:microsoft.com/office/officeart/2005/8/layout/vList5"/>
    <dgm:cxn modelId="{D55367A3-4F4F-4E7D-802D-EF711CEF6866}" srcId="{A9EF5259-0CEB-4F67-8D2F-B74CF0E010ED}" destId="{88F9CEA2-91C1-4038-BD6A-A081C5190F89}" srcOrd="1" destOrd="0" parTransId="{DF398999-0EC6-4508-ADC2-4F0FAAC710BC}" sibTransId="{0B363362-94D5-4C46-8AA3-8868D237C464}"/>
    <dgm:cxn modelId="{5B25AB99-FA17-443F-93CD-6987AC0AEA09}" srcId="{3EBB4948-CBE0-403C-AE40-BE5C31956711}" destId="{53B8109D-FE7C-4DFC-9FE0-631FE25BE0C6}" srcOrd="0" destOrd="0" parTransId="{CA932B7F-B1F3-41BB-917F-9A3C68AE7A8D}" sibTransId="{80D85D1C-79DF-4A85-8124-394940A56BBC}"/>
    <dgm:cxn modelId="{37A5A346-0806-4B5F-BB88-AE7E68E052BC}" srcId="{88F9CEA2-91C1-4038-BD6A-A081C5190F89}" destId="{CDA26DA4-7F54-4D1C-AA65-7F8D1C6213FE}" srcOrd="1" destOrd="0" parTransId="{15E90046-D1F5-4B79-9D22-AFA8BABD4C1E}" sibTransId="{F5FFC636-1D7A-4321-81A7-F3563AB7A434}"/>
    <dgm:cxn modelId="{626B9615-9F55-4D1C-B430-5083085F7B15}" srcId="{88F9CEA2-91C1-4038-BD6A-A081C5190F89}" destId="{D35F3640-089E-4B2C-9AF8-B584A89A968D}" srcOrd="2" destOrd="0" parTransId="{67B138D2-F7F7-4B4D-BA34-BC82E425FE21}" sibTransId="{90F9B28D-3290-43B9-829A-3CFE7E4807DE}"/>
    <dgm:cxn modelId="{69ADFF4A-AA68-479D-8E5A-1D73EAAC766D}" type="presOf" srcId="{CDA26DA4-7F54-4D1C-AA65-7F8D1C6213FE}" destId="{5ADC2FF7-B957-474A-9B69-4354BE9F4C47}" srcOrd="0" destOrd="1" presId="urn:microsoft.com/office/officeart/2005/8/layout/vList5"/>
    <dgm:cxn modelId="{693D6124-67C9-4F8D-BA55-7ACF02634244}" type="presOf" srcId="{3EBB4948-CBE0-403C-AE40-BE5C31956711}" destId="{2B2999C6-43FE-40C6-9031-044542726011}" srcOrd="0" destOrd="0" presId="urn:microsoft.com/office/officeart/2005/8/layout/vList5"/>
    <dgm:cxn modelId="{0E504AB2-EEC8-4B17-8350-6AB6B5957735}" type="presOf" srcId="{801AB5DB-8E7E-4C65-95A0-85ABA750CAC5}" destId="{5ADC2FF7-B957-474A-9B69-4354BE9F4C47}" srcOrd="0" destOrd="0" presId="urn:microsoft.com/office/officeart/2005/8/layout/vList5"/>
    <dgm:cxn modelId="{7B38102E-BD41-48D9-8877-6BC929A6B29E}" type="presOf" srcId="{D35F3640-089E-4B2C-9AF8-B584A89A968D}" destId="{5ADC2FF7-B957-474A-9B69-4354BE9F4C47}" srcOrd="0" destOrd="2" presId="urn:microsoft.com/office/officeart/2005/8/layout/vList5"/>
    <dgm:cxn modelId="{E19A0ED2-1260-49FF-A7CE-B4497C94A2D2}" srcId="{88F9CEA2-91C1-4038-BD6A-A081C5190F89}" destId="{801AB5DB-8E7E-4C65-95A0-85ABA750CAC5}" srcOrd="0" destOrd="0" parTransId="{A9D00617-2A00-496E-9537-0B9FF7EF5C86}" sibTransId="{43D03170-58EE-4C3F-8F5D-31E477BABE8E}"/>
    <dgm:cxn modelId="{1E8F33BD-CB5C-4CC6-BE29-667A0C4E9E1A}" type="presOf" srcId="{A9EF5259-0CEB-4F67-8D2F-B74CF0E010ED}" destId="{395A252A-2F2C-46CA-93F3-265856D84A87}" srcOrd="0" destOrd="0" presId="urn:microsoft.com/office/officeart/2005/8/layout/vList5"/>
    <dgm:cxn modelId="{5CC3D677-22FF-4BB4-B771-FA6D85262E3B}" type="presOf" srcId="{88F9CEA2-91C1-4038-BD6A-A081C5190F89}" destId="{1BDBEDC1-DC35-419C-B06A-8DA2CB5AB31B}" srcOrd="0" destOrd="0" presId="urn:microsoft.com/office/officeart/2005/8/layout/vList5"/>
    <dgm:cxn modelId="{DAC12002-AA1C-4239-928F-88979750C085}" type="presParOf" srcId="{395A252A-2F2C-46CA-93F3-265856D84A87}" destId="{CFAA43E9-17CF-4C75-B7EF-81FF5BC2B750}" srcOrd="0" destOrd="0" presId="urn:microsoft.com/office/officeart/2005/8/layout/vList5"/>
    <dgm:cxn modelId="{F8886DB6-135A-4FBB-9E5A-1EEB577A8460}" type="presParOf" srcId="{CFAA43E9-17CF-4C75-B7EF-81FF5BC2B750}" destId="{2B2999C6-43FE-40C6-9031-044542726011}" srcOrd="0" destOrd="0" presId="urn:microsoft.com/office/officeart/2005/8/layout/vList5"/>
    <dgm:cxn modelId="{5E4CB22E-1421-4EC0-881E-8B0AA54BC8C5}" type="presParOf" srcId="{CFAA43E9-17CF-4C75-B7EF-81FF5BC2B750}" destId="{642BDBC7-36FF-4990-890D-E7B9FF64216C}" srcOrd="1" destOrd="0" presId="urn:microsoft.com/office/officeart/2005/8/layout/vList5"/>
    <dgm:cxn modelId="{09F48D51-2A05-437E-A70D-D06B5117CC78}" type="presParOf" srcId="{395A252A-2F2C-46CA-93F3-265856D84A87}" destId="{88088884-6111-4FC9-8FFB-878D1F9993BC}" srcOrd="1" destOrd="0" presId="urn:microsoft.com/office/officeart/2005/8/layout/vList5"/>
    <dgm:cxn modelId="{04C5CBA8-8C45-4A33-8818-EBEDFDEB757E}" type="presParOf" srcId="{395A252A-2F2C-46CA-93F3-265856D84A87}" destId="{994F3611-5F78-419D-8B73-4C6335983F88}" srcOrd="2" destOrd="0" presId="urn:microsoft.com/office/officeart/2005/8/layout/vList5"/>
    <dgm:cxn modelId="{9E7E63F1-1792-4E09-B218-78B169B5FF3B}" type="presParOf" srcId="{994F3611-5F78-419D-8B73-4C6335983F88}" destId="{1BDBEDC1-DC35-419C-B06A-8DA2CB5AB31B}" srcOrd="0" destOrd="0" presId="urn:microsoft.com/office/officeart/2005/8/layout/vList5"/>
    <dgm:cxn modelId="{CF6B724E-68DA-436D-A498-3A2F251E763A}" type="presParOf" srcId="{994F3611-5F78-419D-8B73-4C6335983F88}" destId="{5ADC2FF7-B957-474A-9B69-4354BE9F4C47}"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7F7DAC1C-9DC7-48F7-94BA-ED9C3079B1FA}"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GB"/>
        </a:p>
      </dgm:t>
    </dgm:pt>
    <dgm:pt modelId="{FA3B237E-CEE7-434A-A6E8-CF32C1921A18}">
      <dgm:prSet/>
      <dgm:spPr/>
      <dgm:t>
        <a:bodyPr/>
        <a:lstStyle/>
        <a:p>
          <a:pPr rtl="0"/>
          <a:r>
            <a:rPr lang="en-GB" dirty="0" smtClean="0"/>
            <a:t>OERs are made available under a licence. Follow the terms of this licence and you don’t need to worry about copyright.</a:t>
          </a:r>
          <a:endParaRPr lang="en-GB" dirty="0"/>
        </a:p>
      </dgm:t>
    </dgm:pt>
    <dgm:pt modelId="{A7B00547-B887-45FB-A44E-DF8F07596407}" type="parTrans" cxnId="{94CC3407-3CB4-4EFF-AF8C-1AA85A37A68E}">
      <dgm:prSet/>
      <dgm:spPr/>
      <dgm:t>
        <a:bodyPr/>
        <a:lstStyle/>
        <a:p>
          <a:endParaRPr lang="en-GB"/>
        </a:p>
      </dgm:t>
    </dgm:pt>
    <dgm:pt modelId="{4CCFFC3F-B660-4DAE-A059-4CFE17EAD19F}" type="sibTrans" cxnId="{94CC3407-3CB4-4EFF-AF8C-1AA85A37A68E}">
      <dgm:prSet/>
      <dgm:spPr/>
      <dgm:t>
        <a:bodyPr/>
        <a:lstStyle/>
        <a:p>
          <a:endParaRPr lang="en-GB"/>
        </a:p>
      </dgm:t>
    </dgm:pt>
    <dgm:pt modelId="{4A0DFE36-32C6-40EF-8009-A26726C85A6B}">
      <dgm:prSet/>
      <dgm:spPr/>
      <dgm:t>
        <a:bodyPr/>
        <a:lstStyle/>
        <a:p>
          <a:pPr rtl="0"/>
          <a:r>
            <a:rPr lang="en-GB" dirty="0" smtClean="0"/>
            <a:t>Use existing resources and develop them in ways that suit your needs.</a:t>
          </a:r>
          <a:endParaRPr lang="en-GB" dirty="0"/>
        </a:p>
      </dgm:t>
    </dgm:pt>
    <dgm:pt modelId="{9EF302B8-F2E3-4FF6-B343-600B7786D0B6}" type="parTrans" cxnId="{10184985-05C8-44DD-AFF3-21E6BA0DEA8F}">
      <dgm:prSet/>
      <dgm:spPr/>
      <dgm:t>
        <a:bodyPr/>
        <a:lstStyle/>
        <a:p>
          <a:endParaRPr lang="en-GB"/>
        </a:p>
      </dgm:t>
    </dgm:pt>
    <dgm:pt modelId="{216DAE75-5BD1-453E-A9D7-A9BA986EEC7E}" type="sibTrans" cxnId="{10184985-05C8-44DD-AFF3-21E6BA0DEA8F}">
      <dgm:prSet/>
      <dgm:spPr/>
      <dgm:t>
        <a:bodyPr/>
        <a:lstStyle/>
        <a:p>
          <a:endParaRPr lang="en-GB"/>
        </a:p>
      </dgm:t>
    </dgm:pt>
    <dgm:pt modelId="{28C4E264-5FC7-48C7-BB02-671670706BBB}">
      <dgm:prSet/>
      <dgm:spPr/>
      <dgm:t>
        <a:bodyPr/>
        <a:lstStyle/>
        <a:p>
          <a:pPr rtl="0"/>
          <a:r>
            <a:rPr lang="en-GB" dirty="0" smtClean="0"/>
            <a:t>Develop high quality resources on your own or with a small team of staff.</a:t>
          </a:r>
          <a:endParaRPr lang="en-GB" dirty="0"/>
        </a:p>
      </dgm:t>
    </dgm:pt>
    <dgm:pt modelId="{32E24183-1590-404D-BFA9-078F487AFC22}" type="parTrans" cxnId="{C1F407E3-0B02-40DB-A646-276F2E0C96D1}">
      <dgm:prSet/>
      <dgm:spPr/>
      <dgm:t>
        <a:bodyPr/>
        <a:lstStyle/>
        <a:p>
          <a:endParaRPr lang="en-GB"/>
        </a:p>
      </dgm:t>
    </dgm:pt>
    <dgm:pt modelId="{21AC163F-2C7D-4C4E-83FB-330974FD9410}" type="sibTrans" cxnId="{C1F407E3-0B02-40DB-A646-276F2E0C96D1}">
      <dgm:prSet/>
      <dgm:spPr/>
      <dgm:t>
        <a:bodyPr/>
        <a:lstStyle/>
        <a:p>
          <a:endParaRPr lang="en-GB"/>
        </a:p>
      </dgm:t>
    </dgm:pt>
    <dgm:pt modelId="{A866A0C1-0B35-46FE-90A0-BA13EC718EB3}">
      <dgm:prSet/>
      <dgm:spPr/>
      <dgm:t>
        <a:bodyPr/>
        <a:lstStyle/>
        <a:p>
          <a:pPr rtl="0"/>
          <a:r>
            <a:rPr lang="en-GB" dirty="0" smtClean="0"/>
            <a:t>Save time and duplication of effort.</a:t>
          </a:r>
          <a:endParaRPr lang="en-GB" dirty="0"/>
        </a:p>
      </dgm:t>
    </dgm:pt>
    <dgm:pt modelId="{15B1F3FC-791B-4714-AC0B-ACBD25B25B55}" type="parTrans" cxnId="{16A5ECE4-37CF-4D96-9FA3-435345DA6ACC}">
      <dgm:prSet/>
      <dgm:spPr/>
      <dgm:t>
        <a:bodyPr/>
        <a:lstStyle/>
        <a:p>
          <a:endParaRPr lang="en-GB"/>
        </a:p>
      </dgm:t>
    </dgm:pt>
    <dgm:pt modelId="{657DA6BE-1744-40C0-9F2B-B736A555C73D}" type="sibTrans" cxnId="{16A5ECE4-37CF-4D96-9FA3-435345DA6ACC}">
      <dgm:prSet/>
      <dgm:spPr/>
      <dgm:t>
        <a:bodyPr/>
        <a:lstStyle/>
        <a:p>
          <a:endParaRPr lang="en-GB"/>
        </a:p>
      </dgm:t>
    </dgm:pt>
    <dgm:pt modelId="{634CF1E1-CB5C-477B-9A60-37F368D99F44}">
      <dgm:prSet/>
      <dgm:spPr/>
      <dgm:t>
        <a:bodyPr/>
        <a:lstStyle/>
        <a:p>
          <a:pPr rtl="0"/>
          <a:r>
            <a:rPr lang="en-GB" dirty="0" smtClean="0"/>
            <a:t>Build on best practice by experts in your subject area.</a:t>
          </a:r>
          <a:endParaRPr lang="en-GB" dirty="0"/>
        </a:p>
      </dgm:t>
    </dgm:pt>
    <dgm:pt modelId="{A9768399-C994-45BB-9FC9-8668C4C52039}" type="parTrans" cxnId="{FEB82784-A449-4C1A-A4CB-9261F08E9AA5}">
      <dgm:prSet/>
      <dgm:spPr/>
      <dgm:t>
        <a:bodyPr/>
        <a:lstStyle/>
        <a:p>
          <a:endParaRPr lang="en-GB"/>
        </a:p>
      </dgm:t>
    </dgm:pt>
    <dgm:pt modelId="{84536B56-F05B-4BA9-A618-3A2071974F84}" type="sibTrans" cxnId="{FEB82784-A449-4C1A-A4CB-9261F08E9AA5}">
      <dgm:prSet/>
      <dgm:spPr/>
      <dgm:t>
        <a:bodyPr/>
        <a:lstStyle/>
        <a:p>
          <a:endParaRPr lang="en-GB"/>
        </a:p>
      </dgm:t>
    </dgm:pt>
    <dgm:pt modelId="{AE729798-E423-4CF8-8185-F23FE291C714}">
      <dgm:prSet/>
      <dgm:spPr/>
      <dgm:t>
        <a:bodyPr/>
        <a:lstStyle/>
        <a:p>
          <a:pPr rtl="0"/>
          <a:r>
            <a:rPr lang="en-GB" dirty="0" smtClean="0"/>
            <a:t>Use resources which you may not have the software, equipment or facilities to create yourself.</a:t>
          </a:r>
          <a:endParaRPr lang="en-GB" dirty="0"/>
        </a:p>
      </dgm:t>
    </dgm:pt>
    <dgm:pt modelId="{6927D55C-8917-44A2-A6EB-93EADE3313D2}" type="parTrans" cxnId="{259A6E4F-673D-4CAA-9EDE-3FB1B46DFE2A}">
      <dgm:prSet/>
      <dgm:spPr/>
      <dgm:t>
        <a:bodyPr/>
        <a:lstStyle/>
        <a:p>
          <a:endParaRPr lang="en-GB"/>
        </a:p>
      </dgm:t>
    </dgm:pt>
    <dgm:pt modelId="{7C184BEF-9E78-4785-A78C-42212E607A18}" type="sibTrans" cxnId="{259A6E4F-673D-4CAA-9EDE-3FB1B46DFE2A}">
      <dgm:prSet/>
      <dgm:spPr/>
      <dgm:t>
        <a:bodyPr/>
        <a:lstStyle/>
        <a:p>
          <a:endParaRPr lang="en-GB"/>
        </a:p>
      </dgm:t>
    </dgm:pt>
    <dgm:pt modelId="{FE55281F-F048-4C13-B74B-9CCDBFFCD338}">
      <dgm:prSet/>
      <dgm:spPr/>
      <dgm:t>
        <a:bodyPr/>
        <a:lstStyle/>
        <a:p>
          <a:pPr algn="ctr" rtl="0"/>
          <a:r>
            <a:rPr lang="en-GB" dirty="0" smtClean="0"/>
            <a:t>Find OERs using a Google Creative Commons search.</a:t>
          </a:r>
          <a:endParaRPr lang="en-GB" dirty="0"/>
        </a:p>
      </dgm:t>
    </dgm:pt>
    <dgm:pt modelId="{15CC5FFD-D286-42F4-845A-460E2F52F93A}" type="parTrans" cxnId="{54D83796-6B0B-4A91-977D-0DFB51D104FA}">
      <dgm:prSet/>
      <dgm:spPr/>
      <dgm:t>
        <a:bodyPr/>
        <a:lstStyle/>
        <a:p>
          <a:endParaRPr lang="en-GB"/>
        </a:p>
      </dgm:t>
    </dgm:pt>
    <dgm:pt modelId="{758EF153-DCFB-474D-AEF7-6708950F30BD}" type="sibTrans" cxnId="{54D83796-6B0B-4A91-977D-0DFB51D104FA}">
      <dgm:prSet/>
      <dgm:spPr/>
      <dgm:t>
        <a:bodyPr/>
        <a:lstStyle/>
        <a:p>
          <a:endParaRPr lang="en-GB"/>
        </a:p>
      </dgm:t>
    </dgm:pt>
    <dgm:pt modelId="{E1CEF643-3A97-479D-B0C0-84F9532B4807}">
      <dgm:prSet/>
      <dgm:spPr/>
      <dgm:t>
        <a:bodyPr/>
        <a:lstStyle/>
        <a:p>
          <a:pPr algn="ctr" rtl="0"/>
          <a:r>
            <a:rPr lang="en-GB" dirty="0" smtClean="0"/>
            <a:t>Use edShare to license and share your own OERs.</a:t>
          </a:r>
          <a:endParaRPr lang="en-GB" dirty="0"/>
        </a:p>
      </dgm:t>
    </dgm:pt>
    <dgm:pt modelId="{3DC1898C-32FA-46BE-8A90-145B76FAB94F}" type="parTrans" cxnId="{945DF3D5-92A1-492F-9868-250A5312AE5E}">
      <dgm:prSet/>
      <dgm:spPr/>
      <dgm:t>
        <a:bodyPr/>
        <a:lstStyle/>
        <a:p>
          <a:endParaRPr lang="en-GB"/>
        </a:p>
      </dgm:t>
    </dgm:pt>
    <dgm:pt modelId="{EE44535B-7837-458E-9736-1849C98789A5}" type="sibTrans" cxnId="{945DF3D5-92A1-492F-9868-250A5312AE5E}">
      <dgm:prSet/>
      <dgm:spPr/>
      <dgm:t>
        <a:bodyPr/>
        <a:lstStyle/>
        <a:p>
          <a:endParaRPr lang="en-GB"/>
        </a:p>
      </dgm:t>
    </dgm:pt>
    <dgm:pt modelId="{DA614121-5006-4806-A466-60BC80CDF1EB}" type="pres">
      <dgm:prSet presAssocID="{7F7DAC1C-9DC7-48F7-94BA-ED9C3079B1FA}" presName="linear" presStyleCnt="0">
        <dgm:presLayoutVars>
          <dgm:animLvl val="lvl"/>
          <dgm:resizeHandles val="exact"/>
        </dgm:presLayoutVars>
      </dgm:prSet>
      <dgm:spPr/>
      <dgm:t>
        <a:bodyPr/>
        <a:lstStyle/>
        <a:p>
          <a:endParaRPr lang="en-GB"/>
        </a:p>
      </dgm:t>
    </dgm:pt>
    <dgm:pt modelId="{D6FDB446-45C9-4B74-A30C-1424B6D80CAB}" type="pres">
      <dgm:prSet presAssocID="{FA3B237E-CEE7-434A-A6E8-CF32C1921A18}" presName="parentText" presStyleLbl="node1" presStyleIdx="0" presStyleCnt="8">
        <dgm:presLayoutVars>
          <dgm:chMax val="0"/>
          <dgm:bulletEnabled val="1"/>
        </dgm:presLayoutVars>
      </dgm:prSet>
      <dgm:spPr/>
      <dgm:t>
        <a:bodyPr/>
        <a:lstStyle/>
        <a:p>
          <a:endParaRPr lang="en-GB"/>
        </a:p>
      </dgm:t>
    </dgm:pt>
    <dgm:pt modelId="{B49CCFFD-E1E6-4483-B49F-8AA0331EC4CA}" type="pres">
      <dgm:prSet presAssocID="{4CCFFC3F-B660-4DAE-A059-4CFE17EAD19F}" presName="spacer" presStyleCnt="0"/>
      <dgm:spPr/>
    </dgm:pt>
    <dgm:pt modelId="{F4F2D04A-8960-43CD-8F01-803DA7813E4B}" type="pres">
      <dgm:prSet presAssocID="{4A0DFE36-32C6-40EF-8009-A26726C85A6B}" presName="parentText" presStyleLbl="node1" presStyleIdx="1" presStyleCnt="8">
        <dgm:presLayoutVars>
          <dgm:chMax val="0"/>
          <dgm:bulletEnabled val="1"/>
        </dgm:presLayoutVars>
      </dgm:prSet>
      <dgm:spPr/>
      <dgm:t>
        <a:bodyPr/>
        <a:lstStyle/>
        <a:p>
          <a:endParaRPr lang="en-GB"/>
        </a:p>
      </dgm:t>
    </dgm:pt>
    <dgm:pt modelId="{D8856E29-049F-4105-9A2D-A1E577B242AF}" type="pres">
      <dgm:prSet presAssocID="{216DAE75-5BD1-453E-A9D7-A9BA986EEC7E}" presName="spacer" presStyleCnt="0"/>
      <dgm:spPr/>
    </dgm:pt>
    <dgm:pt modelId="{DC339E4B-40D6-4C16-9129-FB29F8C8E204}" type="pres">
      <dgm:prSet presAssocID="{28C4E264-5FC7-48C7-BB02-671670706BBB}" presName="parentText" presStyleLbl="node1" presStyleIdx="2" presStyleCnt="8">
        <dgm:presLayoutVars>
          <dgm:chMax val="0"/>
          <dgm:bulletEnabled val="1"/>
        </dgm:presLayoutVars>
      </dgm:prSet>
      <dgm:spPr/>
      <dgm:t>
        <a:bodyPr/>
        <a:lstStyle/>
        <a:p>
          <a:endParaRPr lang="en-GB"/>
        </a:p>
      </dgm:t>
    </dgm:pt>
    <dgm:pt modelId="{2E2EEE5B-A820-4926-99C5-9805ED314B92}" type="pres">
      <dgm:prSet presAssocID="{21AC163F-2C7D-4C4E-83FB-330974FD9410}" presName="spacer" presStyleCnt="0"/>
      <dgm:spPr/>
    </dgm:pt>
    <dgm:pt modelId="{A3CAB716-6CC1-4A84-A248-1387E4547E71}" type="pres">
      <dgm:prSet presAssocID="{A866A0C1-0B35-46FE-90A0-BA13EC718EB3}" presName="parentText" presStyleLbl="node1" presStyleIdx="3" presStyleCnt="8">
        <dgm:presLayoutVars>
          <dgm:chMax val="0"/>
          <dgm:bulletEnabled val="1"/>
        </dgm:presLayoutVars>
      </dgm:prSet>
      <dgm:spPr/>
      <dgm:t>
        <a:bodyPr/>
        <a:lstStyle/>
        <a:p>
          <a:endParaRPr lang="en-GB"/>
        </a:p>
      </dgm:t>
    </dgm:pt>
    <dgm:pt modelId="{46C10C15-1860-45F6-8337-2B7706C3CAA9}" type="pres">
      <dgm:prSet presAssocID="{657DA6BE-1744-40C0-9F2B-B736A555C73D}" presName="spacer" presStyleCnt="0"/>
      <dgm:spPr/>
    </dgm:pt>
    <dgm:pt modelId="{3DD2AC20-C609-4440-8B9D-F68833E17C35}" type="pres">
      <dgm:prSet presAssocID="{634CF1E1-CB5C-477B-9A60-37F368D99F44}" presName="parentText" presStyleLbl="node1" presStyleIdx="4" presStyleCnt="8">
        <dgm:presLayoutVars>
          <dgm:chMax val="0"/>
          <dgm:bulletEnabled val="1"/>
        </dgm:presLayoutVars>
      </dgm:prSet>
      <dgm:spPr/>
      <dgm:t>
        <a:bodyPr/>
        <a:lstStyle/>
        <a:p>
          <a:endParaRPr lang="en-GB"/>
        </a:p>
      </dgm:t>
    </dgm:pt>
    <dgm:pt modelId="{6CC8815C-518C-4EC0-91EF-C99CE63BEB4C}" type="pres">
      <dgm:prSet presAssocID="{84536B56-F05B-4BA9-A618-3A2071974F84}" presName="spacer" presStyleCnt="0"/>
      <dgm:spPr/>
    </dgm:pt>
    <dgm:pt modelId="{374DFD58-9386-4074-88B4-E6AD7B040684}" type="pres">
      <dgm:prSet presAssocID="{AE729798-E423-4CF8-8185-F23FE291C714}" presName="parentText" presStyleLbl="node1" presStyleIdx="5" presStyleCnt="8">
        <dgm:presLayoutVars>
          <dgm:chMax val="0"/>
          <dgm:bulletEnabled val="1"/>
        </dgm:presLayoutVars>
      </dgm:prSet>
      <dgm:spPr/>
      <dgm:t>
        <a:bodyPr/>
        <a:lstStyle/>
        <a:p>
          <a:endParaRPr lang="en-GB"/>
        </a:p>
      </dgm:t>
    </dgm:pt>
    <dgm:pt modelId="{E4A25CFC-87EA-4CA7-8786-087FCB92AEF6}" type="pres">
      <dgm:prSet presAssocID="{7C184BEF-9E78-4785-A78C-42212E607A18}" presName="spacer" presStyleCnt="0"/>
      <dgm:spPr/>
    </dgm:pt>
    <dgm:pt modelId="{06835711-A234-4106-8D27-25335E08243C}" type="pres">
      <dgm:prSet presAssocID="{FE55281F-F048-4C13-B74B-9CCDBFFCD338}" presName="parentText" presStyleLbl="node1" presStyleIdx="6" presStyleCnt="8" custScaleX="43815" custLinFactY="26747" custLinFactNeighborX="-23837" custLinFactNeighborY="100000">
        <dgm:presLayoutVars>
          <dgm:chMax val="0"/>
          <dgm:bulletEnabled val="1"/>
        </dgm:presLayoutVars>
      </dgm:prSet>
      <dgm:spPr/>
      <dgm:t>
        <a:bodyPr/>
        <a:lstStyle/>
        <a:p>
          <a:endParaRPr lang="en-GB"/>
        </a:p>
      </dgm:t>
    </dgm:pt>
    <dgm:pt modelId="{18AAA0E5-B21D-4F79-8FAD-E29940F81A3B}" type="pres">
      <dgm:prSet presAssocID="{758EF153-DCFB-474D-AEF7-6708950F30BD}" presName="spacer" presStyleCnt="0"/>
      <dgm:spPr/>
    </dgm:pt>
    <dgm:pt modelId="{33C214CF-B44C-4A88-9552-6F9314E6ADEA}" type="pres">
      <dgm:prSet presAssocID="{E1CEF643-3A97-479D-B0C0-84F9532B4807}" presName="parentText" presStyleLbl="node1" presStyleIdx="7" presStyleCnt="8" custScaleX="42279" custLinFactY="-65794" custLinFactNeighborX="23267" custLinFactNeighborY="-100000">
        <dgm:presLayoutVars>
          <dgm:chMax val="0"/>
          <dgm:bulletEnabled val="1"/>
        </dgm:presLayoutVars>
      </dgm:prSet>
      <dgm:spPr/>
      <dgm:t>
        <a:bodyPr/>
        <a:lstStyle/>
        <a:p>
          <a:endParaRPr lang="en-GB"/>
        </a:p>
      </dgm:t>
    </dgm:pt>
  </dgm:ptLst>
  <dgm:cxnLst>
    <dgm:cxn modelId="{7D1F5437-12CA-46FC-A3AB-D55FF20233A5}" type="presOf" srcId="{FE55281F-F048-4C13-B74B-9CCDBFFCD338}" destId="{06835711-A234-4106-8D27-25335E08243C}" srcOrd="0" destOrd="0" presId="urn:microsoft.com/office/officeart/2005/8/layout/vList2"/>
    <dgm:cxn modelId="{15446189-EE61-49DA-871E-868B1B87C8DF}" type="presOf" srcId="{AE729798-E423-4CF8-8185-F23FE291C714}" destId="{374DFD58-9386-4074-88B4-E6AD7B040684}" srcOrd="0" destOrd="0" presId="urn:microsoft.com/office/officeart/2005/8/layout/vList2"/>
    <dgm:cxn modelId="{FEB82784-A449-4C1A-A4CB-9261F08E9AA5}" srcId="{7F7DAC1C-9DC7-48F7-94BA-ED9C3079B1FA}" destId="{634CF1E1-CB5C-477B-9A60-37F368D99F44}" srcOrd="4" destOrd="0" parTransId="{A9768399-C994-45BB-9FC9-8668C4C52039}" sibTransId="{84536B56-F05B-4BA9-A618-3A2071974F84}"/>
    <dgm:cxn modelId="{259A6E4F-673D-4CAA-9EDE-3FB1B46DFE2A}" srcId="{7F7DAC1C-9DC7-48F7-94BA-ED9C3079B1FA}" destId="{AE729798-E423-4CF8-8185-F23FE291C714}" srcOrd="5" destOrd="0" parTransId="{6927D55C-8917-44A2-A6EB-93EADE3313D2}" sibTransId="{7C184BEF-9E78-4785-A78C-42212E607A18}"/>
    <dgm:cxn modelId="{D168BA01-CF28-4B5D-96F6-3869B94A55C2}" type="presOf" srcId="{28C4E264-5FC7-48C7-BB02-671670706BBB}" destId="{DC339E4B-40D6-4C16-9129-FB29F8C8E204}" srcOrd="0" destOrd="0" presId="urn:microsoft.com/office/officeart/2005/8/layout/vList2"/>
    <dgm:cxn modelId="{7A9E1359-3BF5-45CC-99BF-C187B74D400F}" type="presOf" srcId="{A866A0C1-0B35-46FE-90A0-BA13EC718EB3}" destId="{A3CAB716-6CC1-4A84-A248-1387E4547E71}" srcOrd="0" destOrd="0" presId="urn:microsoft.com/office/officeart/2005/8/layout/vList2"/>
    <dgm:cxn modelId="{94CC3407-3CB4-4EFF-AF8C-1AA85A37A68E}" srcId="{7F7DAC1C-9DC7-48F7-94BA-ED9C3079B1FA}" destId="{FA3B237E-CEE7-434A-A6E8-CF32C1921A18}" srcOrd="0" destOrd="0" parTransId="{A7B00547-B887-45FB-A44E-DF8F07596407}" sibTransId="{4CCFFC3F-B660-4DAE-A059-4CFE17EAD19F}"/>
    <dgm:cxn modelId="{D0923984-43C4-4366-AE95-560A9F4D78E7}" type="presOf" srcId="{634CF1E1-CB5C-477B-9A60-37F368D99F44}" destId="{3DD2AC20-C609-4440-8B9D-F68833E17C35}" srcOrd="0" destOrd="0" presId="urn:microsoft.com/office/officeart/2005/8/layout/vList2"/>
    <dgm:cxn modelId="{54D83796-6B0B-4A91-977D-0DFB51D104FA}" srcId="{7F7DAC1C-9DC7-48F7-94BA-ED9C3079B1FA}" destId="{FE55281F-F048-4C13-B74B-9CCDBFFCD338}" srcOrd="6" destOrd="0" parTransId="{15CC5FFD-D286-42F4-845A-460E2F52F93A}" sibTransId="{758EF153-DCFB-474D-AEF7-6708950F30BD}"/>
    <dgm:cxn modelId="{15C5D2FE-25B6-48D8-B2B6-E7D7569C64F9}" type="presOf" srcId="{7F7DAC1C-9DC7-48F7-94BA-ED9C3079B1FA}" destId="{DA614121-5006-4806-A466-60BC80CDF1EB}" srcOrd="0" destOrd="0" presId="urn:microsoft.com/office/officeart/2005/8/layout/vList2"/>
    <dgm:cxn modelId="{16A5ECE4-37CF-4D96-9FA3-435345DA6ACC}" srcId="{7F7DAC1C-9DC7-48F7-94BA-ED9C3079B1FA}" destId="{A866A0C1-0B35-46FE-90A0-BA13EC718EB3}" srcOrd="3" destOrd="0" parTransId="{15B1F3FC-791B-4714-AC0B-ACBD25B25B55}" sibTransId="{657DA6BE-1744-40C0-9F2B-B736A555C73D}"/>
    <dgm:cxn modelId="{0210D363-0210-48A4-9AD1-77F6043AC81C}" type="presOf" srcId="{FA3B237E-CEE7-434A-A6E8-CF32C1921A18}" destId="{D6FDB446-45C9-4B74-A30C-1424B6D80CAB}" srcOrd="0" destOrd="0" presId="urn:microsoft.com/office/officeart/2005/8/layout/vList2"/>
    <dgm:cxn modelId="{D5B3067B-38A3-49E0-BD54-C6FFE4C53AC1}" type="presOf" srcId="{E1CEF643-3A97-479D-B0C0-84F9532B4807}" destId="{33C214CF-B44C-4A88-9552-6F9314E6ADEA}" srcOrd="0" destOrd="0" presId="urn:microsoft.com/office/officeart/2005/8/layout/vList2"/>
    <dgm:cxn modelId="{C1F407E3-0B02-40DB-A646-276F2E0C96D1}" srcId="{7F7DAC1C-9DC7-48F7-94BA-ED9C3079B1FA}" destId="{28C4E264-5FC7-48C7-BB02-671670706BBB}" srcOrd="2" destOrd="0" parTransId="{32E24183-1590-404D-BFA9-078F487AFC22}" sibTransId="{21AC163F-2C7D-4C4E-83FB-330974FD9410}"/>
    <dgm:cxn modelId="{945DF3D5-92A1-492F-9868-250A5312AE5E}" srcId="{7F7DAC1C-9DC7-48F7-94BA-ED9C3079B1FA}" destId="{E1CEF643-3A97-479D-B0C0-84F9532B4807}" srcOrd="7" destOrd="0" parTransId="{3DC1898C-32FA-46BE-8A90-145B76FAB94F}" sibTransId="{EE44535B-7837-458E-9736-1849C98789A5}"/>
    <dgm:cxn modelId="{13BCE515-5EBC-4FF5-81C8-0785A6E42C03}" type="presOf" srcId="{4A0DFE36-32C6-40EF-8009-A26726C85A6B}" destId="{F4F2D04A-8960-43CD-8F01-803DA7813E4B}" srcOrd="0" destOrd="0" presId="urn:microsoft.com/office/officeart/2005/8/layout/vList2"/>
    <dgm:cxn modelId="{10184985-05C8-44DD-AFF3-21E6BA0DEA8F}" srcId="{7F7DAC1C-9DC7-48F7-94BA-ED9C3079B1FA}" destId="{4A0DFE36-32C6-40EF-8009-A26726C85A6B}" srcOrd="1" destOrd="0" parTransId="{9EF302B8-F2E3-4FF6-B343-600B7786D0B6}" sibTransId="{216DAE75-5BD1-453E-A9D7-A9BA986EEC7E}"/>
    <dgm:cxn modelId="{D30B9829-7E26-4A27-89C9-1FC29CE2FECB}" type="presParOf" srcId="{DA614121-5006-4806-A466-60BC80CDF1EB}" destId="{D6FDB446-45C9-4B74-A30C-1424B6D80CAB}" srcOrd="0" destOrd="0" presId="urn:microsoft.com/office/officeart/2005/8/layout/vList2"/>
    <dgm:cxn modelId="{EA9723E6-EA8F-4691-BCFB-15D996A754D3}" type="presParOf" srcId="{DA614121-5006-4806-A466-60BC80CDF1EB}" destId="{B49CCFFD-E1E6-4483-B49F-8AA0331EC4CA}" srcOrd="1" destOrd="0" presId="urn:microsoft.com/office/officeart/2005/8/layout/vList2"/>
    <dgm:cxn modelId="{F4D28972-8380-467E-97E9-E5C8EF230500}" type="presParOf" srcId="{DA614121-5006-4806-A466-60BC80CDF1EB}" destId="{F4F2D04A-8960-43CD-8F01-803DA7813E4B}" srcOrd="2" destOrd="0" presId="urn:microsoft.com/office/officeart/2005/8/layout/vList2"/>
    <dgm:cxn modelId="{2084A2C1-5053-4F6D-873D-24460C2378B4}" type="presParOf" srcId="{DA614121-5006-4806-A466-60BC80CDF1EB}" destId="{D8856E29-049F-4105-9A2D-A1E577B242AF}" srcOrd="3" destOrd="0" presId="urn:microsoft.com/office/officeart/2005/8/layout/vList2"/>
    <dgm:cxn modelId="{6CDD5CBC-5466-4EBA-8478-10005A18A4BA}" type="presParOf" srcId="{DA614121-5006-4806-A466-60BC80CDF1EB}" destId="{DC339E4B-40D6-4C16-9129-FB29F8C8E204}" srcOrd="4" destOrd="0" presId="urn:microsoft.com/office/officeart/2005/8/layout/vList2"/>
    <dgm:cxn modelId="{050EE713-16E4-40A9-9687-A64A96AD0E2F}" type="presParOf" srcId="{DA614121-5006-4806-A466-60BC80CDF1EB}" destId="{2E2EEE5B-A820-4926-99C5-9805ED314B92}" srcOrd="5" destOrd="0" presId="urn:microsoft.com/office/officeart/2005/8/layout/vList2"/>
    <dgm:cxn modelId="{C54990C1-6B5F-48E7-8CD6-316C1CDA496A}" type="presParOf" srcId="{DA614121-5006-4806-A466-60BC80CDF1EB}" destId="{A3CAB716-6CC1-4A84-A248-1387E4547E71}" srcOrd="6" destOrd="0" presId="urn:microsoft.com/office/officeart/2005/8/layout/vList2"/>
    <dgm:cxn modelId="{7AF02A2E-4892-4B28-B37B-0D5972AB19AA}" type="presParOf" srcId="{DA614121-5006-4806-A466-60BC80CDF1EB}" destId="{46C10C15-1860-45F6-8337-2B7706C3CAA9}" srcOrd="7" destOrd="0" presId="urn:microsoft.com/office/officeart/2005/8/layout/vList2"/>
    <dgm:cxn modelId="{12013621-3A62-4CF6-A1B8-82F4D3208218}" type="presParOf" srcId="{DA614121-5006-4806-A466-60BC80CDF1EB}" destId="{3DD2AC20-C609-4440-8B9D-F68833E17C35}" srcOrd="8" destOrd="0" presId="urn:microsoft.com/office/officeart/2005/8/layout/vList2"/>
    <dgm:cxn modelId="{BF0A7142-E3F4-46CB-ADAE-2334C3293744}" type="presParOf" srcId="{DA614121-5006-4806-A466-60BC80CDF1EB}" destId="{6CC8815C-518C-4EC0-91EF-C99CE63BEB4C}" srcOrd="9" destOrd="0" presId="urn:microsoft.com/office/officeart/2005/8/layout/vList2"/>
    <dgm:cxn modelId="{A688EF3F-5F12-4E27-B1AD-15004999B80F}" type="presParOf" srcId="{DA614121-5006-4806-A466-60BC80CDF1EB}" destId="{374DFD58-9386-4074-88B4-E6AD7B040684}" srcOrd="10" destOrd="0" presId="urn:microsoft.com/office/officeart/2005/8/layout/vList2"/>
    <dgm:cxn modelId="{C4C70FDC-2CAF-41F9-A44D-2142FC3B3F28}" type="presParOf" srcId="{DA614121-5006-4806-A466-60BC80CDF1EB}" destId="{E4A25CFC-87EA-4CA7-8786-087FCB92AEF6}" srcOrd="11" destOrd="0" presId="urn:microsoft.com/office/officeart/2005/8/layout/vList2"/>
    <dgm:cxn modelId="{16E3E91B-308E-4F3B-9CAC-090F3CBCC51A}" type="presParOf" srcId="{DA614121-5006-4806-A466-60BC80CDF1EB}" destId="{06835711-A234-4106-8D27-25335E08243C}" srcOrd="12" destOrd="0" presId="urn:microsoft.com/office/officeart/2005/8/layout/vList2"/>
    <dgm:cxn modelId="{4EBC251A-29CC-4168-A611-451BE330AFFD}" type="presParOf" srcId="{DA614121-5006-4806-A466-60BC80CDF1EB}" destId="{18AAA0E5-B21D-4F79-8FAD-E29940F81A3B}" srcOrd="13" destOrd="0" presId="urn:microsoft.com/office/officeart/2005/8/layout/vList2"/>
    <dgm:cxn modelId="{600AB755-EB49-462B-BFB5-54DE7228E262}" type="presParOf" srcId="{DA614121-5006-4806-A466-60BC80CDF1EB}" destId="{33C214CF-B44C-4A88-9552-6F9314E6ADEA}" srcOrd="1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1438253-E8F7-4C45-87FE-2C873D815025}"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GB"/>
        </a:p>
      </dgm:t>
    </dgm:pt>
    <dgm:pt modelId="{CC316634-7BEE-4835-ADA9-0A3B0309E460}">
      <dgm:prSet/>
      <dgm:spPr/>
      <dgm:t>
        <a:bodyPr/>
        <a:lstStyle/>
        <a:p>
          <a:pPr rtl="0"/>
          <a:r>
            <a:rPr lang="en-GB" baseline="0" dirty="0" smtClean="0"/>
            <a:t>Copyright is territorial. This means that you need to consider where the teaching is taking place, rather than where the resources are produced.</a:t>
          </a:r>
          <a:endParaRPr lang="en-GB" dirty="0"/>
        </a:p>
      </dgm:t>
    </dgm:pt>
    <dgm:pt modelId="{A80C70C7-F381-4AA1-855D-F00B3B8B9A68}" type="parTrans" cxnId="{0B3FAA35-46D4-4AB4-8E98-56B585BAD4E1}">
      <dgm:prSet/>
      <dgm:spPr/>
      <dgm:t>
        <a:bodyPr/>
        <a:lstStyle/>
        <a:p>
          <a:endParaRPr lang="en-GB"/>
        </a:p>
      </dgm:t>
    </dgm:pt>
    <dgm:pt modelId="{01B62FC1-F2C0-4675-A7FC-242EABBE862B}" type="sibTrans" cxnId="{0B3FAA35-46D4-4AB4-8E98-56B585BAD4E1}">
      <dgm:prSet/>
      <dgm:spPr/>
      <dgm:t>
        <a:bodyPr/>
        <a:lstStyle/>
        <a:p>
          <a:endParaRPr lang="en-GB"/>
        </a:p>
      </dgm:t>
    </dgm:pt>
    <dgm:pt modelId="{022D9A42-ADF1-40E3-8ACD-8AD94F16F0CE}">
      <dgm:prSet/>
      <dgm:spPr/>
      <dgm:t>
        <a:bodyPr/>
        <a:lstStyle/>
        <a:p>
          <a:pPr rtl="0"/>
          <a:r>
            <a:rPr lang="en-GB" baseline="0" dirty="0" smtClean="0"/>
            <a:t>For ALC we </a:t>
          </a:r>
          <a:r>
            <a:rPr lang="en-GB" b="0" baseline="0" dirty="0" smtClean="0"/>
            <a:t>need to </a:t>
          </a:r>
          <a:r>
            <a:rPr lang="en-GB" baseline="0" dirty="0" smtClean="0"/>
            <a:t>comply with Section 19 of the Mauritius Copyright Act 2014 which includes a variety of exceptions for education.</a:t>
          </a:r>
          <a:endParaRPr lang="en-GB" dirty="0"/>
        </a:p>
      </dgm:t>
    </dgm:pt>
    <dgm:pt modelId="{5783C283-15CF-40E8-B821-C1F97BD3AB11}" type="parTrans" cxnId="{F84673BB-0682-4226-A15C-BC789D7A262D}">
      <dgm:prSet/>
      <dgm:spPr/>
      <dgm:t>
        <a:bodyPr/>
        <a:lstStyle/>
        <a:p>
          <a:endParaRPr lang="en-GB"/>
        </a:p>
      </dgm:t>
    </dgm:pt>
    <dgm:pt modelId="{0505D127-B076-4425-BA70-F4E4AE89C453}" type="sibTrans" cxnId="{F84673BB-0682-4226-A15C-BC789D7A262D}">
      <dgm:prSet/>
      <dgm:spPr/>
      <dgm:t>
        <a:bodyPr/>
        <a:lstStyle/>
        <a:p>
          <a:endParaRPr lang="en-GB"/>
        </a:p>
      </dgm:t>
    </dgm:pt>
    <dgm:pt modelId="{594F2471-9598-4E8D-8AD1-20D55037EB84}">
      <dgm:prSet/>
      <dgm:spPr/>
      <dgm:t>
        <a:bodyPr/>
        <a:lstStyle/>
        <a:p>
          <a:pPr rtl="0"/>
          <a:r>
            <a:rPr lang="en-GB" baseline="0" dirty="0" smtClean="0"/>
            <a:t>Exceptions allow you to use part of a work without seeking permission from the copyright owner(s).</a:t>
          </a:r>
          <a:endParaRPr lang="en-GB" dirty="0"/>
        </a:p>
      </dgm:t>
    </dgm:pt>
    <dgm:pt modelId="{F947F611-45DC-4107-B434-BA6E5FFFC6FE}" type="parTrans" cxnId="{A462BF83-E075-47E8-9B22-5C34A87E8257}">
      <dgm:prSet/>
      <dgm:spPr/>
      <dgm:t>
        <a:bodyPr/>
        <a:lstStyle/>
        <a:p>
          <a:endParaRPr lang="en-GB"/>
        </a:p>
      </dgm:t>
    </dgm:pt>
    <dgm:pt modelId="{572FA1BF-E48B-4177-B4C0-40AA306DADFA}" type="sibTrans" cxnId="{A462BF83-E075-47E8-9B22-5C34A87E8257}">
      <dgm:prSet/>
      <dgm:spPr/>
      <dgm:t>
        <a:bodyPr/>
        <a:lstStyle/>
        <a:p>
          <a:endParaRPr lang="en-GB"/>
        </a:p>
      </dgm:t>
    </dgm:pt>
    <dgm:pt modelId="{0EF2FB40-7DA0-47EA-8ACE-5B6FB66EDFF4}" type="pres">
      <dgm:prSet presAssocID="{21438253-E8F7-4C45-87FE-2C873D815025}" presName="linear" presStyleCnt="0">
        <dgm:presLayoutVars>
          <dgm:animLvl val="lvl"/>
          <dgm:resizeHandles val="exact"/>
        </dgm:presLayoutVars>
      </dgm:prSet>
      <dgm:spPr/>
      <dgm:t>
        <a:bodyPr/>
        <a:lstStyle/>
        <a:p>
          <a:endParaRPr lang="en-GB"/>
        </a:p>
      </dgm:t>
    </dgm:pt>
    <dgm:pt modelId="{4D9432C4-9075-482E-AD9D-3332281A252B}" type="pres">
      <dgm:prSet presAssocID="{CC316634-7BEE-4835-ADA9-0A3B0309E460}" presName="parentText" presStyleLbl="node1" presStyleIdx="0" presStyleCnt="3">
        <dgm:presLayoutVars>
          <dgm:chMax val="0"/>
          <dgm:bulletEnabled val="1"/>
        </dgm:presLayoutVars>
      </dgm:prSet>
      <dgm:spPr/>
      <dgm:t>
        <a:bodyPr/>
        <a:lstStyle/>
        <a:p>
          <a:endParaRPr lang="en-GB"/>
        </a:p>
      </dgm:t>
    </dgm:pt>
    <dgm:pt modelId="{814A3388-9F45-41A6-AF89-1D42C4177DDC}" type="pres">
      <dgm:prSet presAssocID="{01B62FC1-F2C0-4675-A7FC-242EABBE862B}" presName="spacer" presStyleCnt="0"/>
      <dgm:spPr/>
    </dgm:pt>
    <dgm:pt modelId="{ACA8F9E9-1500-4C1E-B8FA-C659DC6D3A2D}" type="pres">
      <dgm:prSet presAssocID="{022D9A42-ADF1-40E3-8ACD-8AD94F16F0CE}" presName="parentText" presStyleLbl="node1" presStyleIdx="1" presStyleCnt="3">
        <dgm:presLayoutVars>
          <dgm:chMax val="0"/>
          <dgm:bulletEnabled val="1"/>
        </dgm:presLayoutVars>
      </dgm:prSet>
      <dgm:spPr/>
      <dgm:t>
        <a:bodyPr/>
        <a:lstStyle/>
        <a:p>
          <a:endParaRPr lang="en-GB"/>
        </a:p>
      </dgm:t>
    </dgm:pt>
    <dgm:pt modelId="{BB591D5A-898C-4235-BD00-C3E48EB74FBF}" type="pres">
      <dgm:prSet presAssocID="{0505D127-B076-4425-BA70-F4E4AE89C453}" presName="spacer" presStyleCnt="0"/>
      <dgm:spPr/>
    </dgm:pt>
    <dgm:pt modelId="{6A647357-C7C8-4CB5-A439-2AD26F4D4447}" type="pres">
      <dgm:prSet presAssocID="{594F2471-9598-4E8D-8AD1-20D55037EB84}" presName="parentText" presStyleLbl="node1" presStyleIdx="2" presStyleCnt="3">
        <dgm:presLayoutVars>
          <dgm:chMax val="0"/>
          <dgm:bulletEnabled val="1"/>
        </dgm:presLayoutVars>
      </dgm:prSet>
      <dgm:spPr/>
      <dgm:t>
        <a:bodyPr/>
        <a:lstStyle/>
        <a:p>
          <a:endParaRPr lang="en-GB"/>
        </a:p>
      </dgm:t>
    </dgm:pt>
  </dgm:ptLst>
  <dgm:cxnLst>
    <dgm:cxn modelId="{F84673BB-0682-4226-A15C-BC789D7A262D}" srcId="{21438253-E8F7-4C45-87FE-2C873D815025}" destId="{022D9A42-ADF1-40E3-8ACD-8AD94F16F0CE}" srcOrd="1" destOrd="0" parTransId="{5783C283-15CF-40E8-B821-C1F97BD3AB11}" sibTransId="{0505D127-B076-4425-BA70-F4E4AE89C453}"/>
    <dgm:cxn modelId="{A462BF83-E075-47E8-9B22-5C34A87E8257}" srcId="{21438253-E8F7-4C45-87FE-2C873D815025}" destId="{594F2471-9598-4E8D-8AD1-20D55037EB84}" srcOrd="2" destOrd="0" parTransId="{F947F611-45DC-4107-B434-BA6E5FFFC6FE}" sibTransId="{572FA1BF-E48B-4177-B4C0-40AA306DADFA}"/>
    <dgm:cxn modelId="{B55F5BF1-4150-4955-93D0-5526968464CB}" type="presOf" srcId="{022D9A42-ADF1-40E3-8ACD-8AD94F16F0CE}" destId="{ACA8F9E9-1500-4C1E-B8FA-C659DC6D3A2D}" srcOrd="0" destOrd="0" presId="urn:microsoft.com/office/officeart/2005/8/layout/vList2"/>
    <dgm:cxn modelId="{561E37E0-494B-48DD-A0F9-38D3D75A1572}" type="presOf" srcId="{21438253-E8F7-4C45-87FE-2C873D815025}" destId="{0EF2FB40-7DA0-47EA-8ACE-5B6FB66EDFF4}" srcOrd="0" destOrd="0" presId="urn:microsoft.com/office/officeart/2005/8/layout/vList2"/>
    <dgm:cxn modelId="{0B3FAA35-46D4-4AB4-8E98-56B585BAD4E1}" srcId="{21438253-E8F7-4C45-87FE-2C873D815025}" destId="{CC316634-7BEE-4835-ADA9-0A3B0309E460}" srcOrd="0" destOrd="0" parTransId="{A80C70C7-F381-4AA1-855D-F00B3B8B9A68}" sibTransId="{01B62FC1-F2C0-4675-A7FC-242EABBE862B}"/>
    <dgm:cxn modelId="{72DE6C98-6332-436B-8D74-6123DA122F38}" type="presOf" srcId="{594F2471-9598-4E8D-8AD1-20D55037EB84}" destId="{6A647357-C7C8-4CB5-A439-2AD26F4D4447}" srcOrd="0" destOrd="0" presId="urn:microsoft.com/office/officeart/2005/8/layout/vList2"/>
    <dgm:cxn modelId="{B5CAC708-FDE6-49C3-961E-A84007D2262A}" type="presOf" srcId="{CC316634-7BEE-4835-ADA9-0A3B0309E460}" destId="{4D9432C4-9075-482E-AD9D-3332281A252B}" srcOrd="0" destOrd="0" presId="urn:microsoft.com/office/officeart/2005/8/layout/vList2"/>
    <dgm:cxn modelId="{7B2BB226-4DEC-49B8-8D84-A46844BE9D74}" type="presParOf" srcId="{0EF2FB40-7DA0-47EA-8ACE-5B6FB66EDFF4}" destId="{4D9432C4-9075-482E-AD9D-3332281A252B}" srcOrd="0" destOrd="0" presId="urn:microsoft.com/office/officeart/2005/8/layout/vList2"/>
    <dgm:cxn modelId="{CA615DEB-D47B-4B76-B25F-BE61ACEF2C11}" type="presParOf" srcId="{0EF2FB40-7DA0-47EA-8ACE-5B6FB66EDFF4}" destId="{814A3388-9F45-41A6-AF89-1D42C4177DDC}" srcOrd="1" destOrd="0" presId="urn:microsoft.com/office/officeart/2005/8/layout/vList2"/>
    <dgm:cxn modelId="{FD4B4DA6-F412-4E6E-8760-EA4C2A2EDA27}" type="presParOf" srcId="{0EF2FB40-7DA0-47EA-8ACE-5B6FB66EDFF4}" destId="{ACA8F9E9-1500-4C1E-B8FA-C659DC6D3A2D}" srcOrd="2" destOrd="0" presId="urn:microsoft.com/office/officeart/2005/8/layout/vList2"/>
    <dgm:cxn modelId="{9533B7AD-49E0-4B23-821B-E68493505FD2}" type="presParOf" srcId="{0EF2FB40-7DA0-47EA-8ACE-5B6FB66EDFF4}" destId="{BB591D5A-898C-4235-BD00-C3E48EB74FBF}" srcOrd="3" destOrd="0" presId="urn:microsoft.com/office/officeart/2005/8/layout/vList2"/>
    <dgm:cxn modelId="{3EBCEF2C-D8AA-4F88-8E70-A6433FE0FD0D}" type="presParOf" srcId="{0EF2FB40-7DA0-47EA-8ACE-5B6FB66EDFF4}" destId="{6A647357-C7C8-4CB5-A439-2AD26F4D4447}"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71EEE47-2C8D-452D-8FA0-5ED4CA8F4948}"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GB"/>
        </a:p>
      </dgm:t>
    </dgm:pt>
    <dgm:pt modelId="{DE268261-BB36-4763-B4DD-A06BD4A7AD18}">
      <dgm:prSet custT="1"/>
      <dgm:spPr/>
      <dgm:t>
        <a:bodyPr/>
        <a:lstStyle/>
        <a:p>
          <a:pPr rtl="0"/>
          <a:r>
            <a:rPr lang="en-GB" sz="2000" baseline="0" dirty="0" smtClean="0"/>
            <a:t>Exceptions for education permit the use of short excerpts from any publication, broadcast, video, or audio recording for the purpose of teaching, provided that:</a:t>
          </a:r>
          <a:r>
            <a:rPr lang="en-GB" sz="600" baseline="0" dirty="0" smtClean="0"/>
            <a:t/>
          </a:r>
          <a:br>
            <a:rPr lang="en-GB" sz="600" baseline="0" dirty="0" smtClean="0"/>
          </a:br>
          <a:endParaRPr lang="en-GB" sz="600" dirty="0"/>
        </a:p>
      </dgm:t>
    </dgm:pt>
    <dgm:pt modelId="{451C508B-F7FD-4E1E-B4F7-3AF17D97AECD}" type="parTrans" cxnId="{77EE297E-692F-488A-89A1-C45FA755578B}">
      <dgm:prSet/>
      <dgm:spPr/>
      <dgm:t>
        <a:bodyPr/>
        <a:lstStyle/>
        <a:p>
          <a:endParaRPr lang="en-GB"/>
        </a:p>
      </dgm:t>
    </dgm:pt>
    <dgm:pt modelId="{65DC320B-9ABD-4BFF-94AB-471EBF4339AB}" type="sibTrans" cxnId="{77EE297E-692F-488A-89A1-C45FA755578B}">
      <dgm:prSet/>
      <dgm:spPr/>
      <dgm:t>
        <a:bodyPr/>
        <a:lstStyle/>
        <a:p>
          <a:endParaRPr lang="en-GB"/>
        </a:p>
      </dgm:t>
    </dgm:pt>
    <dgm:pt modelId="{193EE2CE-4825-428D-9A4C-FEBDF69492B5}">
      <dgm:prSet custT="1"/>
      <dgm:spPr/>
      <dgm:t>
        <a:bodyPr/>
        <a:lstStyle/>
        <a:p>
          <a:pPr rtl="0"/>
          <a:r>
            <a:rPr lang="en-GB" sz="2000" dirty="0" smtClean="0"/>
            <a:t>The copying is used to illustrate a point about the subject being taught;</a:t>
          </a:r>
          <a:endParaRPr lang="en-GB" sz="2000" dirty="0"/>
        </a:p>
      </dgm:t>
    </dgm:pt>
    <dgm:pt modelId="{C6F6FBA7-76BE-43C5-93B9-7B3B7589806B}" type="parTrans" cxnId="{752EBE0E-680D-4643-B097-CF7240BA127D}">
      <dgm:prSet/>
      <dgm:spPr/>
      <dgm:t>
        <a:bodyPr/>
        <a:lstStyle/>
        <a:p>
          <a:endParaRPr lang="en-GB"/>
        </a:p>
      </dgm:t>
    </dgm:pt>
    <dgm:pt modelId="{F3F8BB05-4355-4373-95E6-9483F3FFDFB7}" type="sibTrans" cxnId="{752EBE0E-680D-4643-B097-CF7240BA127D}">
      <dgm:prSet/>
      <dgm:spPr/>
      <dgm:t>
        <a:bodyPr/>
        <a:lstStyle/>
        <a:p>
          <a:endParaRPr lang="en-GB"/>
        </a:p>
      </dgm:t>
    </dgm:pt>
    <dgm:pt modelId="{F0E014CA-D743-45DA-BC9F-1609F30D6051}">
      <dgm:prSet custT="1"/>
      <dgm:spPr/>
      <dgm:t>
        <a:bodyPr/>
        <a:lstStyle/>
        <a:p>
          <a:pPr rtl="0"/>
          <a:r>
            <a:rPr lang="en-GB" sz="2000" dirty="0" smtClean="0"/>
            <a:t>The purpose of the use is non-commercial (educational use is considered non-commercial);</a:t>
          </a:r>
          <a:endParaRPr lang="en-GB" sz="2000" dirty="0"/>
        </a:p>
      </dgm:t>
    </dgm:pt>
    <dgm:pt modelId="{50D21BFC-5DE3-4DB3-98A1-3C87D1DE6CCB}" type="parTrans" cxnId="{5D4A1B55-3966-4C82-BCBF-1D15B269AA74}">
      <dgm:prSet/>
      <dgm:spPr/>
      <dgm:t>
        <a:bodyPr/>
        <a:lstStyle/>
        <a:p>
          <a:endParaRPr lang="en-GB"/>
        </a:p>
      </dgm:t>
    </dgm:pt>
    <dgm:pt modelId="{138333F6-E892-45B1-B743-E15A4BFD3487}" type="sibTrans" cxnId="{5D4A1B55-3966-4C82-BCBF-1D15B269AA74}">
      <dgm:prSet/>
      <dgm:spPr/>
      <dgm:t>
        <a:bodyPr/>
        <a:lstStyle/>
        <a:p>
          <a:endParaRPr lang="en-GB"/>
        </a:p>
      </dgm:t>
    </dgm:pt>
    <dgm:pt modelId="{E13242D9-3A84-46FD-A5DB-FFD9519653E8}">
      <dgm:prSet custT="1"/>
      <dgm:spPr/>
      <dgm:t>
        <a:bodyPr/>
        <a:lstStyle/>
        <a:p>
          <a:pPr rtl="0"/>
          <a:r>
            <a:rPr lang="en-GB" sz="2000" dirty="0" smtClean="0"/>
            <a:t>The use of the material is fair;</a:t>
          </a:r>
          <a:endParaRPr lang="en-GB" sz="2000" dirty="0"/>
        </a:p>
      </dgm:t>
    </dgm:pt>
    <dgm:pt modelId="{25B91D78-6B2D-4836-9D4C-0D662D4E512B}" type="parTrans" cxnId="{B9807BB8-7C8C-4D52-A0ED-71B5281ADD3B}">
      <dgm:prSet/>
      <dgm:spPr/>
      <dgm:t>
        <a:bodyPr/>
        <a:lstStyle/>
        <a:p>
          <a:endParaRPr lang="en-GB"/>
        </a:p>
      </dgm:t>
    </dgm:pt>
    <dgm:pt modelId="{75F5B3DF-6D30-4BBF-8386-B04C38314623}" type="sibTrans" cxnId="{B9807BB8-7C8C-4D52-A0ED-71B5281ADD3B}">
      <dgm:prSet/>
      <dgm:spPr/>
      <dgm:t>
        <a:bodyPr/>
        <a:lstStyle/>
        <a:p>
          <a:endParaRPr lang="en-GB"/>
        </a:p>
      </dgm:t>
    </dgm:pt>
    <dgm:pt modelId="{1F5E1000-3C13-43C1-A9E8-0076F7B81FA8}">
      <dgm:prSet custT="1"/>
      <dgm:spPr/>
      <dgm:t>
        <a:bodyPr/>
        <a:lstStyle/>
        <a:p>
          <a:pPr rtl="0"/>
          <a:r>
            <a:rPr lang="en-GB" sz="2000" dirty="0" smtClean="0"/>
            <a:t>Where practical, sufficient acknowledgement of authorship of the work is provided.</a:t>
          </a:r>
          <a:endParaRPr lang="en-GB" sz="2000" dirty="0"/>
        </a:p>
      </dgm:t>
    </dgm:pt>
    <dgm:pt modelId="{CECE1C91-05AF-4B5F-913B-65462FEB883E}" type="parTrans" cxnId="{88EDE6BC-2808-4A20-9D1F-72FF0C7428B2}">
      <dgm:prSet/>
      <dgm:spPr/>
      <dgm:t>
        <a:bodyPr/>
        <a:lstStyle/>
        <a:p>
          <a:endParaRPr lang="en-GB"/>
        </a:p>
      </dgm:t>
    </dgm:pt>
    <dgm:pt modelId="{8FAD5CB1-6CFC-4583-9D1B-907A2BB71489}" type="sibTrans" cxnId="{88EDE6BC-2808-4A20-9D1F-72FF0C7428B2}">
      <dgm:prSet/>
      <dgm:spPr/>
      <dgm:t>
        <a:bodyPr/>
        <a:lstStyle/>
        <a:p>
          <a:endParaRPr lang="en-GB"/>
        </a:p>
      </dgm:t>
    </dgm:pt>
    <dgm:pt modelId="{CC19BA42-2B11-4A7F-8F57-5F7EEE451728}" type="pres">
      <dgm:prSet presAssocID="{D71EEE47-2C8D-452D-8FA0-5ED4CA8F4948}" presName="linear" presStyleCnt="0">
        <dgm:presLayoutVars>
          <dgm:dir/>
          <dgm:animLvl val="lvl"/>
          <dgm:resizeHandles val="exact"/>
        </dgm:presLayoutVars>
      </dgm:prSet>
      <dgm:spPr/>
      <dgm:t>
        <a:bodyPr/>
        <a:lstStyle/>
        <a:p>
          <a:endParaRPr lang="en-GB"/>
        </a:p>
      </dgm:t>
    </dgm:pt>
    <dgm:pt modelId="{03BF30AD-A667-4BE9-922C-010469375414}" type="pres">
      <dgm:prSet presAssocID="{DE268261-BB36-4763-B4DD-A06BD4A7AD18}" presName="parentLin" presStyleCnt="0"/>
      <dgm:spPr/>
    </dgm:pt>
    <dgm:pt modelId="{8DE6230F-9E46-4A29-A771-1694CF7E82D6}" type="pres">
      <dgm:prSet presAssocID="{DE268261-BB36-4763-B4DD-A06BD4A7AD18}" presName="parentLeftMargin" presStyleLbl="node1" presStyleIdx="0" presStyleCnt="1"/>
      <dgm:spPr/>
      <dgm:t>
        <a:bodyPr/>
        <a:lstStyle/>
        <a:p>
          <a:endParaRPr lang="en-GB"/>
        </a:p>
      </dgm:t>
    </dgm:pt>
    <dgm:pt modelId="{3956BD22-3FE6-422F-BE83-84A58246B677}" type="pres">
      <dgm:prSet presAssocID="{DE268261-BB36-4763-B4DD-A06BD4A7AD18}" presName="parentText" presStyleLbl="node1" presStyleIdx="0" presStyleCnt="1" custScaleX="173177" custScaleY="1383497" custLinFactNeighborX="-48906" custLinFactNeighborY="-354">
        <dgm:presLayoutVars>
          <dgm:chMax val="0"/>
          <dgm:bulletEnabled val="1"/>
        </dgm:presLayoutVars>
      </dgm:prSet>
      <dgm:spPr/>
      <dgm:t>
        <a:bodyPr/>
        <a:lstStyle/>
        <a:p>
          <a:endParaRPr lang="en-GB"/>
        </a:p>
      </dgm:t>
    </dgm:pt>
    <dgm:pt modelId="{3778EF80-9740-49D2-8781-D776C033AEFF}" type="pres">
      <dgm:prSet presAssocID="{DE268261-BB36-4763-B4DD-A06BD4A7AD18}" presName="negativeSpace" presStyleCnt="0"/>
      <dgm:spPr/>
    </dgm:pt>
    <dgm:pt modelId="{20D12E43-F506-4DD5-A45A-63E963A6C773}" type="pres">
      <dgm:prSet presAssocID="{DE268261-BB36-4763-B4DD-A06BD4A7AD18}" presName="childText" presStyleLbl="conFgAcc1" presStyleIdx="0" presStyleCnt="1" custScaleY="427482" custLinFactY="25029" custLinFactNeighborY="100000">
        <dgm:presLayoutVars>
          <dgm:bulletEnabled val="1"/>
        </dgm:presLayoutVars>
      </dgm:prSet>
      <dgm:spPr/>
      <dgm:t>
        <a:bodyPr/>
        <a:lstStyle/>
        <a:p>
          <a:endParaRPr lang="en-GB"/>
        </a:p>
      </dgm:t>
    </dgm:pt>
  </dgm:ptLst>
  <dgm:cxnLst>
    <dgm:cxn modelId="{752EBE0E-680D-4643-B097-CF7240BA127D}" srcId="{DE268261-BB36-4763-B4DD-A06BD4A7AD18}" destId="{193EE2CE-4825-428D-9A4C-FEBDF69492B5}" srcOrd="0" destOrd="0" parTransId="{C6F6FBA7-76BE-43C5-93B9-7B3B7589806B}" sibTransId="{F3F8BB05-4355-4373-95E6-9483F3FFDFB7}"/>
    <dgm:cxn modelId="{44E49511-15B7-4B6A-AF7C-70F8B8EE75DD}" type="presOf" srcId="{DE268261-BB36-4763-B4DD-A06BD4A7AD18}" destId="{8DE6230F-9E46-4A29-A771-1694CF7E82D6}" srcOrd="0" destOrd="0" presId="urn:microsoft.com/office/officeart/2005/8/layout/list1"/>
    <dgm:cxn modelId="{77EE297E-692F-488A-89A1-C45FA755578B}" srcId="{D71EEE47-2C8D-452D-8FA0-5ED4CA8F4948}" destId="{DE268261-BB36-4763-B4DD-A06BD4A7AD18}" srcOrd="0" destOrd="0" parTransId="{451C508B-F7FD-4E1E-B4F7-3AF17D97AECD}" sibTransId="{65DC320B-9ABD-4BFF-94AB-471EBF4339AB}"/>
    <dgm:cxn modelId="{A6D43FB1-82F0-4C02-9D87-3FF86E7F401D}" type="presOf" srcId="{D71EEE47-2C8D-452D-8FA0-5ED4CA8F4948}" destId="{CC19BA42-2B11-4A7F-8F57-5F7EEE451728}" srcOrd="0" destOrd="0" presId="urn:microsoft.com/office/officeart/2005/8/layout/list1"/>
    <dgm:cxn modelId="{B9807BB8-7C8C-4D52-A0ED-71B5281ADD3B}" srcId="{DE268261-BB36-4763-B4DD-A06BD4A7AD18}" destId="{E13242D9-3A84-46FD-A5DB-FFD9519653E8}" srcOrd="2" destOrd="0" parTransId="{25B91D78-6B2D-4836-9D4C-0D662D4E512B}" sibTransId="{75F5B3DF-6D30-4BBF-8386-B04C38314623}"/>
    <dgm:cxn modelId="{F0C8FBF9-AF49-447C-8D84-6048D2FD6E71}" type="presOf" srcId="{193EE2CE-4825-428D-9A4C-FEBDF69492B5}" destId="{20D12E43-F506-4DD5-A45A-63E963A6C773}" srcOrd="0" destOrd="0" presId="urn:microsoft.com/office/officeart/2005/8/layout/list1"/>
    <dgm:cxn modelId="{5D4A1B55-3966-4C82-BCBF-1D15B269AA74}" srcId="{DE268261-BB36-4763-B4DD-A06BD4A7AD18}" destId="{F0E014CA-D743-45DA-BC9F-1609F30D6051}" srcOrd="1" destOrd="0" parTransId="{50D21BFC-5DE3-4DB3-98A1-3C87D1DE6CCB}" sibTransId="{138333F6-E892-45B1-B743-E15A4BFD3487}"/>
    <dgm:cxn modelId="{95EBBBFD-FDC8-4F11-BA2E-F295D4FCC22D}" type="presOf" srcId="{1F5E1000-3C13-43C1-A9E8-0076F7B81FA8}" destId="{20D12E43-F506-4DD5-A45A-63E963A6C773}" srcOrd="0" destOrd="3" presId="urn:microsoft.com/office/officeart/2005/8/layout/list1"/>
    <dgm:cxn modelId="{88EDE6BC-2808-4A20-9D1F-72FF0C7428B2}" srcId="{DE268261-BB36-4763-B4DD-A06BD4A7AD18}" destId="{1F5E1000-3C13-43C1-A9E8-0076F7B81FA8}" srcOrd="3" destOrd="0" parTransId="{CECE1C91-05AF-4B5F-913B-65462FEB883E}" sibTransId="{8FAD5CB1-6CFC-4583-9D1B-907A2BB71489}"/>
    <dgm:cxn modelId="{B18B9D7D-3970-4E43-A5C9-9C3D695720BA}" type="presOf" srcId="{F0E014CA-D743-45DA-BC9F-1609F30D6051}" destId="{20D12E43-F506-4DD5-A45A-63E963A6C773}" srcOrd="0" destOrd="1" presId="urn:microsoft.com/office/officeart/2005/8/layout/list1"/>
    <dgm:cxn modelId="{B9BCC4A8-75FE-450C-91C2-B1760E5A6D6D}" type="presOf" srcId="{DE268261-BB36-4763-B4DD-A06BD4A7AD18}" destId="{3956BD22-3FE6-422F-BE83-84A58246B677}" srcOrd="1" destOrd="0" presId="urn:microsoft.com/office/officeart/2005/8/layout/list1"/>
    <dgm:cxn modelId="{BBAAA7A0-F91C-46A4-BCB5-0E3C18347F29}" type="presOf" srcId="{E13242D9-3A84-46FD-A5DB-FFD9519653E8}" destId="{20D12E43-F506-4DD5-A45A-63E963A6C773}" srcOrd="0" destOrd="2" presId="urn:microsoft.com/office/officeart/2005/8/layout/list1"/>
    <dgm:cxn modelId="{0E06D4E7-9AA5-454B-B8B9-9A25A2712BA0}" type="presParOf" srcId="{CC19BA42-2B11-4A7F-8F57-5F7EEE451728}" destId="{03BF30AD-A667-4BE9-922C-010469375414}" srcOrd="0" destOrd="0" presId="urn:microsoft.com/office/officeart/2005/8/layout/list1"/>
    <dgm:cxn modelId="{F8DD7A87-B407-4847-9C51-A3BAC3004512}" type="presParOf" srcId="{03BF30AD-A667-4BE9-922C-010469375414}" destId="{8DE6230F-9E46-4A29-A771-1694CF7E82D6}" srcOrd="0" destOrd="0" presId="urn:microsoft.com/office/officeart/2005/8/layout/list1"/>
    <dgm:cxn modelId="{F6BE2305-2258-45D0-8FD1-C410BA7A8644}" type="presParOf" srcId="{03BF30AD-A667-4BE9-922C-010469375414}" destId="{3956BD22-3FE6-422F-BE83-84A58246B677}" srcOrd="1" destOrd="0" presId="urn:microsoft.com/office/officeart/2005/8/layout/list1"/>
    <dgm:cxn modelId="{AF13C308-68E3-4E58-87C5-F78FA5422172}" type="presParOf" srcId="{CC19BA42-2B11-4A7F-8F57-5F7EEE451728}" destId="{3778EF80-9740-49D2-8781-D776C033AEFF}" srcOrd="1" destOrd="0" presId="urn:microsoft.com/office/officeart/2005/8/layout/list1"/>
    <dgm:cxn modelId="{298F33D6-9472-4447-9CB8-D52D08EF5855}" type="presParOf" srcId="{CC19BA42-2B11-4A7F-8F57-5F7EEE451728}" destId="{20D12E43-F506-4DD5-A45A-63E963A6C773}" srcOrd="2"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BA83DD9-7348-47C4-ACD6-9E74B3250D72}"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GB"/>
        </a:p>
      </dgm:t>
    </dgm:pt>
    <dgm:pt modelId="{3F839831-2335-4593-B219-BE3AC0B8D0DF}">
      <dgm:prSet custT="1"/>
      <dgm:spPr/>
      <dgm:t>
        <a:bodyPr/>
        <a:lstStyle/>
        <a:p>
          <a:pPr rtl="0"/>
          <a:r>
            <a:rPr lang="en-GB" sz="2000" baseline="0" dirty="0" smtClean="0"/>
            <a:t>“Minor uses, such as displaying a few lines of poetry on an interactive whiteboard” – UK Government</a:t>
          </a:r>
          <a:endParaRPr lang="en-GB" sz="2000" dirty="0"/>
        </a:p>
      </dgm:t>
    </dgm:pt>
    <dgm:pt modelId="{C7BC7670-8CB0-4CB2-B996-C049EEF53679}" type="parTrans" cxnId="{0F49B49B-15A8-4C13-BCF0-DBD40FE4C7D8}">
      <dgm:prSet/>
      <dgm:spPr/>
      <dgm:t>
        <a:bodyPr/>
        <a:lstStyle/>
        <a:p>
          <a:endParaRPr lang="en-GB"/>
        </a:p>
      </dgm:t>
    </dgm:pt>
    <dgm:pt modelId="{4F467824-E96F-4A5C-929D-42658E9FEF4B}" type="sibTrans" cxnId="{0F49B49B-15A8-4C13-BCF0-DBD40FE4C7D8}">
      <dgm:prSet/>
      <dgm:spPr/>
      <dgm:t>
        <a:bodyPr/>
        <a:lstStyle/>
        <a:p>
          <a:endParaRPr lang="en-GB"/>
        </a:p>
      </dgm:t>
    </dgm:pt>
    <dgm:pt modelId="{8AAADF7B-D1D3-4D56-B6C0-DBF9D3E10699}">
      <dgm:prSet custT="1"/>
      <dgm:spPr/>
      <dgm:t>
        <a:bodyPr/>
        <a:lstStyle/>
        <a:p>
          <a:pPr rtl="0"/>
          <a:r>
            <a:rPr lang="en-GB" sz="2000" baseline="0" dirty="0" smtClean="0"/>
            <a:t>Uses which undermine sales, including of teaching materials, are not permitted without a licence.</a:t>
          </a:r>
          <a:endParaRPr lang="en-GB" sz="2000" dirty="0"/>
        </a:p>
      </dgm:t>
    </dgm:pt>
    <dgm:pt modelId="{7DFB7103-347C-4755-BFF7-6D8C16F9C0D9}" type="parTrans" cxnId="{3DB19842-09FC-47C8-9CE1-0FA79CEB72C0}">
      <dgm:prSet/>
      <dgm:spPr/>
      <dgm:t>
        <a:bodyPr/>
        <a:lstStyle/>
        <a:p>
          <a:endParaRPr lang="en-GB"/>
        </a:p>
      </dgm:t>
    </dgm:pt>
    <dgm:pt modelId="{CC9B22A7-2E1E-4A95-B599-76B33C6C0D4F}" type="sibTrans" cxnId="{3DB19842-09FC-47C8-9CE1-0FA79CEB72C0}">
      <dgm:prSet/>
      <dgm:spPr/>
      <dgm:t>
        <a:bodyPr/>
        <a:lstStyle/>
        <a:p>
          <a:endParaRPr lang="en-GB"/>
        </a:p>
      </dgm:t>
    </dgm:pt>
    <dgm:pt modelId="{8E29A504-D1E9-4305-8558-7382D54B4EFF}">
      <dgm:prSet/>
      <dgm:spPr/>
      <dgm:t>
        <a:bodyPr/>
        <a:lstStyle/>
        <a:p>
          <a:r>
            <a:rPr lang="en-GB" dirty="0" smtClean="0"/>
            <a:t>Other examples:</a:t>
          </a:r>
          <a:endParaRPr lang="en-GB" dirty="0"/>
        </a:p>
      </dgm:t>
    </dgm:pt>
    <dgm:pt modelId="{47C51A28-884C-47AA-9AF7-F80B814906B5}" type="parTrans" cxnId="{5D50C22C-8FC6-412B-96FF-C853C8BC0DBB}">
      <dgm:prSet/>
      <dgm:spPr/>
      <dgm:t>
        <a:bodyPr/>
        <a:lstStyle/>
        <a:p>
          <a:endParaRPr lang="en-GB"/>
        </a:p>
      </dgm:t>
    </dgm:pt>
    <dgm:pt modelId="{98A2C30F-3717-417E-A9F5-342761FA76FC}" type="sibTrans" cxnId="{5D50C22C-8FC6-412B-96FF-C853C8BC0DBB}">
      <dgm:prSet/>
      <dgm:spPr/>
      <dgm:t>
        <a:bodyPr/>
        <a:lstStyle/>
        <a:p>
          <a:endParaRPr lang="en-GB"/>
        </a:p>
      </dgm:t>
    </dgm:pt>
    <dgm:pt modelId="{2CE43C2B-ABC5-44E8-B4BA-0CE730B73E30}">
      <dgm:prSet/>
      <dgm:spPr/>
      <dgm:t>
        <a:bodyPr/>
        <a:lstStyle/>
        <a:p>
          <a:pPr rtl="0"/>
          <a:r>
            <a:rPr lang="en-GB" dirty="0" smtClean="0"/>
            <a:t>A short clip from a TV programme</a:t>
          </a:r>
          <a:endParaRPr lang="en-GB" dirty="0"/>
        </a:p>
      </dgm:t>
    </dgm:pt>
    <dgm:pt modelId="{88A00424-B07C-41FC-9658-5EA32DB44F7A}" type="parTrans" cxnId="{C0970044-B032-4C49-9786-1B880627F2D7}">
      <dgm:prSet/>
      <dgm:spPr/>
      <dgm:t>
        <a:bodyPr/>
        <a:lstStyle/>
        <a:p>
          <a:endParaRPr lang="en-GB"/>
        </a:p>
      </dgm:t>
    </dgm:pt>
    <dgm:pt modelId="{2AAC00F8-5420-4985-81E8-1FFA24353BED}" type="sibTrans" cxnId="{C0970044-B032-4C49-9786-1B880627F2D7}">
      <dgm:prSet/>
      <dgm:spPr/>
      <dgm:t>
        <a:bodyPr/>
        <a:lstStyle/>
        <a:p>
          <a:endParaRPr lang="en-GB"/>
        </a:p>
      </dgm:t>
    </dgm:pt>
    <dgm:pt modelId="{335D159B-8306-4734-BEDE-7DB4A4AFAAFC}">
      <dgm:prSet/>
      <dgm:spPr/>
      <dgm:t>
        <a:bodyPr/>
        <a:lstStyle/>
        <a:p>
          <a:pPr rtl="0"/>
          <a:r>
            <a:rPr lang="en-GB" dirty="0" smtClean="0"/>
            <a:t>A paragraph of text from a book</a:t>
          </a:r>
          <a:endParaRPr lang="en-GB" dirty="0"/>
        </a:p>
      </dgm:t>
    </dgm:pt>
    <dgm:pt modelId="{4914600D-02B9-403A-8F9C-1A2F7FC89C38}" type="parTrans" cxnId="{903AF4A4-79E9-4BCE-B323-B8D19EEE580C}">
      <dgm:prSet/>
      <dgm:spPr/>
      <dgm:t>
        <a:bodyPr/>
        <a:lstStyle/>
        <a:p>
          <a:endParaRPr lang="en-GB"/>
        </a:p>
      </dgm:t>
    </dgm:pt>
    <dgm:pt modelId="{59E62230-6C06-4329-85E3-220D1ED30338}" type="sibTrans" cxnId="{903AF4A4-79E9-4BCE-B323-B8D19EEE580C}">
      <dgm:prSet/>
      <dgm:spPr/>
      <dgm:t>
        <a:bodyPr/>
        <a:lstStyle/>
        <a:p>
          <a:endParaRPr lang="en-GB"/>
        </a:p>
      </dgm:t>
    </dgm:pt>
    <dgm:pt modelId="{36B481A0-AB6D-47FC-9615-B96F09B69AF3}">
      <dgm:prSet/>
      <dgm:spPr/>
      <dgm:t>
        <a:bodyPr/>
        <a:lstStyle/>
        <a:p>
          <a:pPr rtl="0"/>
          <a:r>
            <a:rPr lang="en-GB" dirty="0" smtClean="0"/>
            <a:t>A diagram from a journal article</a:t>
          </a:r>
          <a:endParaRPr lang="en-GB" dirty="0"/>
        </a:p>
      </dgm:t>
    </dgm:pt>
    <dgm:pt modelId="{6CDE307E-D1C1-4654-AF86-19654CE850B9}" type="parTrans" cxnId="{C7E903BB-71CF-4546-9644-700C80A3D789}">
      <dgm:prSet/>
      <dgm:spPr/>
      <dgm:t>
        <a:bodyPr/>
        <a:lstStyle/>
        <a:p>
          <a:endParaRPr lang="en-GB"/>
        </a:p>
      </dgm:t>
    </dgm:pt>
    <dgm:pt modelId="{6AE73360-5353-499C-93A1-0F79686D5C4F}" type="sibTrans" cxnId="{C7E903BB-71CF-4546-9644-700C80A3D789}">
      <dgm:prSet/>
      <dgm:spPr/>
      <dgm:t>
        <a:bodyPr/>
        <a:lstStyle/>
        <a:p>
          <a:endParaRPr lang="en-GB"/>
        </a:p>
      </dgm:t>
    </dgm:pt>
    <dgm:pt modelId="{02C8D6F5-35DB-408F-B468-7EF0598F7AD6}">
      <dgm:prSet/>
      <dgm:spPr/>
      <dgm:t>
        <a:bodyPr/>
        <a:lstStyle/>
        <a:p>
          <a:pPr rtl="0"/>
          <a:r>
            <a:rPr lang="en-GB" dirty="0" smtClean="0"/>
            <a:t>An image from a website</a:t>
          </a:r>
          <a:endParaRPr lang="en-GB" dirty="0"/>
        </a:p>
      </dgm:t>
    </dgm:pt>
    <dgm:pt modelId="{75B55AD7-DB40-4F01-9ECE-4879A43C465C}" type="parTrans" cxnId="{5DED23C3-D62D-4F00-A555-8CFD2F0983FD}">
      <dgm:prSet/>
      <dgm:spPr/>
      <dgm:t>
        <a:bodyPr/>
        <a:lstStyle/>
        <a:p>
          <a:endParaRPr lang="en-GB"/>
        </a:p>
      </dgm:t>
    </dgm:pt>
    <dgm:pt modelId="{95DEC160-6D26-45C2-A255-4EE15264B56F}" type="sibTrans" cxnId="{5DED23C3-D62D-4F00-A555-8CFD2F0983FD}">
      <dgm:prSet/>
      <dgm:spPr/>
      <dgm:t>
        <a:bodyPr/>
        <a:lstStyle/>
        <a:p>
          <a:endParaRPr lang="en-GB"/>
        </a:p>
      </dgm:t>
    </dgm:pt>
    <dgm:pt modelId="{1D7431C2-699F-4EFF-8F0D-8A770616D68A}" type="pres">
      <dgm:prSet presAssocID="{FBA83DD9-7348-47C4-ACD6-9E74B3250D72}" presName="Name0" presStyleCnt="0">
        <dgm:presLayoutVars>
          <dgm:dir/>
          <dgm:animLvl val="lvl"/>
          <dgm:resizeHandles val="exact"/>
        </dgm:presLayoutVars>
      </dgm:prSet>
      <dgm:spPr/>
      <dgm:t>
        <a:bodyPr/>
        <a:lstStyle/>
        <a:p>
          <a:endParaRPr lang="en-GB"/>
        </a:p>
      </dgm:t>
    </dgm:pt>
    <dgm:pt modelId="{DBED6C7F-B71B-4CCA-ACA7-AA416E556AE3}" type="pres">
      <dgm:prSet presAssocID="{3F839831-2335-4593-B219-BE3AC0B8D0DF}" presName="linNode" presStyleCnt="0"/>
      <dgm:spPr/>
    </dgm:pt>
    <dgm:pt modelId="{9EDA9CF2-F151-494F-931B-98B0F4902C2F}" type="pres">
      <dgm:prSet presAssocID="{3F839831-2335-4593-B219-BE3AC0B8D0DF}" presName="parentText" presStyleLbl="node1" presStyleIdx="0" presStyleCnt="7" custScaleX="130502" custScaleY="379651" custLinFactNeighborX="-68220" custLinFactNeighborY="73668">
        <dgm:presLayoutVars>
          <dgm:chMax val="1"/>
          <dgm:bulletEnabled val="1"/>
        </dgm:presLayoutVars>
      </dgm:prSet>
      <dgm:spPr/>
      <dgm:t>
        <a:bodyPr/>
        <a:lstStyle/>
        <a:p>
          <a:endParaRPr lang="en-GB"/>
        </a:p>
      </dgm:t>
    </dgm:pt>
    <dgm:pt modelId="{66E89326-40BB-4D76-A972-92673ED24254}" type="pres">
      <dgm:prSet presAssocID="{4F467824-E96F-4A5C-929D-42658E9FEF4B}" presName="sp" presStyleCnt="0"/>
      <dgm:spPr/>
    </dgm:pt>
    <dgm:pt modelId="{90FF4B2E-BBE9-4823-A4A9-F189A9A20723}" type="pres">
      <dgm:prSet presAssocID="{8AAADF7B-D1D3-4D56-B6C0-DBF9D3E10699}" presName="linNode" presStyleCnt="0"/>
      <dgm:spPr/>
    </dgm:pt>
    <dgm:pt modelId="{8F311ECA-B640-40B4-84CE-F9D39E8283F2}" type="pres">
      <dgm:prSet presAssocID="{8AAADF7B-D1D3-4D56-B6C0-DBF9D3E10699}" presName="parentText" presStyleLbl="node1" presStyleIdx="1" presStyleCnt="7" custScaleX="135544" custScaleY="368296" custLinFactY="-106434" custLinFactNeighborX="71253" custLinFactNeighborY="-200000">
        <dgm:presLayoutVars>
          <dgm:chMax val="1"/>
          <dgm:bulletEnabled val="1"/>
        </dgm:presLayoutVars>
      </dgm:prSet>
      <dgm:spPr/>
      <dgm:t>
        <a:bodyPr/>
        <a:lstStyle/>
        <a:p>
          <a:endParaRPr lang="en-GB"/>
        </a:p>
      </dgm:t>
    </dgm:pt>
    <dgm:pt modelId="{160377A4-633D-480E-85A7-281C38B8EAE0}" type="pres">
      <dgm:prSet presAssocID="{CC9B22A7-2E1E-4A95-B599-76B33C6C0D4F}" presName="sp" presStyleCnt="0"/>
      <dgm:spPr/>
    </dgm:pt>
    <dgm:pt modelId="{CC5C9D71-BE5C-4D28-B5A1-6B5F448474E8}" type="pres">
      <dgm:prSet presAssocID="{8E29A504-D1E9-4305-8558-7382D54B4EFF}" presName="linNode" presStyleCnt="0"/>
      <dgm:spPr/>
    </dgm:pt>
    <dgm:pt modelId="{D2CF0AE4-46A7-4175-9A83-2BDE0404467B}" type="pres">
      <dgm:prSet presAssocID="{8E29A504-D1E9-4305-8558-7382D54B4EFF}" presName="parentText" presStyleLbl="node1" presStyleIdx="2" presStyleCnt="7" custLinFactY="-100000" custLinFactNeighborX="19415" custLinFactNeighborY="-136341">
        <dgm:presLayoutVars>
          <dgm:chMax val="1"/>
          <dgm:bulletEnabled val="1"/>
        </dgm:presLayoutVars>
      </dgm:prSet>
      <dgm:spPr/>
      <dgm:t>
        <a:bodyPr/>
        <a:lstStyle/>
        <a:p>
          <a:endParaRPr lang="en-GB"/>
        </a:p>
      </dgm:t>
    </dgm:pt>
    <dgm:pt modelId="{676DF7EF-598C-409D-A5BB-30408842FF64}" type="pres">
      <dgm:prSet presAssocID="{98A2C30F-3717-417E-A9F5-342761FA76FC}" presName="sp" presStyleCnt="0"/>
      <dgm:spPr/>
    </dgm:pt>
    <dgm:pt modelId="{E5E72574-8B16-452F-81B2-E2D825738DA1}" type="pres">
      <dgm:prSet presAssocID="{2CE43C2B-ABC5-44E8-B4BA-0CE730B73E30}" presName="linNode" presStyleCnt="0"/>
      <dgm:spPr/>
    </dgm:pt>
    <dgm:pt modelId="{A8F40041-38C2-4AB8-BE6D-DB0030D88E35}" type="pres">
      <dgm:prSet presAssocID="{2CE43C2B-ABC5-44E8-B4BA-0CE730B73E30}" presName="parentText" presStyleLbl="node1" presStyleIdx="3" presStyleCnt="7" custScaleX="112079" custLinFactY="-58769" custLinFactNeighborX="-50035" custLinFactNeighborY="-100000">
        <dgm:presLayoutVars>
          <dgm:chMax val="1"/>
          <dgm:bulletEnabled val="1"/>
        </dgm:presLayoutVars>
      </dgm:prSet>
      <dgm:spPr/>
      <dgm:t>
        <a:bodyPr/>
        <a:lstStyle/>
        <a:p>
          <a:endParaRPr lang="en-GB"/>
        </a:p>
      </dgm:t>
    </dgm:pt>
    <dgm:pt modelId="{0CB580D3-9066-411C-87BB-8BF6D837788D}" type="pres">
      <dgm:prSet presAssocID="{2AAC00F8-5420-4985-81E8-1FFA24353BED}" presName="sp" presStyleCnt="0"/>
      <dgm:spPr/>
    </dgm:pt>
    <dgm:pt modelId="{DF77FF7E-AFE5-42F9-8F0A-9C6EBD9623C9}" type="pres">
      <dgm:prSet presAssocID="{335D159B-8306-4734-BEDE-7DB4A4AFAAFC}" presName="linNode" presStyleCnt="0"/>
      <dgm:spPr/>
    </dgm:pt>
    <dgm:pt modelId="{6CA8BD6D-47B3-4A1B-BF2F-D5A827744BDA}" type="pres">
      <dgm:prSet presAssocID="{335D159B-8306-4734-BEDE-7DB4A4AFAAFC}" presName="parentText" presStyleLbl="node1" presStyleIdx="4" presStyleCnt="7" custScaleX="111370" custLinFactY="-100000" custLinFactNeighborX="73767" custLinFactNeighborY="-163769">
        <dgm:presLayoutVars>
          <dgm:chMax val="1"/>
          <dgm:bulletEnabled val="1"/>
        </dgm:presLayoutVars>
      </dgm:prSet>
      <dgm:spPr/>
      <dgm:t>
        <a:bodyPr/>
        <a:lstStyle/>
        <a:p>
          <a:endParaRPr lang="en-GB"/>
        </a:p>
      </dgm:t>
    </dgm:pt>
    <dgm:pt modelId="{EA33FBAE-BDEB-4145-A52D-9F36CA29B1B9}" type="pres">
      <dgm:prSet presAssocID="{59E62230-6C06-4329-85E3-220D1ED30338}" presName="sp" presStyleCnt="0"/>
      <dgm:spPr/>
    </dgm:pt>
    <dgm:pt modelId="{DE81145D-334C-4D9F-AF08-970CA549FB9D}" type="pres">
      <dgm:prSet presAssocID="{36B481A0-AB6D-47FC-9615-B96F09B69AF3}" presName="linNode" presStyleCnt="0"/>
      <dgm:spPr/>
    </dgm:pt>
    <dgm:pt modelId="{123FBB30-61FA-4CDD-BB9C-923A34F5D2DD}" type="pres">
      <dgm:prSet presAssocID="{36B481A0-AB6D-47FC-9615-B96F09B69AF3}" presName="parentText" presStyleLbl="node1" presStyleIdx="5" presStyleCnt="7" custScaleX="112079" custLinFactY="-34034" custLinFactNeighborX="-50035" custLinFactNeighborY="-100000">
        <dgm:presLayoutVars>
          <dgm:chMax val="1"/>
          <dgm:bulletEnabled val="1"/>
        </dgm:presLayoutVars>
      </dgm:prSet>
      <dgm:spPr/>
      <dgm:t>
        <a:bodyPr/>
        <a:lstStyle/>
        <a:p>
          <a:endParaRPr lang="en-GB"/>
        </a:p>
      </dgm:t>
    </dgm:pt>
    <dgm:pt modelId="{E00C9DB6-F244-4809-BC5C-6C965A5A7796}" type="pres">
      <dgm:prSet presAssocID="{6AE73360-5353-499C-93A1-0F79686D5C4F}" presName="sp" presStyleCnt="0"/>
      <dgm:spPr/>
    </dgm:pt>
    <dgm:pt modelId="{DD557E8B-200B-4848-8C33-0486D999FAE8}" type="pres">
      <dgm:prSet presAssocID="{02C8D6F5-35DB-408F-B468-7EF0598F7AD6}" presName="linNode" presStyleCnt="0"/>
      <dgm:spPr/>
    </dgm:pt>
    <dgm:pt modelId="{B24BAEC9-1B5F-4605-8087-7B56411277A9}" type="pres">
      <dgm:prSet presAssocID="{02C8D6F5-35DB-408F-B468-7EF0598F7AD6}" presName="parentText" presStyleLbl="node1" presStyleIdx="6" presStyleCnt="7" custScaleX="111370" custLinFactY="-100000" custLinFactNeighborX="73767" custLinFactNeighborY="-139034">
        <dgm:presLayoutVars>
          <dgm:chMax val="1"/>
          <dgm:bulletEnabled val="1"/>
        </dgm:presLayoutVars>
      </dgm:prSet>
      <dgm:spPr/>
      <dgm:t>
        <a:bodyPr/>
        <a:lstStyle/>
        <a:p>
          <a:endParaRPr lang="en-GB"/>
        </a:p>
      </dgm:t>
    </dgm:pt>
  </dgm:ptLst>
  <dgm:cxnLst>
    <dgm:cxn modelId="{E80A891A-4964-489E-8F10-A64E0666994C}" type="presOf" srcId="{36B481A0-AB6D-47FC-9615-B96F09B69AF3}" destId="{123FBB30-61FA-4CDD-BB9C-923A34F5D2DD}" srcOrd="0" destOrd="0" presId="urn:microsoft.com/office/officeart/2005/8/layout/vList5"/>
    <dgm:cxn modelId="{903AF4A4-79E9-4BCE-B323-B8D19EEE580C}" srcId="{FBA83DD9-7348-47C4-ACD6-9E74B3250D72}" destId="{335D159B-8306-4734-BEDE-7DB4A4AFAAFC}" srcOrd="4" destOrd="0" parTransId="{4914600D-02B9-403A-8F9C-1A2F7FC89C38}" sibTransId="{59E62230-6C06-4329-85E3-220D1ED30338}"/>
    <dgm:cxn modelId="{5D50C22C-8FC6-412B-96FF-C853C8BC0DBB}" srcId="{FBA83DD9-7348-47C4-ACD6-9E74B3250D72}" destId="{8E29A504-D1E9-4305-8558-7382D54B4EFF}" srcOrd="2" destOrd="0" parTransId="{47C51A28-884C-47AA-9AF7-F80B814906B5}" sibTransId="{98A2C30F-3717-417E-A9F5-342761FA76FC}"/>
    <dgm:cxn modelId="{2616A01C-5F56-4C17-9452-5E051DB6217C}" type="presOf" srcId="{02C8D6F5-35DB-408F-B468-7EF0598F7AD6}" destId="{B24BAEC9-1B5F-4605-8087-7B56411277A9}" srcOrd="0" destOrd="0" presId="urn:microsoft.com/office/officeart/2005/8/layout/vList5"/>
    <dgm:cxn modelId="{FFA36155-B291-4151-BAD7-EFEA95C6A30D}" type="presOf" srcId="{8AAADF7B-D1D3-4D56-B6C0-DBF9D3E10699}" destId="{8F311ECA-B640-40B4-84CE-F9D39E8283F2}" srcOrd="0" destOrd="0" presId="urn:microsoft.com/office/officeart/2005/8/layout/vList5"/>
    <dgm:cxn modelId="{28BC980B-9DC8-4212-8349-1AA72A93932E}" type="presOf" srcId="{FBA83DD9-7348-47C4-ACD6-9E74B3250D72}" destId="{1D7431C2-699F-4EFF-8F0D-8A770616D68A}" srcOrd="0" destOrd="0" presId="urn:microsoft.com/office/officeart/2005/8/layout/vList5"/>
    <dgm:cxn modelId="{0F49B49B-15A8-4C13-BCF0-DBD40FE4C7D8}" srcId="{FBA83DD9-7348-47C4-ACD6-9E74B3250D72}" destId="{3F839831-2335-4593-B219-BE3AC0B8D0DF}" srcOrd="0" destOrd="0" parTransId="{C7BC7670-8CB0-4CB2-B996-C049EEF53679}" sibTransId="{4F467824-E96F-4A5C-929D-42658E9FEF4B}"/>
    <dgm:cxn modelId="{CCA7CEBD-7BDA-469C-ACA1-36FB864365ED}" type="presOf" srcId="{2CE43C2B-ABC5-44E8-B4BA-0CE730B73E30}" destId="{A8F40041-38C2-4AB8-BE6D-DB0030D88E35}" srcOrd="0" destOrd="0" presId="urn:microsoft.com/office/officeart/2005/8/layout/vList5"/>
    <dgm:cxn modelId="{D3301913-B96F-4A5B-A99C-3B935656BE4C}" type="presOf" srcId="{335D159B-8306-4734-BEDE-7DB4A4AFAAFC}" destId="{6CA8BD6D-47B3-4A1B-BF2F-D5A827744BDA}" srcOrd="0" destOrd="0" presId="urn:microsoft.com/office/officeart/2005/8/layout/vList5"/>
    <dgm:cxn modelId="{3DB19842-09FC-47C8-9CE1-0FA79CEB72C0}" srcId="{FBA83DD9-7348-47C4-ACD6-9E74B3250D72}" destId="{8AAADF7B-D1D3-4D56-B6C0-DBF9D3E10699}" srcOrd="1" destOrd="0" parTransId="{7DFB7103-347C-4755-BFF7-6D8C16F9C0D9}" sibTransId="{CC9B22A7-2E1E-4A95-B599-76B33C6C0D4F}"/>
    <dgm:cxn modelId="{5DED23C3-D62D-4F00-A555-8CFD2F0983FD}" srcId="{FBA83DD9-7348-47C4-ACD6-9E74B3250D72}" destId="{02C8D6F5-35DB-408F-B468-7EF0598F7AD6}" srcOrd="6" destOrd="0" parTransId="{75B55AD7-DB40-4F01-9ECE-4879A43C465C}" sibTransId="{95DEC160-6D26-45C2-A255-4EE15264B56F}"/>
    <dgm:cxn modelId="{C7E903BB-71CF-4546-9644-700C80A3D789}" srcId="{FBA83DD9-7348-47C4-ACD6-9E74B3250D72}" destId="{36B481A0-AB6D-47FC-9615-B96F09B69AF3}" srcOrd="5" destOrd="0" parTransId="{6CDE307E-D1C1-4654-AF86-19654CE850B9}" sibTransId="{6AE73360-5353-499C-93A1-0F79686D5C4F}"/>
    <dgm:cxn modelId="{AAC7835A-CAAB-4317-9DA1-A8D122800CAB}" type="presOf" srcId="{3F839831-2335-4593-B219-BE3AC0B8D0DF}" destId="{9EDA9CF2-F151-494F-931B-98B0F4902C2F}" srcOrd="0" destOrd="0" presId="urn:microsoft.com/office/officeart/2005/8/layout/vList5"/>
    <dgm:cxn modelId="{7E861DB5-09E0-40CC-BD8B-F4AC932DFF3E}" type="presOf" srcId="{8E29A504-D1E9-4305-8558-7382D54B4EFF}" destId="{D2CF0AE4-46A7-4175-9A83-2BDE0404467B}" srcOrd="0" destOrd="0" presId="urn:microsoft.com/office/officeart/2005/8/layout/vList5"/>
    <dgm:cxn modelId="{C0970044-B032-4C49-9786-1B880627F2D7}" srcId="{FBA83DD9-7348-47C4-ACD6-9E74B3250D72}" destId="{2CE43C2B-ABC5-44E8-B4BA-0CE730B73E30}" srcOrd="3" destOrd="0" parTransId="{88A00424-B07C-41FC-9658-5EA32DB44F7A}" sibTransId="{2AAC00F8-5420-4985-81E8-1FFA24353BED}"/>
    <dgm:cxn modelId="{485CF482-654D-4A6F-A758-B3C0145AC51C}" type="presParOf" srcId="{1D7431C2-699F-4EFF-8F0D-8A770616D68A}" destId="{DBED6C7F-B71B-4CCA-ACA7-AA416E556AE3}" srcOrd="0" destOrd="0" presId="urn:microsoft.com/office/officeart/2005/8/layout/vList5"/>
    <dgm:cxn modelId="{2BFA9A57-D215-4DBD-ADE8-6CA9E8A1479B}" type="presParOf" srcId="{DBED6C7F-B71B-4CCA-ACA7-AA416E556AE3}" destId="{9EDA9CF2-F151-494F-931B-98B0F4902C2F}" srcOrd="0" destOrd="0" presId="urn:microsoft.com/office/officeart/2005/8/layout/vList5"/>
    <dgm:cxn modelId="{E41B9E40-FFFD-4A54-96CB-52AC4C2B849B}" type="presParOf" srcId="{1D7431C2-699F-4EFF-8F0D-8A770616D68A}" destId="{66E89326-40BB-4D76-A972-92673ED24254}" srcOrd="1" destOrd="0" presId="urn:microsoft.com/office/officeart/2005/8/layout/vList5"/>
    <dgm:cxn modelId="{E25D2FDB-2878-4A6D-9689-CEEAF331C185}" type="presParOf" srcId="{1D7431C2-699F-4EFF-8F0D-8A770616D68A}" destId="{90FF4B2E-BBE9-4823-A4A9-F189A9A20723}" srcOrd="2" destOrd="0" presId="urn:microsoft.com/office/officeart/2005/8/layout/vList5"/>
    <dgm:cxn modelId="{5F82E19A-6628-4BFF-BAB4-3F632D64B73E}" type="presParOf" srcId="{90FF4B2E-BBE9-4823-A4A9-F189A9A20723}" destId="{8F311ECA-B640-40B4-84CE-F9D39E8283F2}" srcOrd="0" destOrd="0" presId="urn:microsoft.com/office/officeart/2005/8/layout/vList5"/>
    <dgm:cxn modelId="{371493E6-79DF-493C-9ACF-52321683FE7C}" type="presParOf" srcId="{1D7431C2-699F-4EFF-8F0D-8A770616D68A}" destId="{160377A4-633D-480E-85A7-281C38B8EAE0}" srcOrd="3" destOrd="0" presId="urn:microsoft.com/office/officeart/2005/8/layout/vList5"/>
    <dgm:cxn modelId="{C7ED6A64-B8AB-4B47-9380-8A36A8A56F5D}" type="presParOf" srcId="{1D7431C2-699F-4EFF-8F0D-8A770616D68A}" destId="{CC5C9D71-BE5C-4D28-B5A1-6B5F448474E8}" srcOrd="4" destOrd="0" presId="urn:microsoft.com/office/officeart/2005/8/layout/vList5"/>
    <dgm:cxn modelId="{82052545-442C-4E43-9EAA-DA0CD3919C2E}" type="presParOf" srcId="{CC5C9D71-BE5C-4D28-B5A1-6B5F448474E8}" destId="{D2CF0AE4-46A7-4175-9A83-2BDE0404467B}" srcOrd="0" destOrd="0" presId="urn:microsoft.com/office/officeart/2005/8/layout/vList5"/>
    <dgm:cxn modelId="{9026FF44-B17F-4462-8D3F-A6A9AC34C0F1}" type="presParOf" srcId="{1D7431C2-699F-4EFF-8F0D-8A770616D68A}" destId="{676DF7EF-598C-409D-A5BB-30408842FF64}" srcOrd="5" destOrd="0" presId="urn:microsoft.com/office/officeart/2005/8/layout/vList5"/>
    <dgm:cxn modelId="{1C0E2BB7-822F-4A36-BCA9-3A0688081F61}" type="presParOf" srcId="{1D7431C2-699F-4EFF-8F0D-8A770616D68A}" destId="{E5E72574-8B16-452F-81B2-E2D825738DA1}" srcOrd="6" destOrd="0" presId="urn:microsoft.com/office/officeart/2005/8/layout/vList5"/>
    <dgm:cxn modelId="{1D8AE471-8CF6-4289-B3D4-51249703EA18}" type="presParOf" srcId="{E5E72574-8B16-452F-81B2-E2D825738DA1}" destId="{A8F40041-38C2-4AB8-BE6D-DB0030D88E35}" srcOrd="0" destOrd="0" presId="urn:microsoft.com/office/officeart/2005/8/layout/vList5"/>
    <dgm:cxn modelId="{A28B9B1E-FA17-4E0E-9F2B-5C35BF5F1AB6}" type="presParOf" srcId="{1D7431C2-699F-4EFF-8F0D-8A770616D68A}" destId="{0CB580D3-9066-411C-87BB-8BF6D837788D}" srcOrd="7" destOrd="0" presId="urn:microsoft.com/office/officeart/2005/8/layout/vList5"/>
    <dgm:cxn modelId="{2DF30E46-DC29-408D-9B27-F7D104534545}" type="presParOf" srcId="{1D7431C2-699F-4EFF-8F0D-8A770616D68A}" destId="{DF77FF7E-AFE5-42F9-8F0A-9C6EBD9623C9}" srcOrd="8" destOrd="0" presId="urn:microsoft.com/office/officeart/2005/8/layout/vList5"/>
    <dgm:cxn modelId="{EC6BFE96-F94C-4D2E-A8EA-A49F49974E14}" type="presParOf" srcId="{DF77FF7E-AFE5-42F9-8F0A-9C6EBD9623C9}" destId="{6CA8BD6D-47B3-4A1B-BF2F-D5A827744BDA}" srcOrd="0" destOrd="0" presId="urn:microsoft.com/office/officeart/2005/8/layout/vList5"/>
    <dgm:cxn modelId="{684A4AC4-DA5D-407C-BA04-F97316CA7904}" type="presParOf" srcId="{1D7431C2-699F-4EFF-8F0D-8A770616D68A}" destId="{EA33FBAE-BDEB-4145-A52D-9F36CA29B1B9}" srcOrd="9" destOrd="0" presId="urn:microsoft.com/office/officeart/2005/8/layout/vList5"/>
    <dgm:cxn modelId="{81BB46BB-A0AB-46E5-B1F0-CB1C63DF36E1}" type="presParOf" srcId="{1D7431C2-699F-4EFF-8F0D-8A770616D68A}" destId="{DE81145D-334C-4D9F-AF08-970CA549FB9D}" srcOrd="10" destOrd="0" presId="urn:microsoft.com/office/officeart/2005/8/layout/vList5"/>
    <dgm:cxn modelId="{62430060-3BED-49CD-A402-03B9F0D068EC}" type="presParOf" srcId="{DE81145D-334C-4D9F-AF08-970CA549FB9D}" destId="{123FBB30-61FA-4CDD-BB9C-923A34F5D2DD}" srcOrd="0" destOrd="0" presId="urn:microsoft.com/office/officeart/2005/8/layout/vList5"/>
    <dgm:cxn modelId="{7CAA3DFE-7D1D-4445-8816-0A5939DE7E00}" type="presParOf" srcId="{1D7431C2-699F-4EFF-8F0D-8A770616D68A}" destId="{E00C9DB6-F244-4809-BC5C-6C965A5A7796}" srcOrd="11" destOrd="0" presId="urn:microsoft.com/office/officeart/2005/8/layout/vList5"/>
    <dgm:cxn modelId="{CA28E326-C283-4996-9F83-0877BEBD4138}" type="presParOf" srcId="{1D7431C2-699F-4EFF-8F0D-8A770616D68A}" destId="{DD557E8B-200B-4848-8C33-0486D999FAE8}" srcOrd="12" destOrd="0" presId="urn:microsoft.com/office/officeart/2005/8/layout/vList5"/>
    <dgm:cxn modelId="{C04BD1A1-7000-43AA-8B7F-2C1632BB9FA8}" type="presParOf" srcId="{DD557E8B-200B-4848-8C33-0486D999FAE8}" destId="{B24BAEC9-1B5F-4605-8087-7B56411277A9}" srcOrd="0"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C544F893-78F3-4F99-87AB-5EF0316D35FD}"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GB"/>
        </a:p>
      </dgm:t>
    </dgm:pt>
    <dgm:pt modelId="{CFBC9070-D438-4549-8DA3-8325502149C4}">
      <dgm:prSet custT="1"/>
      <dgm:spPr/>
      <dgm:t>
        <a:bodyPr/>
        <a:lstStyle/>
        <a:p>
          <a:pPr rtl="0"/>
          <a:r>
            <a:rPr lang="en-GB" sz="2000" baseline="0" dirty="0" smtClean="0"/>
            <a:t>Sufficient acknowledgement is required to appropriately credit the original creator of a work.</a:t>
          </a:r>
          <a:endParaRPr lang="en-GB" sz="2000" dirty="0"/>
        </a:p>
      </dgm:t>
    </dgm:pt>
    <dgm:pt modelId="{DEC707E7-4DFF-429E-9052-4BEAFAEE491C}" type="parTrans" cxnId="{9F95B6D2-F05E-48EB-8A6B-9AC311100097}">
      <dgm:prSet/>
      <dgm:spPr/>
      <dgm:t>
        <a:bodyPr/>
        <a:lstStyle/>
        <a:p>
          <a:endParaRPr lang="en-GB"/>
        </a:p>
      </dgm:t>
    </dgm:pt>
    <dgm:pt modelId="{6F458D90-6A39-42FC-80E2-387461F0DD27}" type="sibTrans" cxnId="{9F95B6D2-F05E-48EB-8A6B-9AC311100097}">
      <dgm:prSet/>
      <dgm:spPr/>
      <dgm:t>
        <a:bodyPr/>
        <a:lstStyle/>
        <a:p>
          <a:endParaRPr lang="en-GB"/>
        </a:p>
      </dgm:t>
    </dgm:pt>
    <dgm:pt modelId="{57B618B5-E28E-40DF-9B53-0C0CD260B1BF}">
      <dgm:prSet custT="1"/>
      <dgm:spPr/>
      <dgm:t>
        <a:bodyPr/>
        <a:lstStyle/>
        <a:p>
          <a:pPr rtl="0"/>
          <a:r>
            <a:rPr lang="en-GB" sz="2000" baseline="0" dirty="0" smtClean="0"/>
            <a:t>It also allows a user to easily locate the work in its full form, either online or in print.</a:t>
          </a:r>
          <a:endParaRPr lang="en-GB" sz="2000" dirty="0"/>
        </a:p>
      </dgm:t>
    </dgm:pt>
    <dgm:pt modelId="{A999BADC-47CD-4B90-B97F-44C211D21AE2}" type="parTrans" cxnId="{B6ADC3FB-6FDE-4B7E-A905-5C6F1FBA4D87}">
      <dgm:prSet/>
      <dgm:spPr/>
      <dgm:t>
        <a:bodyPr/>
        <a:lstStyle/>
        <a:p>
          <a:endParaRPr lang="en-GB"/>
        </a:p>
      </dgm:t>
    </dgm:pt>
    <dgm:pt modelId="{F29630C8-DCE7-4383-8934-E1044431E0E9}" type="sibTrans" cxnId="{B6ADC3FB-6FDE-4B7E-A905-5C6F1FBA4D87}">
      <dgm:prSet/>
      <dgm:spPr/>
      <dgm:t>
        <a:bodyPr/>
        <a:lstStyle/>
        <a:p>
          <a:endParaRPr lang="en-GB"/>
        </a:p>
      </dgm:t>
    </dgm:pt>
    <dgm:pt modelId="{54CA9801-E3FF-40A5-B9F1-5C8FE6D19E79}">
      <dgm:prSet custT="1"/>
      <dgm:spPr/>
      <dgm:t>
        <a:bodyPr/>
        <a:lstStyle/>
        <a:p>
          <a:pPr rtl="0"/>
          <a:r>
            <a:rPr lang="en-GB" sz="2000" baseline="0" dirty="0" smtClean="0"/>
            <a:t>Always cite the original source:</a:t>
          </a:r>
          <a:endParaRPr lang="en-GB" sz="2000" dirty="0"/>
        </a:p>
      </dgm:t>
    </dgm:pt>
    <dgm:pt modelId="{03C4F303-9235-4612-A92A-F01F590A5400}" type="parTrans" cxnId="{C55C312E-6D1C-4CD3-BB72-BDFB63EE60DB}">
      <dgm:prSet/>
      <dgm:spPr/>
      <dgm:t>
        <a:bodyPr/>
        <a:lstStyle/>
        <a:p>
          <a:endParaRPr lang="en-GB"/>
        </a:p>
      </dgm:t>
    </dgm:pt>
    <dgm:pt modelId="{2DDEE703-9BA1-4DD1-9200-943776572F63}" type="sibTrans" cxnId="{C55C312E-6D1C-4CD3-BB72-BDFB63EE60DB}">
      <dgm:prSet/>
      <dgm:spPr/>
      <dgm:t>
        <a:bodyPr/>
        <a:lstStyle/>
        <a:p>
          <a:endParaRPr lang="en-GB"/>
        </a:p>
      </dgm:t>
    </dgm:pt>
    <dgm:pt modelId="{E61DA49F-6445-4C69-BF68-06C4AA51224E}">
      <dgm:prSet custT="1"/>
      <dgm:spPr/>
      <dgm:t>
        <a:bodyPr/>
        <a:lstStyle/>
        <a:p>
          <a:pPr rtl="0"/>
          <a:r>
            <a:rPr lang="en-GB" sz="2000" dirty="0" smtClean="0"/>
            <a:t>Use a standard citation system for academic works (e.g. Harvard</a:t>
          </a:r>
          <a:r>
            <a:rPr lang="en-GB" sz="2000" dirty="0" smtClean="0"/>
            <a:t>).</a:t>
          </a:r>
          <a:endParaRPr lang="en-GB" sz="2000" dirty="0"/>
        </a:p>
      </dgm:t>
    </dgm:pt>
    <dgm:pt modelId="{5C740C60-E570-44ED-8F66-4D1CCE186B67}" type="parTrans" cxnId="{6F5C8B89-998F-4F06-A365-EEFDD284D66A}">
      <dgm:prSet/>
      <dgm:spPr/>
      <dgm:t>
        <a:bodyPr/>
        <a:lstStyle/>
        <a:p>
          <a:endParaRPr lang="en-GB"/>
        </a:p>
      </dgm:t>
    </dgm:pt>
    <dgm:pt modelId="{86C9B6E6-6159-40C5-B5FD-75FFD8F327F1}" type="sibTrans" cxnId="{6F5C8B89-998F-4F06-A365-EEFDD284D66A}">
      <dgm:prSet/>
      <dgm:spPr/>
      <dgm:t>
        <a:bodyPr/>
        <a:lstStyle/>
        <a:p>
          <a:endParaRPr lang="en-GB"/>
        </a:p>
      </dgm:t>
    </dgm:pt>
    <dgm:pt modelId="{16B072DF-1E48-4577-A29A-9B72DBCA2405}">
      <dgm:prSet custT="1"/>
      <dgm:spPr/>
      <dgm:t>
        <a:bodyPr/>
        <a:lstStyle/>
        <a:p>
          <a:pPr rtl="0"/>
          <a:r>
            <a:rPr lang="en-GB" sz="2000" dirty="0" smtClean="0"/>
            <a:t>For other resources use this basic citation format, providing as much information as possible:</a:t>
          </a:r>
          <a:r>
            <a:rPr lang="en-GB" sz="2500" dirty="0" smtClean="0"/>
            <a:t/>
          </a:r>
          <a:br>
            <a:rPr lang="en-GB" sz="2500" dirty="0" smtClean="0"/>
          </a:br>
          <a:r>
            <a:rPr lang="en-GB" sz="2500" dirty="0" smtClean="0"/>
            <a:t/>
          </a:r>
          <a:br>
            <a:rPr lang="en-GB" sz="2500" dirty="0" smtClean="0"/>
          </a:br>
          <a:r>
            <a:rPr lang="en-GB" sz="2500" dirty="0" smtClean="0"/>
            <a:t>		</a:t>
          </a:r>
          <a:r>
            <a:rPr lang="en-GB" sz="2000" dirty="0" smtClean="0"/>
            <a:t>Type of content: Title by Author. Link.</a:t>
          </a:r>
          <a:endParaRPr lang="en-GB" sz="2000" dirty="0"/>
        </a:p>
      </dgm:t>
    </dgm:pt>
    <dgm:pt modelId="{A16A37C7-D58B-49CE-99A8-23007D3954A1}" type="parTrans" cxnId="{179AA14A-44BD-4E72-B166-F594826C4551}">
      <dgm:prSet/>
      <dgm:spPr/>
      <dgm:t>
        <a:bodyPr/>
        <a:lstStyle/>
        <a:p>
          <a:endParaRPr lang="en-GB"/>
        </a:p>
      </dgm:t>
    </dgm:pt>
    <dgm:pt modelId="{849D63D2-ED3E-4856-8F07-0FF89E3A47A9}" type="sibTrans" cxnId="{179AA14A-44BD-4E72-B166-F594826C4551}">
      <dgm:prSet/>
      <dgm:spPr/>
      <dgm:t>
        <a:bodyPr/>
        <a:lstStyle/>
        <a:p>
          <a:endParaRPr lang="en-GB"/>
        </a:p>
      </dgm:t>
    </dgm:pt>
    <dgm:pt modelId="{E68514D2-137D-4F9B-8EC6-E1B5CB4180EF}">
      <dgm:prSet custT="1"/>
      <dgm:spPr/>
      <dgm:t>
        <a:bodyPr/>
        <a:lstStyle/>
        <a:p>
          <a:pPr rtl="0"/>
          <a:endParaRPr lang="en-GB" sz="2000" dirty="0"/>
        </a:p>
      </dgm:t>
    </dgm:pt>
    <dgm:pt modelId="{8D74B3AA-9240-4F6F-B406-084D9F14573D}" type="parTrans" cxnId="{CEFBA709-B56F-4B38-8046-2770474C8BD7}">
      <dgm:prSet/>
      <dgm:spPr/>
      <dgm:t>
        <a:bodyPr/>
        <a:lstStyle/>
        <a:p>
          <a:endParaRPr lang="en-GB"/>
        </a:p>
      </dgm:t>
    </dgm:pt>
    <dgm:pt modelId="{00BF3E47-FCBD-4406-ABB5-0CB487F919ED}" type="sibTrans" cxnId="{CEFBA709-B56F-4B38-8046-2770474C8BD7}">
      <dgm:prSet/>
      <dgm:spPr/>
      <dgm:t>
        <a:bodyPr/>
        <a:lstStyle/>
        <a:p>
          <a:endParaRPr lang="en-GB"/>
        </a:p>
      </dgm:t>
    </dgm:pt>
    <dgm:pt modelId="{64BA12F0-711C-4DF4-8C24-0EC7AB54C748}" type="pres">
      <dgm:prSet presAssocID="{C544F893-78F3-4F99-87AB-5EF0316D35FD}" presName="linear" presStyleCnt="0">
        <dgm:presLayoutVars>
          <dgm:animLvl val="lvl"/>
          <dgm:resizeHandles val="exact"/>
        </dgm:presLayoutVars>
      </dgm:prSet>
      <dgm:spPr/>
      <dgm:t>
        <a:bodyPr/>
        <a:lstStyle/>
        <a:p>
          <a:endParaRPr lang="en-GB"/>
        </a:p>
      </dgm:t>
    </dgm:pt>
    <dgm:pt modelId="{B4E9741F-0FC6-4275-B79C-579907B076EE}" type="pres">
      <dgm:prSet presAssocID="{CFBC9070-D438-4549-8DA3-8325502149C4}" presName="parentText" presStyleLbl="node1" presStyleIdx="0" presStyleCnt="3" custScaleY="73820" custLinFactNeighborY="-97171">
        <dgm:presLayoutVars>
          <dgm:chMax val="0"/>
          <dgm:bulletEnabled val="1"/>
        </dgm:presLayoutVars>
      </dgm:prSet>
      <dgm:spPr/>
      <dgm:t>
        <a:bodyPr/>
        <a:lstStyle/>
        <a:p>
          <a:endParaRPr lang="en-GB"/>
        </a:p>
      </dgm:t>
    </dgm:pt>
    <dgm:pt modelId="{FF6DAA81-9002-4EC3-9D93-3BA3D02FC7D9}" type="pres">
      <dgm:prSet presAssocID="{6F458D90-6A39-42FC-80E2-387461F0DD27}" presName="spacer" presStyleCnt="0"/>
      <dgm:spPr/>
    </dgm:pt>
    <dgm:pt modelId="{E7123BFE-ABF1-4FFF-84C9-489CB4DC0436}" type="pres">
      <dgm:prSet presAssocID="{57B618B5-E28E-40DF-9B53-0C0CD260B1BF}" presName="parentText" presStyleLbl="node1" presStyleIdx="1" presStyleCnt="3" custScaleY="72350" custLinFactNeighborX="145" custLinFactNeighborY="-67226">
        <dgm:presLayoutVars>
          <dgm:chMax val="0"/>
          <dgm:bulletEnabled val="1"/>
        </dgm:presLayoutVars>
      </dgm:prSet>
      <dgm:spPr/>
      <dgm:t>
        <a:bodyPr/>
        <a:lstStyle/>
        <a:p>
          <a:endParaRPr lang="en-GB"/>
        </a:p>
      </dgm:t>
    </dgm:pt>
    <dgm:pt modelId="{6E21E22C-D6D9-472A-A07A-4DE6AF73CBCA}" type="pres">
      <dgm:prSet presAssocID="{F29630C8-DCE7-4383-8934-E1044431E0E9}" presName="spacer" presStyleCnt="0"/>
      <dgm:spPr/>
    </dgm:pt>
    <dgm:pt modelId="{3DBDE3AF-807C-4640-B884-4DF1ECE3F4B5}" type="pres">
      <dgm:prSet presAssocID="{54CA9801-E3FF-40A5-B9F1-5C8FE6D19E79}" presName="parentText" presStyleLbl="node1" presStyleIdx="2" presStyleCnt="3" custScaleY="50231" custLinFactNeighborY="-10791">
        <dgm:presLayoutVars>
          <dgm:chMax val="0"/>
          <dgm:bulletEnabled val="1"/>
        </dgm:presLayoutVars>
      </dgm:prSet>
      <dgm:spPr/>
      <dgm:t>
        <a:bodyPr/>
        <a:lstStyle/>
        <a:p>
          <a:endParaRPr lang="en-GB"/>
        </a:p>
      </dgm:t>
    </dgm:pt>
    <dgm:pt modelId="{B809954C-B478-4BE8-A930-8FD280EE270C}" type="pres">
      <dgm:prSet presAssocID="{54CA9801-E3FF-40A5-B9F1-5C8FE6D19E79}" presName="childText" presStyleLbl="revTx" presStyleIdx="0" presStyleCnt="1" custLinFactNeighborY="-7757">
        <dgm:presLayoutVars>
          <dgm:bulletEnabled val="1"/>
        </dgm:presLayoutVars>
      </dgm:prSet>
      <dgm:spPr/>
      <dgm:t>
        <a:bodyPr/>
        <a:lstStyle/>
        <a:p>
          <a:endParaRPr lang="en-GB"/>
        </a:p>
      </dgm:t>
    </dgm:pt>
  </dgm:ptLst>
  <dgm:cxnLst>
    <dgm:cxn modelId="{B6ADC3FB-6FDE-4B7E-A905-5C6F1FBA4D87}" srcId="{C544F893-78F3-4F99-87AB-5EF0316D35FD}" destId="{57B618B5-E28E-40DF-9B53-0C0CD260B1BF}" srcOrd="1" destOrd="0" parTransId="{A999BADC-47CD-4B90-B97F-44C211D21AE2}" sibTransId="{F29630C8-DCE7-4383-8934-E1044431E0E9}"/>
    <dgm:cxn modelId="{0EBFE7F5-8209-4415-A41E-FE1D854B48D6}" type="presOf" srcId="{54CA9801-E3FF-40A5-B9F1-5C8FE6D19E79}" destId="{3DBDE3AF-807C-4640-B884-4DF1ECE3F4B5}" srcOrd="0" destOrd="0" presId="urn:microsoft.com/office/officeart/2005/8/layout/vList2"/>
    <dgm:cxn modelId="{179AA14A-44BD-4E72-B166-F594826C4551}" srcId="{54CA9801-E3FF-40A5-B9F1-5C8FE6D19E79}" destId="{16B072DF-1E48-4577-A29A-9B72DBCA2405}" srcOrd="2" destOrd="0" parTransId="{A16A37C7-D58B-49CE-99A8-23007D3954A1}" sibTransId="{849D63D2-ED3E-4856-8F07-0FF89E3A47A9}"/>
    <dgm:cxn modelId="{2C4BBDE8-9B22-4778-AC1A-83A66C806A3B}" type="presOf" srcId="{16B072DF-1E48-4577-A29A-9B72DBCA2405}" destId="{B809954C-B478-4BE8-A930-8FD280EE270C}" srcOrd="0" destOrd="2" presId="urn:microsoft.com/office/officeart/2005/8/layout/vList2"/>
    <dgm:cxn modelId="{CEFBA709-B56F-4B38-8046-2770474C8BD7}" srcId="{54CA9801-E3FF-40A5-B9F1-5C8FE6D19E79}" destId="{E68514D2-137D-4F9B-8EC6-E1B5CB4180EF}" srcOrd="1" destOrd="0" parTransId="{8D74B3AA-9240-4F6F-B406-084D9F14573D}" sibTransId="{00BF3E47-FCBD-4406-ABB5-0CB487F919ED}"/>
    <dgm:cxn modelId="{3D211D0A-3066-45B4-8D95-B67516B73D9D}" type="presOf" srcId="{CFBC9070-D438-4549-8DA3-8325502149C4}" destId="{B4E9741F-0FC6-4275-B79C-579907B076EE}" srcOrd="0" destOrd="0" presId="urn:microsoft.com/office/officeart/2005/8/layout/vList2"/>
    <dgm:cxn modelId="{6F5C8B89-998F-4F06-A365-EEFDD284D66A}" srcId="{54CA9801-E3FF-40A5-B9F1-5C8FE6D19E79}" destId="{E61DA49F-6445-4C69-BF68-06C4AA51224E}" srcOrd="0" destOrd="0" parTransId="{5C740C60-E570-44ED-8F66-4D1CCE186B67}" sibTransId="{86C9B6E6-6159-40C5-B5FD-75FFD8F327F1}"/>
    <dgm:cxn modelId="{C55C312E-6D1C-4CD3-BB72-BDFB63EE60DB}" srcId="{C544F893-78F3-4F99-87AB-5EF0316D35FD}" destId="{54CA9801-E3FF-40A5-B9F1-5C8FE6D19E79}" srcOrd="2" destOrd="0" parTransId="{03C4F303-9235-4612-A92A-F01F590A5400}" sibTransId="{2DDEE703-9BA1-4DD1-9200-943776572F63}"/>
    <dgm:cxn modelId="{9F95B6D2-F05E-48EB-8A6B-9AC311100097}" srcId="{C544F893-78F3-4F99-87AB-5EF0316D35FD}" destId="{CFBC9070-D438-4549-8DA3-8325502149C4}" srcOrd="0" destOrd="0" parTransId="{DEC707E7-4DFF-429E-9052-4BEAFAEE491C}" sibTransId="{6F458D90-6A39-42FC-80E2-387461F0DD27}"/>
    <dgm:cxn modelId="{8ABC3364-6F57-417C-B53F-DBF29C6AB1EE}" type="presOf" srcId="{C544F893-78F3-4F99-87AB-5EF0316D35FD}" destId="{64BA12F0-711C-4DF4-8C24-0EC7AB54C748}" srcOrd="0" destOrd="0" presId="urn:microsoft.com/office/officeart/2005/8/layout/vList2"/>
    <dgm:cxn modelId="{E98D3B23-0287-4B3F-87C8-3CA96AC0133C}" type="presOf" srcId="{E61DA49F-6445-4C69-BF68-06C4AA51224E}" destId="{B809954C-B478-4BE8-A930-8FD280EE270C}" srcOrd="0" destOrd="0" presId="urn:microsoft.com/office/officeart/2005/8/layout/vList2"/>
    <dgm:cxn modelId="{48F22642-30E4-48B1-BF18-8080EB5598A0}" type="presOf" srcId="{57B618B5-E28E-40DF-9B53-0C0CD260B1BF}" destId="{E7123BFE-ABF1-4FFF-84C9-489CB4DC0436}" srcOrd="0" destOrd="0" presId="urn:microsoft.com/office/officeart/2005/8/layout/vList2"/>
    <dgm:cxn modelId="{AA3EE818-1ED5-4616-B2E7-1372DD85585B}" type="presOf" srcId="{E68514D2-137D-4F9B-8EC6-E1B5CB4180EF}" destId="{B809954C-B478-4BE8-A930-8FD280EE270C}" srcOrd="0" destOrd="1" presId="urn:microsoft.com/office/officeart/2005/8/layout/vList2"/>
    <dgm:cxn modelId="{5B42281E-7B74-491B-AE6F-1C00613F0A27}" type="presParOf" srcId="{64BA12F0-711C-4DF4-8C24-0EC7AB54C748}" destId="{B4E9741F-0FC6-4275-B79C-579907B076EE}" srcOrd="0" destOrd="0" presId="urn:microsoft.com/office/officeart/2005/8/layout/vList2"/>
    <dgm:cxn modelId="{AB3AD95D-2675-4366-AB30-E8D41A4036D7}" type="presParOf" srcId="{64BA12F0-711C-4DF4-8C24-0EC7AB54C748}" destId="{FF6DAA81-9002-4EC3-9D93-3BA3D02FC7D9}" srcOrd="1" destOrd="0" presId="urn:microsoft.com/office/officeart/2005/8/layout/vList2"/>
    <dgm:cxn modelId="{49EEE4F6-5659-4260-B9C6-360B40B29849}" type="presParOf" srcId="{64BA12F0-711C-4DF4-8C24-0EC7AB54C748}" destId="{E7123BFE-ABF1-4FFF-84C9-489CB4DC0436}" srcOrd="2" destOrd="0" presId="urn:microsoft.com/office/officeart/2005/8/layout/vList2"/>
    <dgm:cxn modelId="{A5B5D901-C45A-477A-84DC-B493EC6669A3}" type="presParOf" srcId="{64BA12F0-711C-4DF4-8C24-0EC7AB54C748}" destId="{6E21E22C-D6D9-472A-A07A-4DE6AF73CBCA}" srcOrd="3" destOrd="0" presId="urn:microsoft.com/office/officeart/2005/8/layout/vList2"/>
    <dgm:cxn modelId="{5277EDE0-5CDA-46C6-B17D-DADFF480F577}" type="presParOf" srcId="{64BA12F0-711C-4DF4-8C24-0EC7AB54C748}" destId="{3DBDE3AF-807C-4640-B884-4DF1ECE3F4B5}" srcOrd="4" destOrd="0" presId="urn:microsoft.com/office/officeart/2005/8/layout/vList2"/>
    <dgm:cxn modelId="{0EA75CAF-9369-4C3F-8D7A-2A2E5A4C4F93}" type="presParOf" srcId="{64BA12F0-711C-4DF4-8C24-0EC7AB54C748}" destId="{B809954C-B478-4BE8-A930-8FD280EE270C}" srcOrd="5"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04916908-96EC-4E93-8C67-7B38071B7D85}" type="doc">
      <dgm:prSet loTypeId="urn:microsoft.com/office/officeart/2005/8/layout/process1" loCatId="process" qsTypeId="urn:microsoft.com/office/officeart/2005/8/quickstyle/simple1" qsCatId="simple" csTypeId="urn:microsoft.com/office/officeart/2005/8/colors/accent1_2" csCatId="accent1" phldr="1"/>
      <dgm:spPr/>
      <dgm:t>
        <a:bodyPr/>
        <a:lstStyle/>
        <a:p>
          <a:endParaRPr lang="en-GB"/>
        </a:p>
      </dgm:t>
    </dgm:pt>
    <dgm:pt modelId="{F8DDCB4E-6007-43E8-8A64-C6ED963B013D}">
      <dgm:prSet custT="1"/>
      <dgm:spPr/>
      <dgm:t>
        <a:bodyPr/>
        <a:lstStyle/>
        <a:p>
          <a:pPr rtl="0"/>
          <a:r>
            <a:rPr lang="en-GB" sz="2000" baseline="0" dirty="0" smtClean="0"/>
            <a:t>Copyright exceptions for education do not permit the following:</a:t>
          </a:r>
          <a:r>
            <a:rPr lang="en-GB" sz="1800" baseline="0" dirty="0" smtClean="0"/>
            <a:t/>
          </a:r>
          <a:br>
            <a:rPr lang="en-GB" sz="1800" baseline="0" dirty="0" smtClean="0"/>
          </a:br>
          <a:endParaRPr lang="en-GB" sz="1800" dirty="0"/>
        </a:p>
      </dgm:t>
    </dgm:pt>
    <dgm:pt modelId="{4E2A1321-1435-4364-BBDC-5AA582A619B8}" type="parTrans" cxnId="{95467794-48C8-4C0B-988E-7A359D35C4BB}">
      <dgm:prSet/>
      <dgm:spPr/>
      <dgm:t>
        <a:bodyPr/>
        <a:lstStyle/>
        <a:p>
          <a:endParaRPr lang="en-GB"/>
        </a:p>
      </dgm:t>
    </dgm:pt>
    <dgm:pt modelId="{C1791397-BE5E-4B3B-855D-295FB9054868}" type="sibTrans" cxnId="{95467794-48C8-4C0B-988E-7A359D35C4BB}">
      <dgm:prSet/>
      <dgm:spPr/>
      <dgm:t>
        <a:bodyPr/>
        <a:lstStyle/>
        <a:p>
          <a:endParaRPr lang="en-GB"/>
        </a:p>
      </dgm:t>
    </dgm:pt>
    <dgm:pt modelId="{71208E47-45FE-4EBE-A7E4-697EBEDA28E3}">
      <dgm:prSet custT="1"/>
      <dgm:spPr/>
      <dgm:t>
        <a:bodyPr/>
        <a:lstStyle/>
        <a:p>
          <a:pPr rtl="0"/>
          <a:r>
            <a:rPr lang="en-GB" sz="2000" baseline="0" dirty="0" smtClean="0"/>
            <a:t>Digitising larger extracts of published material e.g. a book chapter;</a:t>
          </a:r>
          <a:endParaRPr lang="en-GB" sz="2000" dirty="0"/>
        </a:p>
      </dgm:t>
    </dgm:pt>
    <dgm:pt modelId="{35A1BE27-41C4-42EC-83F1-0FEECCB0F851}" type="parTrans" cxnId="{00ABD0AF-6AD6-4BE9-BB15-B66DFBB86DF3}">
      <dgm:prSet/>
      <dgm:spPr/>
      <dgm:t>
        <a:bodyPr/>
        <a:lstStyle/>
        <a:p>
          <a:endParaRPr lang="en-GB"/>
        </a:p>
      </dgm:t>
    </dgm:pt>
    <dgm:pt modelId="{AB987A6A-5A16-45F7-A6E0-31F9E806D760}" type="sibTrans" cxnId="{00ABD0AF-6AD6-4BE9-BB15-B66DFBB86DF3}">
      <dgm:prSet/>
      <dgm:spPr/>
      <dgm:t>
        <a:bodyPr/>
        <a:lstStyle/>
        <a:p>
          <a:endParaRPr lang="en-GB"/>
        </a:p>
      </dgm:t>
    </dgm:pt>
    <dgm:pt modelId="{471FB6E2-0498-47A4-92C7-744C9684088B}">
      <dgm:prSet custT="1"/>
      <dgm:spPr/>
      <dgm:t>
        <a:bodyPr/>
        <a:lstStyle/>
        <a:p>
          <a:pPr rtl="0"/>
          <a:r>
            <a:rPr lang="en-GB" sz="2000" baseline="0" dirty="0" smtClean="0"/>
            <a:t>Copying and using longer broadcast, video, or audio recordings;</a:t>
          </a:r>
          <a:endParaRPr lang="en-GB" sz="2000" dirty="0"/>
        </a:p>
      </dgm:t>
    </dgm:pt>
    <dgm:pt modelId="{454A3D42-DA8B-440A-A0F4-3424D2D7DDC3}" type="parTrans" cxnId="{01761891-610B-4995-99B6-DEF85FDDDD90}">
      <dgm:prSet/>
      <dgm:spPr/>
      <dgm:t>
        <a:bodyPr/>
        <a:lstStyle/>
        <a:p>
          <a:endParaRPr lang="en-GB"/>
        </a:p>
      </dgm:t>
    </dgm:pt>
    <dgm:pt modelId="{7767810F-31E0-40A2-8AE1-7A1C55E73CDE}" type="sibTrans" cxnId="{01761891-610B-4995-99B6-DEF85FDDDD90}">
      <dgm:prSet/>
      <dgm:spPr/>
      <dgm:t>
        <a:bodyPr/>
        <a:lstStyle/>
        <a:p>
          <a:endParaRPr lang="en-GB"/>
        </a:p>
      </dgm:t>
    </dgm:pt>
    <dgm:pt modelId="{673FEC19-7F93-436C-9CF7-B43DFF0D29A5}">
      <dgm:prSet custT="1"/>
      <dgm:spPr/>
      <dgm:t>
        <a:bodyPr/>
        <a:lstStyle/>
        <a:p>
          <a:pPr rtl="0"/>
          <a:r>
            <a:rPr lang="en-GB" sz="2000" baseline="0" dirty="0" smtClean="0"/>
            <a:t>Copying and using extracts from newspapers.</a:t>
          </a:r>
          <a:endParaRPr lang="en-GB" sz="2000" dirty="0"/>
        </a:p>
      </dgm:t>
    </dgm:pt>
    <dgm:pt modelId="{D6F84826-F1B4-475D-94B1-501D9519F038}" type="parTrans" cxnId="{05CF8F1C-5B04-4090-9F4B-F3B7C64D11AB}">
      <dgm:prSet/>
      <dgm:spPr/>
      <dgm:t>
        <a:bodyPr/>
        <a:lstStyle/>
        <a:p>
          <a:endParaRPr lang="en-GB"/>
        </a:p>
      </dgm:t>
    </dgm:pt>
    <dgm:pt modelId="{4D2CF3E0-03B8-49E7-812A-8CB503C57BD3}" type="sibTrans" cxnId="{05CF8F1C-5B04-4090-9F4B-F3B7C64D11AB}">
      <dgm:prSet/>
      <dgm:spPr/>
      <dgm:t>
        <a:bodyPr/>
        <a:lstStyle/>
        <a:p>
          <a:endParaRPr lang="en-GB"/>
        </a:p>
      </dgm:t>
    </dgm:pt>
    <dgm:pt modelId="{90CCF7A6-91FE-43B8-A8FF-2E99583F8118}">
      <dgm:prSet custT="1"/>
      <dgm:spPr/>
      <dgm:t>
        <a:bodyPr/>
        <a:lstStyle/>
        <a:p>
          <a:pPr rtl="0"/>
          <a:r>
            <a:rPr lang="en-GB" sz="2000" baseline="0" dirty="0" smtClean="0"/>
            <a:t>For uses not covered by the copyright exceptions the University holds a number of licences. Each of these licences has its own criteria.</a:t>
          </a:r>
          <a:endParaRPr lang="en-GB" sz="2000" dirty="0"/>
        </a:p>
      </dgm:t>
    </dgm:pt>
    <dgm:pt modelId="{C747B3C5-14B6-427A-89C3-E329DDCC74A9}" type="parTrans" cxnId="{A75E7A78-6554-44A3-871F-E09A4E2E9B3D}">
      <dgm:prSet/>
      <dgm:spPr/>
      <dgm:t>
        <a:bodyPr/>
        <a:lstStyle/>
        <a:p>
          <a:endParaRPr lang="en-GB"/>
        </a:p>
      </dgm:t>
    </dgm:pt>
    <dgm:pt modelId="{AEE80E4C-6BC6-4146-8DB3-549A92B92304}" type="sibTrans" cxnId="{A75E7A78-6554-44A3-871F-E09A4E2E9B3D}">
      <dgm:prSet/>
      <dgm:spPr/>
      <dgm:t>
        <a:bodyPr/>
        <a:lstStyle/>
        <a:p>
          <a:endParaRPr lang="en-GB"/>
        </a:p>
      </dgm:t>
    </dgm:pt>
    <dgm:pt modelId="{70816783-C1E7-46D4-AE8D-03A9A5FB789C}" type="pres">
      <dgm:prSet presAssocID="{04916908-96EC-4E93-8C67-7B38071B7D85}" presName="Name0" presStyleCnt="0">
        <dgm:presLayoutVars>
          <dgm:dir/>
          <dgm:resizeHandles val="exact"/>
        </dgm:presLayoutVars>
      </dgm:prSet>
      <dgm:spPr/>
      <dgm:t>
        <a:bodyPr/>
        <a:lstStyle/>
        <a:p>
          <a:endParaRPr lang="en-GB"/>
        </a:p>
      </dgm:t>
    </dgm:pt>
    <dgm:pt modelId="{15D70EBD-81E6-4473-ADF3-2DFDF2264EA0}" type="pres">
      <dgm:prSet presAssocID="{F8DDCB4E-6007-43E8-8A64-C6ED963B013D}" presName="node" presStyleLbl="node1" presStyleIdx="0" presStyleCnt="2" custScaleX="115632">
        <dgm:presLayoutVars>
          <dgm:bulletEnabled val="1"/>
        </dgm:presLayoutVars>
      </dgm:prSet>
      <dgm:spPr/>
      <dgm:t>
        <a:bodyPr/>
        <a:lstStyle/>
        <a:p>
          <a:endParaRPr lang="en-GB"/>
        </a:p>
      </dgm:t>
    </dgm:pt>
    <dgm:pt modelId="{C4BD2A8E-8C4E-479C-AAF9-90D7CBC75B13}" type="pres">
      <dgm:prSet presAssocID="{C1791397-BE5E-4B3B-855D-295FB9054868}" presName="sibTrans" presStyleLbl="sibTrans2D1" presStyleIdx="0" presStyleCnt="1"/>
      <dgm:spPr/>
      <dgm:t>
        <a:bodyPr/>
        <a:lstStyle/>
        <a:p>
          <a:endParaRPr lang="en-GB"/>
        </a:p>
      </dgm:t>
    </dgm:pt>
    <dgm:pt modelId="{F1DE4B00-61D7-452C-A279-87A894E5E5ED}" type="pres">
      <dgm:prSet presAssocID="{C1791397-BE5E-4B3B-855D-295FB9054868}" presName="connectorText" presStyleLbl="sibTrans2D1" presStyleIdx="0" presStyleCnt="1"/>
      <dgm:spPr/>
      <dgm:t>
        <a:bodyPr/>
        <a:lstStyle/>
        <a:p>
          <a:endParaRPr lang="en-GB"/>
        </a:p>
      </dgm:t>
    </dgm:pt>
    <dgm:pt modelId="{CAF10400-7636-40D0-B78B-DD86F16AAEA4}" type="pres">
      <dgm:prSet presAssocID="{90CCF7A6-91FE-43B8-A8FF-2E99583F8118}" presName="node" presStyleLbl="node1" presStyleIdx="1" presStyleCnt="2" custScaleX="82823">
        <dgm:presLayoutVars>
          <dgm:bulletEnabled val="1"/>
        </dgm:presLayoutVars>
      </dgm:prSet>
      <dgm:spPr/>
      <dgm:t>
        <a:bodyPr/>
        <a:lstStyle/>
        <a:p>
          <a:endParaRPr lang="en-GB"/>
        </a:p>
      </dgm:t>
    </dgm:pt>
  </dgm:ptLst>
  <dgm:cxnLst>
    <dgm:cxn modelId="{01761891-610B-4995-99B6-DEF85FDDDD90}" srcId="{F8DDCB4E-6007-43E8-8A64-C6ED963B013D}" destId="{471FB6E2-0498-47A4-92C7-744C9684088B}" srcOrd="1" destOrd="0" parTransId="{454A3D42-DA8B-440A-A0F4-3424D2D7DDC3}" sibTransId="{7767810F-31E0-40A2-8AE1-7A1C55E73CDE}"/>
    <dgm:cxn modelId="{49C63014-2A75-4096-B1D3-C61E2688E04C}" type="presOf" srcId="{71208E47-45FE-4EBE-A7E4-697EBEDA28E3}" destId="{15D70EBD-81E6-4473-ADF3-2DFDF2264EA0}" srcOrd="0" destOrd="1" presId="urn:microsoft.com/office/officeart/2005/8/layout/process1"/>
    <dgm:cxn modelId="{00ABD0AF-6AD6-4BE9-BB15-B66DFBB86DF3}" srcId="{F8DDCB4E-6007-43E8-8A64-C6ED963B013D}" destId="{71208E47-45FE-4EBE-A7E4-697EBEDA28E3}" srcOrd="0" destOrd="0" parTransId="{35A1BE27-41C4-42EC-83F1-0FEECCB0F851}" sibTransId="{AB987A6A-5A16-45F7-A6E0-31F9E806D760}"/>
    <dgm:cxn modelId="{05CF8F1C-5B04-4090-9F4B-F3B7C64D11AB}" srcId="{F8DDCB4E-6007-43E8-8A64-C6ED963B013D}" destId="{673FEC19-7F93-436C-9CF7-B43DFF0D29A5}" srcOrd="2" destOrd="0" parTransId="{D6F84826-F1B4-475D-94B1-501D9519F038}" sibTransId="{4D2CF3E0-03B8-49E7-812A-8CB503C57BD3}"/>
    <dgm:cxn modelId="{4110E4EE-9A89-41FC-8804-6BAEA6C9762D}" type="presOf" srcId="{673FEC19-7F93-436C-9CF7-B43DFF0D29A5}" destId="{15D70EBD-81E6-4473-ADF3-2DFDF2264EA0}" srcOrd="0" destOrd="3" presId="urn:microsoft.com/office/officeart/2005/8/layout/process1"/>
    <dgm:cxn modelId="{B62E1CC0-9F0A-49BD-99DF-743831A7C874}" type="presOf" srcId="{471FB6E2-0498-47A4-92C7-744C9684088B}" destId="{15D70EBD-81E6-4473-ADF3-2DFDF2264EA0}" srcOrd="0" destOrd="2" presId="urn:microsoft.com/office/officeart/2005/8/layout/process1"/>
    <dgm:cxn modelId="{B87DF446-6ABF-4B25-8221-0B6D75A889A7}" type="presOf" srcId="{04916908-96EC-4E93-8C67-7B38071B7D85}" destId="{70816783-C1E7-46D4-AE8D-03A9A5FB789C}" srcOrd="0" destOrd="0" presId="urn:microsoft.com/office/officeart/2005/8/layout/process1"/>
    <dgm:cxn modelId="{95467794-48C8-4C0B-988E-7A359D35C4BB}" srcId="{04916908-96EC-4E93-8C67-7B38071B7D85}" destId="{F8DDCB4E-6007-43E8-8A64-C6ED963B013D}" srcOrd="0" destOrd="0" parTransId="{4E2A1321-1435-4364-BBDC-5AA582A619B8}" sibTransId="{C1791397-BE5E-4B3B-855D-295FB9054868}"/>
    <dgm:cxn modelId="{CBC03ABB-23F0-4A32-91AA-F7409BC670AB}" type="presOf" srcId="{C1791397-BE5E-4B3B-855D-295FB9054868}" destId="{C4BD2A8E-8C4E-479C-AAF9-90D7CBC75B13}" srcOrd="0" destOrd="0" presId="urn:microsoft.com/office/officeart/2005/8/layout/process1"/>
    <dgm:cxn modelId="{FCB4D8D6-9470-48A2-967E-A1FD3C05215C}" type="presOf" srcId="{C1791397-BE5E-4B3B-855D-295FB9054868}" destId="{F1DE4B00-61D7-452C-A279-87A894E5E5ED}" srcOrd="1" destOrd="0" presId="urn:microsoft.com/office/officeart/2005/8/layout/process1"/>
    <dgm:cxn modelId="{A75E7A78-6554-44A3-871F-E09A4E2E9B3D}" srcId="{04916908-96EC-4E93-8C67-7B38071B7D85}" destId="{90CCF7A6-91FE-43B8-A8FF-2E99583F8118}" srcOrd="1" destOrd="0" parTransId="{C747B3C5-14B6-427A-89C3-E329DDCC74A9}" sibTransId="{AEE80E4C-6BC6-4146-8DB3-549A92B92304}"/>
    <dgm:cxn modelId="{53CF4895-0F74-45FA-910E-80E8EE31F2C7}" type="presOf" srcId="{90CCF7A6-91FE-43B8-A8FF-2E99583F8118}" destId="{CAF10400-7636-40D0-B78B-DD86F16AAEA4}" srcOrd="0" destOrd="0" presId="urn:microsoft.com/office/officeart/2005/8/layout/process1"/>
    <dgm:cxn modelId="{36C2AE01-89B6-41BB-97E1-44C938254E81}" type="presOf" srcId="{F8DDCB4E-6007-43E8-8A64-C6ED963B013D}" destId="{15D70EBD-81E6-4473-ADF3-2DFDF2264EA0}" srcOrd="0" destOrd="0" presId="urn:microsoft.com/office/officeart/2005/8/layout/process1"/>
    <dgm:cxn modelId="{BACBE8E5-D09C-4260-B8BA-92FB59576440}" type="presParOf" srcId="{70816783-C1E7-46D4-AE8D-03A9A5FB789C}" destId="{15D70EBD-81E6-4473-ADF3-2DFDF2264EA0}" srcOrd="0" destOrd="0" presId="urn:microsoft.com/office/officeart/2005/8/layout/process1"/>
    <dgm:cxn modelId="{944F0426-26B7-48D3-9F7D-445B3E4E89A9}" type="presParOf" srcId="{70816783-C1E7-46D4-AE8D-03A9A5FB789C}" destId="{C4BD2A8E-8C4E-479C-AAF9-90D7CBC75B13}" srcOrd="1" destOrd="0" presId="urn:microsoft.com/office/officeart/2005/8/layout/process1"/>
    <dgm:cxn modelId="{542ADCEA-A345-49BC-9AE2-15D39CE8DD46}" type="presParOf" srcId="{C4BD2A8E-8C4E-479C-AAF9-90D7CBC75B13}" destId="{F1DE4B00-61D7-452C-A279-87A894E5E5ED}" srcOrd="0" destOrd="0" presId="urn:microsoft.com/office/officeart/2005/8/layout/process1"/>
    <dgm:cxn modelId="{761E7D0E-2B14-448C-936B-372B934F067E}" type="presParOf" srcId="{70816783-C1E7-46D4-AE8D-03A9A5FB789C}" destId="{CAF10400-7636-40D0-B78B-DD86F16AAEA4}" srcOrd="2"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D600BB5F-42B5-4293-9C38-F3555E8F0A6A}"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GB"/>
        </a:p>
      </dgm:t>
    </dgm:pt>
    <dgm:pt modelId="{6F32F818-9B35-4874-932A-4EA41682640A}">
      <dgm:prSet/>
      <dgm:spPr/>
      <dgm:t>
        <a:bodyPr/>
        <a:lstStyle/>
        <a:p>
          <a:pPr rtl="0"/>
          <a:r>
            <a:rPr lang="en-GB" baseline="0" smtClean="0"/>
            <a:t>The Copyright Licencing Agency (CLA) licence with the overseas-campus based students extension permits the library to digitise book chapters and journal articles for distribution to students via GCULearn.</a:t>
          </a:r>
          <a:endParaRPr lang="en-GB"/>
        </a:p>
      </dgm:t>
    </dgm:pt>
    <dgm:pt modelId="{00913113-710D-4617-A2D6-8E22B22CC481}" type="parTrans" cxnId="{CC444658-C26D-435D-A9C3-B798C32CDE1F}">
      <dgm:prSet/>
      <dgm:spPr/>
      <dgm:t>
        <a:bodyPr/>
        <a:lstStyle/>
        <a:p>
          <a:endParaRPr lang="en-GB"/>
        </a:p>
      </dgm:t>
    </dgm:pt>
    <dgm:pt modelId="{1B897CE6-86AA-4125-8101-C6A292734F9F}" type="sibTrans" cxnId="{CC444658-C26D-435D-A9C3-B798C32CDE1F}">
      <dgm:prSet/>
      <dgm:spPr/>
      <dgm:t>
        <a:bodyPr/>
        <a:lstStyle/>
        <a:p>
          <a:endParaRPr lang="en-GB"/>
        </a:p>
      </dgm:t>
    </dgm:pt>
    <dgm:pt modelId="{612F64AB-9AB4-4B80-8A36-E5902F1E989D}">
      <dgm:prSet/>
      <dgm:spPr/>
      <dgm:t>
        <a:bodyPr/>
        <a:lstStyle/>
        <a:p>
          <a:pPr rtl="0"/>
          <a:r>
            <a:rPr lang="en-GB" baseline="0" smtClean="0"/>
            <a:t>CLA license criteria:</a:t>
          </a:r>
          <a:endParaRPr lang="en-GB"/>
        </a:p>
      </dgm:t>
    </dgm:pt>
    <dgm:pt modelId="{59D96D00-256A-4814-8637-F1B546CAF72C}" type="parTrans" cxnId="{9204B12C-676E-41ED-BC0F-2C24F34C69CF}">
      <dgm:prSet/>
      <dgm:spPr/>
      <dgm:t>
        <a:bodyPr/>
        <a:lstStyle/>
        <a:p>
          <a:endParaRPr lang="en-GB"/>
        </a:p>
      </dgm:t>
    </dgm:pt>
    <dgm:pt modelId="{EE6C5B02-3280-4178-9541-89F385C5B139}" type="sibTrans" cxnId="{9204B12C-676E-41ED-BC0F-2C24F34C69CF}">
      <dgm:prSet/>
      <dgm:spPr/>
      <dgm:t>
        <a:bodyPr/>
        <a:lstStyle/>
        <a:p>
          <a:endParaRPr lang="en-GB"/>
        </a:p>
      </dgm:t>
    </dgm:pt>
    <dgm:pt modelId="{175614AD-7EF5-4325-A93A-B1DF3D1D8A52}">
      <dgm:prSet custT="1"/>
      <dgm:spPr/>
      <dgm:t>
        <a:bodyPr/>
        <a:lstStyle/>
        <a:p>
          <a:pPr rtl="0"/>
          <a:r>
            <a:rPr lang="en-GB" sz="2000" dirty="0" smtClean="0"/>
            <a:t>Only one chapter from a book, one article from a journal issue or five percent of a published work may be digitised for each module;</a:t>
          </a:r>
          <a:endParaRPr lang="en-GB" sz="2000" dirty="0"/>
        </a:p>
      </dgm:t>
    </dgm:pt>
    <dgm:pt modelId="{5C25240D-3DC7-4C68-AAA5-2BB83CBD2EC8}" type="parTrans" cxnId="{B3A05D48-6ADE-408E-B692-1A85C14B4CFE}">
      <dgm:prSet/>
      <dgm:spPr/>
      <dgm:t>
        <a:bodyPr/>
        <a:lstStyle/>
        <a:p>
          <a:endParaRPr lang="en-GB"/>
        </a:p>
      </dgm:t>
    </dgm:pt>
    <dgm:pt modelId="{B46420B5-3AF0-45A8-BCD9-5A38563931CC}" type="sibTrans" cxnId="{B3A05D48-6ADE-408E-B692-1A85C14B4CFE}">
      <dgm:prSet/>
      <dgm:spPr/>
      <dgm:t>
        <a:bodyPr/>
        <a:lstStyle/>
        <a:p>
          <a:endParaRPr lang="en-GB"/>
        </a:p>
      </dgm:t>
    </dgm:pt>
    <dgm:pt modelId="{D9445538-2016-4786-BA22-2F85B6097B53}">
      <dgm:prSet custT="1"/>
      <dgm:spPr/>
      <dgm:t>
        <a:bodyPr/>
        <a:lstStyle/>
        <a:p>
          <a:pPr rtl="0"/>
          <a:r>
            <a:rPr lang="en-GB" sz="2000" dirty="0" smtClean="0"/>
            <a:t>The library must copyright check requests and digitise materials on behalf of lecturers;</a:t>
          </a:r>
          <a:endParaRPr lang="en-GB" sz="2000" dirty="0"/>
        </a:p>
      </dgm:t>
    </dgm:pt>
    <dgm:pt modelId="{D6620EA6-4E51-4EA1-9533-E3695EBED0F9}" type="parTrans" cxnId="{E3EF3CFC-2CFD-492C-9096-42C0576C2608}">
      <dgm:prSet/>
      <dgm:spPr/>
      <dgm:t>
        <a:bodyPr/>
        <a:lstStyle/>
        <a:p>
          <a:endParaRPr lang="en-GB"/>
        </a:p>
      </dgm:t>
    </dgm:pt>
    <dgm:pt modelId="{502B12D4-43D8-4F25-BDDF-11CF6AD2EAD5}" type="sibTrans" cxnId="{E3EF3CFC-2CFD-492C-9096-42C0576C2608}">
      <dgm:prSet/>
      <dgm:spPr/>
      <dgm:t>
        <a:bodyPr/>
        <a:lstStyle/>
        <a:p>
          <a:endParaRPr lang="en-GB"/>
        </a:p>
      </dgm:t>
    </dgm:pt>
    <dgm:pt modelId="{825FFDD1-A6A1-4542-A25A-29CE09281105}">
      <dgm:prSet custT="1"/>
      <dgm:spPr/>
      <dgm:t>
        <a:bodyPr/>
        <a:lstStyle/>
        <a:p>
          <a:pPr rtl="0"/>
          <a:r>
            <a:rPr lang="en-GB" sz="2000" dirty="0" smtClean="0"/>
            <a:t>Copies must be re-processed annually.</a:t>
          </a:r>
          <a:r>
            <a:rPr lang="en-GB" sz="1600" dirty="0" smtClean="0"/>
            <a:t/>
          </a:r>
          <a:br>
            <a:rPr lang="en-GB" sz="1600" dirty="0" smtClean="0"/>
          </a:br>
          <a:endParaRPr lang="en-GB" sz="1600" dirty="0"/>
        </a:p>
      </dgm:t>
    </dgm:pt>
    <dgm:pt modelId="{F85130C3-C0C6-43A6-8982-5D2662832434}" type="parTrans" cxnId="{C9DB2D0C-50DD-4117-8DE9-5AC074FFC02B}">
      <dgm:prSet/>
      <dgm:spPr/>
      <dgm:t>
        <a:bodyPr/>
        <a:lstStyle/>
        <a:p>
          <a:endParaRPr lang="en-GB"/>
        </a:p>
      </dgm:t>
    </dgm:pt>
    <dgm:pt modelId="{8CDA0EBA-9E7F-4528-A074-CA0230E2B49D}" type="sibTrans" cxnId="{C9DB2D0C-50DD-4117-8DE9-5AC074FFC02B}">
      <dgm:prSet/>
      <dgm:spPr/>
      <dgm:t>
        <a:bodyPr/>
        <a:lstStyle/>
        <a:p>
          <a:endParaRPr lang="en-GB"/>
        </a:p>
      </dgm:t>
    </dgm:pt>
    <dgm:pt modelId="{263A4FA8-9AB5-4090-BC5A-76FA1BCF5231}">
      <dgm:prSet/>
      <dgm:spPr/>
      <dgm:t>
        <a:bodyPr/>
        <a:lstStyle/>
        <a:p>
          <a:pPr rtl="0"/>
          <a:r>
            <a:rPr lang="en-GB" baseline="0" dirty="0" smtClean="0"/>
            <a:t>Visit the library scanning service web page to request digitisation.</a:t>
          </a:r>
          <a:endParaRPr lang="en-GB" dirty="0"/>
        </a:p>
      </dgm:t>
    </dgm:pt>
    <dgm:pt modelId="{0C6B0FDD-4939-4ADD-9341-C51694D98229}" type="parTrans" cxnId="{BC15AA35-6359-42E0-B63E-68FB64362066}">
      <dgm:prSet/>
      <dgm:spPr/>
      <dgm:t>
        <a:bodyPr/>
        <a:lstStyle/>
        <a:p>
          <a:endParaRPr lang="en-GB"/>
        </a:p>
      </dgm:t>
    </dgm:pt>
    <dgm:pt modelId="{E7AFD9A4-43A6-40D6-8ECC-6209BE33F4EE}" type="sibTrans" cxnId="{BC15AA35-6359-42E0-B63E-68FB64362066}">
      <dgm:prSet/>
      <dgm:spPr/>
      <dgm:t>
        <a:bodyPr/>
        <a:lstStyle/>
        <a:p>
          <a:endParaRPr lang="en-GB"/>
        </a:p>
      </dgm:t>
    </dgm:pt>
    <dgm:pt modelId="{AB3D6278-C833-4481-B8C8-FD848868931B}" type="pres">
      <dgm:prSet presAssocID="{D600BB5F-42B5-4293-9C38-F3555E8F0A6A}" presName="linear" presStyleCnt="0">
        <dgm:presLayoutVars>
          <dgm:animLvl val="lvl"/>
          <dgm:resizeHandles val="exact"/>
        </dgm:presLayoutVars>
      </dgm:prSet>
      <dgm:spPr/>
      <dgm:t>
        <a:bodyPr/>
        <a:lstStyle/>
        <a:p>
          <a:endParaRPr lang="en-GB"/>
        </a:p>
      </dgm:t>
    </dgm:pt>
    <dgm:pt modelId="{8ADBBBD7-40FE-42B7-BA05-FFF6AEF3E142}" type="pres">
      <dgm:prSet presAssocID="{6F32F818-9B35-4874-932A-4EA41682640A}" presName="parentText" presStyleLbl="node1" presStyleIdx="0" presStyleCnt="3">
        <dgm:presLayoutVars>
          <dgm:chMax val="0"/>
          <dgm:bulletEnabled val="1"/>
        </dgm:presLayoutVars>
      </dgm:prSet>
      <dgm:spPr/>
      <dgm:t>
        <a:bodyPr/>
        <a:lstStyle/>
        <a:p>
          <a:endParaRPr lang="en-GB"/>
        </a:p>
      </dgm:t>
    </dgm:pt>
    <dgm:pt modelId="{F9F58DA5-E1A8-421A-9AC5-20F31E95A18E}" type="pres">
      <dgm:prSet presAssocID="{1B897CE6-86AA-4125-8101-C6A292734F9F}" presName="spacer" presStyleCnt="0"/>
      <dgm:spPr/>
    </dgm:pt>
    <dgm:pt modelId="{1638924A-7838-4755-B360-4683C24B215E}" type="pres">
      <dgm:prSet presAssocID="{612F64AB-9AB4-4B80-8A36-E5902F1E989D}" presName="parentText" presStyleLbl="node1" presStyleIdx="1" presStyleCnt="3" custScaleY="66257">
        <dgm:presLayoutVars>
          <dgm:chMax val="0"/>
          <dgm:bulletEnabled val="1"/>
        </dgm:presLayoutVars>
      </dgm:prSet>
      <dgm:spPr/>
      <dgm:t>
        <a:bodyPr/>
        <a:lstStyle/>
        <a:p>
          <a:endParaRPr lang="en-GB"/>
        </a:p>
      </dgm:t>
    </dgm:pt>
    <dgm:pt modelId="{9A84DFB1-FDA0-44FF-8109-D3D0F168DFC3}" type="pres">
      <dgm:prSet presAssocID="{612F64AB-9AB4-4B80-8A36-E5902F1E989D}" presName="childText" presStyleLbl="revTx" presStyleIdx="0" presStyleCnt="1" custLinFactNeighborY="6180">
        <dgm:presLayoutVars>
          <dgm:bulletEnabled val="1"/>
        </dgm:presLayoutVars>
      </dgm:prSet>
      <dgm:spPr/>
      <dgm:t>
        <a:bodyPr/>
        <a:lstStyle/>
        <a:p>
          <a:endParaRPr lang="en-GB"/>
        </a:p>
      </dgm:t>
    </dgm:pt>
    <dgm:pt modelId="{17C623BB-3165-4065-8DFA-929B15011369}" type="pres">
      <dgm:prSet presAssocID="{263A4FA8-9AB5-4090-BC5A-76FA1BCF5231}" presName="parentText" presStyleLbl="node1" presStyleIdx="2" presStyleCnt="3" custScaleY="65180">
        <dgm:presLayoutVars>
          <dgm:chMax val="0"/>
          <dgm:bulletEnabled val="1"/>
        </dgm:presLayoutVars>
      </dgm:prSet>
      <dgm:spPr/>
      <dgm:t>
        <a:bodyPr/>
        <a:lstStyle/>
        <a:p>
          <a:endParaRPr lang="en-GB"/>
        </a:p>
      </dgm:t>
    </dgm:pt>
  </dgm:ptLst>
  <dgm:cxnLst>
    <dgm:cxn modelId="{9204B12C-676E-41ED-BC0F-2C24F34C69CF}" srcId="{D600BB5F-42B5-4293-9C38-F3555E8F0A6A}" destId="{612F64AB-9AB4-4B80-8A36-E5902F1E989D}" srcOrd="1" destOrd="0" parTransId="{59D96D00-256A-4814-8637-F1B546CAF72C}" sibTransId="{EE6C5B02-3280-4178-9541-89F385C5B139}"/>
    <dgm:cxn modelId="{E3EF3CFC-2CFD-492C-9096-42C0576C2608}" srcId="{612F64AB-9AB4-4B80-8A36-E5902F1E989D}" destId="{D9445538-2016-4786-BA22-2F85B6097B53}" srcOrd="1" destOrd="0" parTransId="{D6620EA6-4E51-4EA1-9533-E3695EBED0F9}" sibTransId="{502B12D4-43D8-4F25-BDDF-11CF6AD2EAD5}"/>
    <dgm:cxn modelId="{C9DB2D0C-50DD-4117-8DE9-5AC074FFC02B}" srcId="{612F64AB-9AB4-4B80-8A36-E5902F1E989D}" destId="{825FFDD1-A6A1-4542-A25A-29CE09281105}" srcOrd="2" destOrd="0" parTransId="{F85130C3-C0C6-43A6-8982-5D2662832434}" sibTransId="{8CDA0EBA-9E7F-4528-A074-CA0230E2B49D}"/>
    <dgm:cxn modelId="{CC444658-C26D-435D-A9C3-B798C32CDE1F}" srcId="{D600BB5F-42B5-4293-9C38-F3555E8F0A6A}" destId="{6F32F818-9B35-4874-932A-4EA41682640A}" srcOrd="0" destOrd="0" parTransId="{00913113-710D-4617-A2D6-8E22B22CC481}" sibTransId="{1B897CE6-86AA-4125-8101-C6A292734F9F}"/>
    <dgm:cxn modelId="{BC15AA35-6359-42E0-B63E-68FB64362066}" srcId="{D600BB5F-42B5-4293-9C38-F3555E8F0A6A}" destId="{263A4FA8-9AB5-4090-BC5A-76FA1BCF5231}" srcOrd="2" destOrd="0" parTransId="{0C6B0FDD-4939-4ADD-9341-C51694D98229}" sibTransId="{E7AFD9A4-43A6-40D6-8ECC-6209BE33F4EE}"/>
    <dgm:cxn modelId="{D3A6FA7C-50F2-4994-8BD6-82688B81EF68}" type="presOf" srcId="{825FFDD1-A6A1-4542-A25A-29CE09281105}" destId="{9A84DFB1-FDA0-44FF-8109-D3D0F168DFC3}" srcOrd="0" destOrd="2" presId="urn:microsoft.com/office/officeart/2005/8/layout/vList2"/>
    <dgm:cxn modelId="{17382310-CB1C-41CB-B2DA-3EDC15840018}" type="presOf" srcId="{263A4FA8-9AB5-4090-BC5A-76FA1BCF5231}" destId="{17C623BB-3165-4065-8DFA-929B15011369}" srcOrd="0" destOrd="0" presId="urn:microsoft.com/office/officeart/2005/8/layout/vList2"/>
    <dgm:cxn modelId="{7AFF1E02-98BA-426E-9F76-C2F68AEC3D38}" type="presOf" srcId="{6F32F818-9B35-4874-932A-4EA41682640A}" destId="{8ADBBBD7-40FE-42B7-BA05-FFF6AEF3E142}" srcOrd="0" destOrd="0" presId="urn:microsoft.com/office/officeart/2005/8/layout/vList2"/>
    <dgm:cxn modelId="{6450C483-72E5-4F08-B647-9E5E46A81B6C}" type="presOf" srcId="{612F64AB-9AB4-4B80-8A36-E5902F1E989D}" destId="{1638924A-7838-4755-B360-4683C24B215E}" srcOrd="0" destOrd="0" presId="urn:microsoft.com/office/officeart/2005/8/layout/vList2"/>
    <dgm:cxn modelId="{4771EBC3-E96D-4296-B146-BBF020CB9438}" type="presOf" srcId="{D600BB5F-42B5-4293-9C38-F3555E8F0A6A}" destId="{AB3D6278-C833-4481-B8C8-FD848868931B}" srcOrd="0" destOrd="0" presId="urn:microsoft.com/office/officeart/2005/8/layout/vList2"/>
    <dgm:cxn modelId="{B3A05D48-6ADE-408E-B692-1A85C14B4CFE}" srcId="{612F64AB-9AB4-4B80-8A36-E5902F1E989D}" destId="{175614AD-7EF5-4325-A93A-B1DF3D1D8A52}" srcOrd="0" destOrd="0" parTransId="{5C25240D-3DC7-4C68-AAA5-2BB83CBD2EC8}" sibTransId="{B46420B5-3AF0-45A8-BCD9-5A38563931CC}"/>
    <dgm:cxn modelId="{D432B70B-79AC-4EDD-9AC7-8CBF1C3E4BA0}" type="presOf" srcId="{D9445538-2016-4786-BA22-2F85B6097B53}" destId="{9A84DFB1-FDA0-44FF-8109-D3D0F168DFC3}" srcOrd="0" destOrd="1" presId="urn:microsoft.com/office/officeart/2005/8/layout/vList2"/>
    <dgm:cxn modelId="{F4BD6DA6-ADF0-4EE1-9969-E2BCF05D1C79}" type="presOf" srcId="{175614AD-7EF5-4325-A93A-B1DF3D1D8A52}" destId="{9A84DFB1-FDA0-44FF-8109-D3D0F168DFC3}" srcOrd="0" destOrd="0" presId="urn:microsoft.com/office/officeart/2005/8/layout/vList2"/>
    <dgm:cxn modelId="{0FFFB866-FBD5-4C2E-B18D-278D8DA25D13}" type="presParOf" srcId="{AB3D6278-C833-4481-B8C8-FD848868931B}" destId="{8ADBBBD7-40FE-42B7-BA05-FFF6AEF3E142}" srcOrd="0" destOrd="0" presId="urn:microsoft.com/office/officeart/2005/8/layout/vList2"/>
    <dgm:cxn modelId="{A47ABE86-3E42-4E4D-BD65-0EC0824547F9}" type="presParOf" srcId="{AB3D6278-C833-4481-B8C8-FD848868931B}" destId="{F9F58DA5-E1A8-421A-9AC5-20F31E95A18E}" srcOrd="1" destOrd="0" presId="urn:microsoft.com/office/officeart/2005/8/layout/vList2"/>
    <dgm:cxn modelId="{BA6ADE6A-BB28-440A-BE4A-5706B4CA0ACC}" type="presParOf" srcId="{AB3D6278-C833-4481-B8C8-FD848868931B}" destId="{1638924A-7838-4755-B360-4683C24B215E}" srcOrd="2" destOrd="0" presId="urn:microsoft.com/office/officeart/2005/8/layout/vList2"/>
    <dgm:cxn modelId="{9565AB2C-A534-43FF-BAE3-D7875AB5CBD5}" type="presParOf" srcId="{AB3D6278-C833-4481-B8C8-FD848868931B}" destId="{9A84DFB1-FDA0-44FF-8109-D3D0F168DFC3}" srcOrd="3" destOrd="0" presId="urn:microsoft.com/office/officeart/2005/8/layout/vList2"/>
    <dgm:cxn modelId="{14C8FCC8-D3E2-4DAC-B864-9F3FEE1BC20B}" type="presParOf" srcId="{AB3D6278-C833-4481-B8C8-FD848868931B}" destId="{17C623BB-3165-4065-8DFA-929B15011369}"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17FD79B1-3B1A-4F65-A10B-74EC41FAC83A}"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GB"/>
        </a:p>
      </dgm:t>
    </dgm:pt>
    <dgm:pt modelId="{60A497BD-DB79-480B-ADF3-1869EC5BDE2F}">
      <dgm:prSet custT="1"/>
      <dgm:spPr/>
      <dgm:t>
        <a:bodyPr/>
        <a:lstStyle/>
        <a:p>
          <a:pPr rtl="0"/>
          <a:r>
            <a:rPr lang="en-GB" sz="2000" baseline="0" dirty="0" smtClean="0"/>
            <a:t>Box of Broadcasts is an off-air recording and media archive service. Only available in the UK and cannot be used by ALC.</a:t>
          </a:r>
          <a:r>
            <a:rPr lang="en-GB" sz="1400" baseline="0" dirty="0" smtClean="0"/>
            <a:t/>
          </a:r>
          <a:br>
            <a:rPr lang="en-GB" sz="1400" baseline="0" dirty="0" smtClean="0"/>
          </a:br>
          <a:endParaRPr lang="en-GB" sz="1400" dirty="0"/>
        </a:p>
      </dgm:t>
    </dgm:pt>
    <dgm:pt modelId="{3EECABD4-FDF4-4571-9678-1F09ABB07F58}" type="parTrans" cxnId="{54A0A7B9-45AA-4F72-B994-2710C7E78087}">
      <dgm:prSet/>
      <dgm:spPr/>
      <dgm:t>
        <a:bodyPr/>
        <a:lstStyle/>
        <a:p>
          <a:endParaRPr lang="en-GB"/>
        </a:p>
      </dgm:t>
    </dgm:pt>
    <dgm:pt modelId="{BCF7EDF2-E1CE-4DA1-A856-84C845B6F5EA}" type="sibTrans" cxnId="{54A0A7B9-45AA-4F72-B994-2710C7E78087}">
      <dgm:prSet/>
      <dgm:spPr/>
      <dgm:t>
        <a:bodyPr/>
        <a:lstStyle/>
        <a:p>
          <a:endParaRPr lang="en-GB"/>
        </a:p>
      </dgm:t>
    </dgm:pt>
    <dgm:pt modelId="{25394628-F40D-4958-BA15-97C069358332}">
      <dgm:prSet custT="1"/>
      <dgm:spPr/>
      <dgm:t>
        <a:bodyPr/>
        <a:lstStyle/>
        <a:p>
          <a:pPr rtl="0"/>
          <a:r>
            <a:rPr lang="en-GB" sz="2000" baseline="0" dirty="0" smtClean="0"/>
            <a:t>If longer broadcast, video, or audio recordings are required for an ALC course they may only be played for students in the classroom.</a:t>
          </a:r>
          <a:r>
            <a:rPr lang="en-GB" sz="500" baseline="0" dirty="0" smtClean="0"/>
            <a:t/>
          </a:r>
          <a:br>
            <a:rPr lang="en-GB" sz="500" baseline="0" dirty="0" smtClean="0"/>
          </a:br>
          <a:endParaRPr lang="en-GB" sz="500" dirty="0"/>
        </a:p>
      </dgm:t>
    </dgm:pt>
    <dgm:pt modelId="{D34C3EED-5144-4618-9D10-9A0B3C7178A9}" type="parTrans" cxnId="{B6A6A346-C8E1-460D-8AF9-55344A843C36}">
      <dgm:prSet/>
      <dgm:spPr/>
      <dgm:t>
        <a:bodyPr/>
        <a:lstStyle/>
        <a:p>
          <a:endParaRPr lang="en-GB"/>
        </a:p>
      </dgm:t>
    </dgm:pt>
    <dgm:pt modelId="{D857A3DB-34E9-49F3-83DE-A56337DFA0CC}" type="sibTrans" cxnId="{B6A6A346-C8E1-460D-8AF9-55344A843C36}">
      <dgm:prSet/>
      <dgm:spPr/>
      <dgm:t>
        <a:bodyPr/>
        <a:lstStyle/>
        <a:p>
          <a:endParaRPr lang="en-GB"/>
        </a:p>
      </dgm:t>
    </dgm:pt>
    <dgm:pt modelId="{F918C2E4-FFCE-482A-9835-01FE0B1F2137}">
      <dgm:prSet custT="1"/>
      <dgm:spPr/>
      <dgm:t>
        <a:bodyPr/>
        <a:lstStyle/>
        <a:p>
          <a:pPr rtl="0"/>
          <a:r>
            <a:rPr lang="en-GB" sz="2000" baseline="0" dirty="0" smtClean="0"/>
            <a:t>Content played during a lecture cannot be recorded.</a:t>
          </a:r>
          <a:endParaRPr lang="en-GB" sz="2000" dirty="0"/>
        </a:p>
      </dgm:t>
    </dgm:pt>
    <dgm:pt modelId="{CC5BC0C4-CBB9-4E1D-9D73-60E08D18BD4A}" type="parTrans" cxnId="{B8C0CFFF-690A-4010-9DBA-5A0FEA2B603A}">
      <dgm:prSet/>
      <dgm:spPr/>
      <dgm:t>
        <a:bodyPr/>
        <a:lstStyle/>
        <a:p>
          <a:endParaRPr lang="en-GB"/>
        </a:p>
      </dgm:t>
    </dgm:pt>
    <dgm:pt modelId="{EF805761-FF92-488B-8528-F46C622913BE}" type="sibTrans" cxnId="{B8C0CFFF-690A-4010-9DBA-5A0FEA2B603A}">
      <dgm:prSet/>
      <dgm:spPr/>
      <dgm:t>
        <a:bodyPr/>
        <a:lstStyle/>
        <a:p>
          <a:endParaRPr lang="en-GB"/>
        </a:p>
      </dgm:t>
    </dgm:pt>
    <dgm:pt modelId="{DC3B698F-A110-467E-B31D-18C001736160}" type="pres">
      <dgm:prSet presAssocID="{17FD79B1-3B1A-4F65-A10B-74EC41FAC83A}" presName="linear" presStyleCnt="0">
        <dgm:presLayoutVars>
          <dgm:animLvl val="lvl"/>
          <dgm:resizeHandles val="exact"/>
        </dgm:presLayoutVars>
      </dgm:prSet>
      <dgm:spPr/>
      <dgm:t>
        <a:bodyPr/>
        <a:lstStyle/>
        <a:p>
          <a:endParaRPr lang="en-GB"/>
        </a:p>
      </dgm:t>
    </dgm:pt>
    <dgm:pt modelId="{8764E3BC-7AE4-414F-BDDF-BABE06160FEC}" type="pres">
      <dgm:prSet presAssocID="{60A497BD-DB79-480B-ADF3-1869EC5BDE2F}" presName="parentText" presStyleLbl="node1" presStyleIdx="0" presStyleCnt="3">
        <dgm:presLayoutVars>
          <dgm:chMax val="0"/>
          <dgm:bulletEnabled val="1"/>
        </dgm:presLayoutVars>
      </dgm:prSet>
      <dgm:spPr/>
      <dgm:t>
        <a:bodyPr/>
        <a:lstStyle/>
        <a:p>
          <a:endParaRPr lang="en-GB"/>
        </a:p>
      </dgm:t>
    </dgm:pt>
    <dgm:pt modelId="{AA43313D-DACF-416C-B157-08A2A8C96134}" type="pres">
      <dgm:prSet presAssocID="{BCF7EDF2-E1CE-4DA1-A856-84C845B6F5EA}" presName="spacer" presStyleCnt="0"/>
      <dgm:spPr/>
    </dgm:pt>
    <dgm:pt modelId="{B2681ADC-6E81-495F-AD13-34606EAC6AC5}" type="pres">
      <dgm:prSet presAssocID="{25394628-F40D-4958-BA15-97C069358332}" presName="parentText" presStyleLbl="node1" presStyleIdx="1" presStyleCnt="3">
        <dgm:presLayoutVars>
          <dgm:chMax val="0"/>
          <dgm:bulletEnabled val="1"/>
        </dgm:presLayoutVars>
      </dgm:prSet>
      <dgm:spPr/>
      <dgm:t>
        <a:bodyPr/>
        <a:lstStyle/>
        <a:p>
          <a:endParaRPr lang="en-GB"/>
        </a:p>
      </dgm:t>
    </dgm:pt>
    <dgm:pt modelId="{1630EA8C-2924-4601-A556-50B011C7326E}" type="pres">
      <dgm:prSet presAssocID="{D857A3DB-34E9-49F3-83DE-A56337DFA0CC}" presName="spacer" presStyleCnt="0"/>
      <dgm:spPr/>
    </dgm:pt>
    <dgm:pt modelId="{0A7AD9FF-8933-48C8-9816-942A94B88817}" type="pres">
      <dgm:prSet presAssocID="{F918C2E4-FFCE-482A-9835-01FE0B1F2137}" presName="parentText" presStyleLbl="node1" presStyleIdx="2" presStyleCnt="3">
        <dgm:presLayoutVars>
          <dgm:chMax val="0"/>
          <dgm:bulletEnabled val="1"/>
        </dgm:presLayoutVars>
      </dgm:prSet>
      <dgm:spPr/>
      <dgm:t>
        <a:bodyPr/>
        <a:lstStyle/>
        <a:p>
          <a:endParaRPr lang="en-GB"/>
        </a:p>
      </dgm:t>
    </dgm:pt>
  </dgm:ptLst>
  <dgm:cxnLst>
    <dgm:cxn modelId="{1D1C5639-93B0-418D-BEDC-8203CCB17378}" type="presOf" srcId="{25394628-F40D-4958-BA15-97C069358332}" destId="{B2681ADC-6E81-495F-AD13-34606EAC6AC5}" srcOrd="0" destOrd="0" presId="urn:microsoft.com/office/officeart/2005/8/layout/vList2"/>
    <dgm:cxn modelId="{8409F195-4D51-42D1-92EB-F1B05DCDA307}" type="presOf" srcId="{17FD79B1-3B1A-4F65-A10B-74EC41FAC83A}" destId="{DC3B698F-A110-467E-B31D-18C001736160}" srcOrd="0" destOrd="0" presId="urn:microsoft.com/office/officeart/2005/8/layout/vList2"/>
    <dgm:cxn modelId="{54A0A7B9-45AA-4F72-B994-2710C7E78087}" srcId="{17FD79B1-3B1A-4F65-A10B-74EC41FAC83A}" destId="{60A497BD-DB79-480B-ADF3-1869EC5BDE2F}" srcOrd="0" destOrd="0" parTransId="{3EECABD4-FDF4-4571-9678-1F09ABB07F58}" sibTransId="{BCF7EDF2-E1CE-4DA1-A856-84C845B6F5EA}"/>
    <dgm:cxn modelId="{B8C0CFFF-690A-4010-9DBA-5A0FEA2B603A}" srcId="{17FD79B1-3B1A-4F65-A10B-74EC41FAC83A}" destId="{F918C2E4-FFCE-482A-9835-01FE0B1F2137}" srcOrd="2" destOrd="0" parTransId="{CC5BC0C4-CBB9-4E1D-9D73-60E08D18BD4A}" sibTransId="{EF805761-FF92-488B-8528-F46C622913BE}"/>
    <dgm:cxn modelId="{F7C6F75C-8858-449F-95B3-54CF77626C50}" type="presOf" srcId="{60A497BD-DB79-480B-ADF3-1869EC5BDE2F}" destId="{8764E3BC-7AE4-414F-BDDF-BABE06160FEC}" srcOrd="0" destOrd="0" presId="urn:microsoft.com/office/officeart/2005/8/layout/vList2"/>
    <dgm:cxn modelId="{AB5FA2E8-A6CA-44D8-AD3F-A09A90EC8722}" type="presOf" srcId="{F918C2E4-FFCE-482A-9835-01FE0B1F2137}" destId="{0A7AD9FF-8933-48C8-9816-942A94B88817}" srcOrd="0" destOrd="0" presId="urn:microsoft.com/office/officeart/2005/8/layout/vList2"/>
    <dgm:cxn modelId="{B6A6A346-C8E1-460D-8AF9-55344A843C36}" srcId="{17FD79B1-3B1A-4F65-A10B-74EC41FAC83A}" destId="{25394628-F40D-4958-BA15-97C069358332}" srcOrd="1" destOrd="0" parTransId="{D34C3EED-5144-4618-9D10-9A0B3C7178A9}" sibTransId="{D857A3DB-34E9-49F3-83DE-A56337DFA0CC}"/>
    <dgm:cxn modelId="{9C4E6EF0-D055-40F9-866E-C8E113FCB7A8}" type="presParOf" srcId="{DC3B698F-A110-467E-B31D-18C001736160}" destId="{8764E3BC-7AE4-414F-BDDF-BABE06160FEC}" srcOrd="0" destOrd="0" presId="urn:microsoft.com/office/officeart/2005/8/layout/vList2"/>
    <dgm:cxn modelId="{CE95C6E3-D21D-487B-BA6B-D8339CB376EF}" type="presParOf" srcId="{DC3B698F-A110-467E-B31D-18C001736160}" destId="{AA43313D-DACF-416C-B157-08A2A8C96134}" srcOrd="1" destOrd="0" presId="urn:microsoft.com/office/officeart/2005/8/layout/vList2"/>
    <dgm:cxn modelId="{83E68827-12AB-4071-8B8C-1D0B560E9D97}" type="presParOf" srcId="{DC3B698F-A110-467E-B31D-18C001736160}" destId="{B2681ADC-6E81-495F-AD13-34606EAC6AC5}" srcOrd="2" destOrd="0" presId="urn:microsoft.com/office/officeart/2005/8/layout/vList2"/>
    <dgm:cxn modelId="{8323BBEC-5BF4-461D-A4C0-16D8F603BEFD}" type="presParOf" srcId="{DC3B698F-A110-467E-B31D-18C001736160}" destId="{1630EA8C-2924-4601-A556-50B011C7326E}" srcOrd="3" destOrd="0" presId="urn:microsoft.com/office/officeart/2005/8/layout/vList2"/>
    <dgm:cxn modelId="{30679B9A-C59A-44E2-B9EF-DC5C22A02DF3}" type="presParOf" srcId="{DC3B698F-A110-467E-B31D-18C001736160}" destId="{0A7AD9FF-8933-48C8-9816-942A94B88817}"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800650BD-6279-4C68-82C9-26D77FCE14A4}"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GB"/>
        </a:p>
      </dgm:t>
    </dgm:pt>
    <dgm:pt modelId="{DEA3FB2D-5C4E-4C06-B590-FDD4485484B7}">
      <dgm:prSet custT="1"/>
      <dgm:spPr/>
      <dgm:t>
        <a:bodyPr/>
        <a:lstStyle/>
        <a:p>
          <a:pPr rtl="0"/>
          <a:r>
            <a:rPr lang="en-GB" sz="2000" baseline="0" dirty="0" smtClean="0"/>
            <a:t>The Newspaper Licensing Agency (NLA) licence permits you to make copies of newspaper content for teaching purposes. This includes </a:t>
          </a:r>
          <a:r>
            <a:rPr lang="en-GB" sz="2000" dirty="0" smtClean="0"/>
            <a:t>UK national and regional newspapers and newspaper websites.</a:t>
          </a:r>
          <a:endParaRPr lang="en-GB" sz="2000" dirty="0"/>
        </a:p>
      </dgm:t>
    </dgm:pt>
    <dgm:pt modelId="{EBEDD8DC-6CA9-471B-BF2F-E43D16AD0D67}" type="parTrans" cxnId="{D3FEC4C3-45A2-48B8-987F-5CD3898A6300}">
      <dgm:prSet/>
      <dgm:spPr/>
      <dgm:t>
        <a:bodyPr/>
        <a:lstStyle/>
        <a:p>
          <a:endParaRPr lang="en-GB"/>
        </a:p>
      </dgm:t>
    </dgm:pt>
    <dgm:pt modelId="{0D77794A-7B17-4F61-969D-E39F19402052}" type="sibTrans" cxnId="{D3FEC4C3-45A2-48B8-987F-5CD3898A6300}">
      <dgm:prSet/>
      <dgm:spPr/>
      <dgm:t>
        <a:bodyPr/>
        <a:lstStyle/>
        <a:p>
          <a:endParaRPr lang="en-GB"/>
        </a:p>
      </dgm:t>
    </dgm:pt>
    <dgm:pt modelId="{B1732C44-BDD0-44A2-B9B2-3BCC5408EE35}">
      <dgm:prSet/>
      <dgm:spPr/>
      <dgm:t>
        <a:bodyPr/>
        <a:lstStyle/>
        <a:p>
          <a:pPr rtl="0"/>
          <a:endParaRPr lang="en-GB" dirty="0"/>
        </a:p>
      </dgm:t>
    </dgm:pt>
    <dgm:pt modelId="{0A58E854-F23C-4152-A02F-206417BEDB1E}" type="parTrans" cxnId="{DC7C499D-6E0C-47B6-9D78-1F8925C879A6}">
      <dgm:prSet/>
      <dgm:spPr/>
      <dgm:t>
        <a:bodyPr/>
        <a:lstStyle/>
        <a:p>
          <a:endParaRPr lang="en-GB"/>
        </a:p>
      </dgm:t>
    </dgm:pt>
    <dgm:pt modelId="{9326FFB1-EE9F-47D1-A2EA-9A3AF4E5AB24}" type="sibTrans" cxnId="{DC7C499D-6E0C-47B6-9D78-1F8925C879A6}">
      <dgm:prSet/>
      <dgm:spPr/>
      <dgm:t>
        <a:bodyPr/>
        <a:lstStyle/>
        <a:p>
          <a:endParaRPr lang="en-GB"/>
        </a:p>
      </dgm:t>
    </dgm:pt>
    <dgm:pt modelId="{503324CD-EC42-452C-8BE7-2A5F147C4B25}">
      <dgm:prSet custT="1"/>
      <dgm:spPr/>
      <dgm:t>
        <a:bodyPr/>
        <a:lstStyle/>
        <a:p>
          <a:pPr rtl="0"/>
          <a:r>
            <a:rPr lang="en-GB" sz="2000" baseline="0" dirty="0" smtClean="0"/>
            <a:t>The library subscribes to a number of current and archive newspaper services, including the Newsstand database which provides full text online access to over 1300 news publications.</a:t>
          </a:r>
          <a:endParaRPr lang="en-GB" sz="2000" dirty="0"/>
        </a:p>
      </dgm:t>
    </dgm:pt>
    <dgm:pt modelId="{ADD2C220-F136-4CD1-8DAC-C09378C604FA}" type="parTrans" cxnId="{E347BC2C-AF33-4259-98A1-37733FE9E79A}">
      <dgm:prSet/>
      <dgm:spPr/>
      <dgm:t>
        <a:bodyPr/>
        <a:lstStyle/>
        <a:p>
          <a:endParaRPr lang="en-GB"/>
        </a:p>
      </dgm:t>
    </dgm:pt>
    <dgm:pt modelId="{6F46B106-62F6-4AE8-9E2E-42F9414A6EC8}" type="sibTrans" cxnId="{E347BC2C-AF33-4259-98A1-37733FE9E79A}">
      <dgm:prSet/>
      <dgm:spPr/>
      <dgm:t>
        <a:bodyPr/>
        <a:lstStyle/>
        <a:p>
          <a:endParaRPr lang="en-GB"/>
        </a:p>
      </dgm:t>
    </dgm:pt>
    <dgm:pt modelId="{5F8A8EFA-9D09-49F9-B40D-C539A0C5CA9A}">
      <dgm:prSet custT="1"/>
      <dgm:spPr/>
      <dgm:t>
        <a:bodyPr/>
        <a:lstStyle/>
        <a:p>
          <a:pPr rtl="0"/>
          <a:r>
            <a:rPr lang="en-GB" sz="2000" baseline="0" dirty="0" smtClean="0"/>
            <a:t>Staff are advised to use this database when preparing newspaper content for ALC.</a:t>
          </a:r>
          <a:endParaRPr lang="en-GB" sz="2000" dirty="0"/>
        </a:p>
      </dgm:t>
    </dgm:pt>
    <dgm:pt modelId="{B153A0A9-5750-4258-80F2-7EA21799985C}" type="parTrans" cxnId="{A862C734-72AE-435C-95AF-D7F122623910}">
      <dgm:prSet/>
      <dgm:spPr/>
      <dgm:t>
        <a:bodyPr/>
        <a:lstStyle/>
        <a:p>
          <a:endParaRPr lang="en-GB"/>
        </a:p>
      </dgm:t>
    </dgm:pt>
    <dgm:pt modelId="{950E4F26-F4A1-4C28-9FC8-090EE1400A22}" type="sibTrans" cxnId="{A862C734-72AE-435C-95AF-D7F122623910}">
      <dgm:prSet/>
      <dgm:spPr/>
      <dgm:t>
        <a:bodyPr/>
        <a:lstStyle/>
        <a:p>
          <a:endParaRPr lang="en-GB"/>
        </a:p>
      </dgm:t>
    </dgm:pt>
    <dgm:pt modelId="{07F2C311-2AF6-43D1-A019-0B8B5232CEE9}">
      <dgm:prSet custT="1"/>
      <dgm:spPr/>
      <dgm:t>
        <a:bodyPr/>
        <a:lstStyle/>
        <a:p>
          <a:pPr rtl="0"/>
          <a:r>
            <a:rPr lang="en-GB" sz="2000" baseline="0" dirty="0" smtClean="0"/>
            <a:t>Visit the library newspapers web page for more information.</a:t>
          </a:r>
          <a:endParaRPr lang="en-GB" sz="2000" dirty="0"/>
        </a:p>
      </dgm:t>
    </dgm:pt>
    <dgm:pt modelId="{6ACEB3DA-B33F-4EE0-8CB5-BE1AAD567C23}" type="parTrans" cxnId="{CD2E12F0-DAE8-437C-92FE-E50692B13C34}">
      <dgm:prSet/>
      <dgm:spPr/>
      <dgm:t>
        <a:bodyPr/>
        <a:lstStyle/>
        <a:p>
          <a:endParaRPr lang="en-GB"/>
        </a:p>
      </dgm:t>
    </dgm:pt>
    <dgm:pt modelId="{E339087E-1DCA-47C2-8EB5-134E981FD099}" type="sibTrans" cxnId="{CD2E12F0-DAE8-437C-92FE-E50692B13C34}">
      <dgm:prSet/>
      <dgm:spPr/>
      <dgm:t>
        <a:bodyPr/>
        <a:lstStyle/>
        <a:p>
          <a:endParaRPr lang="en-GB"/>
        </a:p>
      </dgm:t>
    </dgm:pt>
    <dgm:pt modelId="{CE8B9547-C429-4095-A4C8-3C0AD4A1404B}" type="pres">
      <dgm:prSet presAssocID="{800650BD-6279-4C68-82C9-26D77FCE14A4}" presName="linear" presStyleCnt="0">
        <dgm:presLayoutVars>
          <dgm:animLvl val="lvl"/>
          <dgm:resizeHandles val="exact"/>
        </dgm:presLayoutVars>
      </dgm:prSet>
      <dgm:spPr/>
      <dgm:t>
        <a:bodyPr/>
        <a:lstStyle/>
        <a:p>
          <a:endParaRPr lang="en-GB"/>
        </a:p>
      </dgm:t>
    </dgm:pt>
    <dgm:pt modelId="{117D2679-490B-4866-B2FF-561F85D61FE1}" type="pres">
      <dgm:prSet presAssocID="{DEA3FB2D-5C4E-4C06-B590-FDD4485484B7}" presName="parentText" presStyleLbl="node1" presStyleIdx="0" presStyleCnt="4">
        <dgm:presLayoutVars>
          <dgm:chMax val="0"/>
          <dgm:bulletEnabled val="1"/>
        </dgm:presLayoutVars>
      </dgm:prSet>
      <dgm:spPr/>
      <dgm:t>
        <a:bodyPr/>
        <a:lstStyle/>
        <a:p>
          <a:endParaRPr lang="en-GB"/>
        </a:p>
      </dgm:t>
    </dgm:pt>
    <dgm:pt modelId="{DBC9A1B2-323D-4DE5-A072-3B51E3D357BB}" type="pres">
      <dgm:prSet presAssocID="{DEA3FB2D-5C4E-4C06-B590-FDD4485484B7}" presName="childText" presStyleLbl="revTx" presStyleIdx="0" presStyleCnt="1">
        <dgm:presLayoutVars>
          <dgm:bulletEnabled val="1"/>
        </dgm:presLayoutVars>
      </dgm:prSet>
      <dgm:spPr/>
      <dgm:t>
        <a:bodyPr/>
        <a:lstStyle/>
        <a:p>
          <a:endParaRPr lang="en-GB"/>
        </a:p>
      </dgm:t>
    </dgm:pt>
    <dgm:pt modelId="{450CB18C-4944-4D4B-B3EE-32C4D7AE7C89}" type="pres">
      <dgm:prSet presAssocID="{503324CD-EC42-452C-8BE7-2A5F147C4B25}" presName="parentText" presStyleLbl="node1" presStyleIdx="1" presStyleCnt="4" custLinFactY="-15912" custLinFactNeighborY="-100000">
        <dgm:presLayoutVars>
          <dgm:chMax val="0"/>
          <dgm:bulletEnabled val="1"/>
        </dgm:presLayoutVars>
      </dgm:prSet>
      <dgm:spPr/>
      <dgm:t>
        <a:bodyPr/>
        <a:lstStyle/>
        <a:p>
          <a:endParaRPr lang="en-GB"/>
        </a:p>
      </dgm:t>
    </dgm:pt>
    <dgm:pt modelId="{9468402D-DB65-49BC-B0E4-30EEBFA9C974}" type="pres">
      <dgm:prSet presAssocID="{6F46B106-62F6-4AE8-9E2E-42F9414A6EC8}" presName="spacer" presStyleCnt="0"/>
      <dgm:spPr/>
    </dgm:pt>
    <dgm:pt modelId="{D0EA4661-1795-4175-BDD6-222A5DDE5F19}" type="pres">
      <dgm:prSet presAssocID="{5F8A8EFA-9D09-49F9-B40D-C539A0C5CA9A}" presName="parentText" presStyleLbl="node1" presStyleIdx="2" presStyleCnt="4" custLinFactY="-10256" custLinFactNeighborY="-100000">
        <dgm:presLayoutVars>
          <dgm:chMax val="0"/>
          <dgm:bulletEnabled val="1"/>
        </dgm:presLayoutVars>
      </dgm:prSet>
      <dgm:spPr/>
      <dgm:t>
        <a:bodyPr/>
        <a:lstStyle/>
        <a:p>
          <a:endParaRPr lang="en-GB"/>
        </a:p>
      </dgm:t>
    </dgm:pt>
    <dgm:pt modelId="{4CC1F650-C8FA-4D4F-8023-3EBCF599CFA8}" type="pres">
      <dgm:prSet presAssocID="{950E4F26-F4A1-4C28-9FC8-090EE1400A22}" presName="spacer" presStyleCnt="0"/>
      <dgm:spPr/>
    </dgm:pt>
    <dgm:pt modelId="{1EAC4332-AB43-46CE-BAF9-A2644DFE7A07}" type="pres">
      <dgm:prSet presAssocID="{07F2C311-2AF6-43D1-A019-0B8B5232CEE9}" presName="parentText" presStyleLbl="node1" presStyleIdx="3" presStyleCnt="4" custLinFactY="-7576" custLinFactNeighborY="-100000">
        <dgm:presLayoutVars>
          <dgm:chMax val="0"/>
          <dgm:bulletEnabled val="1"/>
        </dgm:presLayoutVars>
      </dgm:prSet>
      <dgm:spPr/>
      <dgm:t>
        <a:bodyPr/>
        <a:lstStyle/>
        <a:p>
          <a:endParaRPr lang="en-GB"/>
        </a:p>
      </dgm:t>
    </dgm:pt>
  </dgm:ptLst>
  <dgm:cxnLst>
    <dgm:cxn modelId="{59712D5F-7855-4D6C-A922-AD544227C12E}" type="presOf" srcId="{07F2C311-2AF6-43D1-A019-0B8B5232CEE9}" destId="{1EAC4332-AB43-46CE-BAF9-A2644DFE7A07}" srcOrd="0" destOrd="0" presId="urn:microsoft.com/office/officeart/2005/8/layout/vList2"/>
    <dgm:cxn modelId="{B0204F98-126C-417B-8FCD-2A99B88C6E9A}" type="presOf" srcId="{B1732C44-BDD0-44A2-B9B2-3BCC5408EE35}" destId="{DBC9A1B2-323D-4DE5-A072-3B51E3D357BB}" srcOrd="0" destOrd="0" presId="urn:microsoft.com/office/officeart/2005/8/layout/vList2"/>
    <dgm:cxn modelId="{3AFB154C-59E0-4187-93EE-989CEE66D86C}" type="presOf" srcId="{5F8A8EFA-9D09-49F9-B40D-C539A0C5CA9A}" destId="{D0EA4661-1795-4175-BDD6-222A5DDE5F19}" srcOrd="0" destOrd="0" presId="urn:microsoft.com/office/officeart/2005/8/layout/vList2"/>
    <dgm:cxn modelId="{725292FC-F7BA-413D-B43B-2D35F6624413}" type="presOf" srcId="{DEA3FB2D-5C4E-4C06-B590-FDD4485484B7}" destId="{117D2679-490B-4866-B2FF-561F85D61FE1}" srcOrd="0" destOrd="0" presId="urn:microsoft.com/office/officeart/2005/8/layout/vList2"/>
    <dgm:cxn modelId="{E347BC2C-AF33-4259-98A1-37733FE9E79A}" srcId="{800650BD-6279-4C68-82C9-26D77FCE14A4}" destId="{503324CD-EC42-452C-8BE7-2A5F147C4B25}" srcOrd="1" destOrd="0" parTransId="{ADD2C220-F136-4CD1-8DAC-C09378C604FA}" sibTransId="{6F46B106-62F6-4AE8-9E2E-42F9414A6EC8}"/>
    <dgm:cxn modelId="{D3FEC4C3-45A2-48B8-987F-5CD3898A6300}" srcId="{800650BD-6279-4C68-82C9-26D77FCE14A4}" destId="{DEA3FB2D-5C4E-4C06-B590-FDD4485484B7}" srcOrd="0" destOrd="0" parTransId="{EBEDD8DC-6CA9-471B-BF2F-E43D16AD0D67}" sibTransId="{0D77794A-7B17-4F61-969D-E39F19402052}"/>
    <dgm:cxn modelId="{A862C734-72AE-435C-95AF-D7F122623910}" srcId="{800650BD-6279-4C68-82C9-26D77FCE14A4}" destId="{5F8A8EFA-9D09-49F9-B40D-C539A0C5CA9A}" srcOrd="2" destOrd="0" parTransId="{B153A0A9-5750-4258-80F2-7EA21799985C}" sibTransId="{950E4F26-F4A1-4C28-9FC8-090EE1400A22}"/>
    <dgm:cxn modelId="{962D3730-C000-4B74-9413-B2ACDB4312DC}" type="presOf" srcId="{800650BD-6279-4C68-82C9-26D77FCE14A4}" destId="{CE8B9547-C429-4095-A4C8-3C0AD4A1404B}" srcOrd="0" destOrd="0" presId="urn:microsoft.com/office/officeart/2005/8/layout/vList2"/>
    <dgm:cxn modelId="{78AACA4C-F988-476E-8EF9-F3B18BB7D16F}" type="presOf" srcId="{503324CD-EC42-452C-8BE7-2A5F147C4B25}" destId="{450CB18C-4944-4D4B-B3EE-32C4D7AE7C89}" srcOrd="0" destOrd="0" presId="urn:microsoft.com/office/officeart/2005/8/layout/vList2"/>
    <dgm:cxn modelId="{DC7C499D-6E0C-47B6-9D78-1F8925C879A6}" srcId="{DEA3FB2D-5C4E-4C06-B590-FDD4485484B7}" destId="{B1732C44-BDD0-44A2-B9B2-3BCC5408EE35}" srcOrd="0" destOrd="0" parTransId="{0A58E854-F23C-4152-A02F-206417BEDB1E}" sibTransId="{9326FFB1-EE9F-47D1-A2EA-9A3AF4E5AB24}"/>
    <dgm:cxn modelId="{CD2E12F0-DAE8-437C-92FE-E50692B13C34}" srcId="{800650BD-6279-4C68-82C9-26D77FCE14A4}" destId="{07F2C311-2AF6-43D1-A019-0B8B5232CEE9}" srcOrd="3" destOrd="0" parTransId="{6ACEB3DA-B33F-4EE0-8CB5-BE1AAD567C23}" sibTransId="{E339087E-1DCA-47C2-8EB5-134E981FD099}"/>
    <dgm:cxn modelId="{DFB8DCC9-3128-4F79-88EB-A98D2E9FC1D5}" type="presParOf" srcId="{CE8B9547-C429-4095-A4C8-3C0AD4A1404B}" destId="{117D2679-490B-4866-B2FF-561F85D61FE1}" srcOrd="0" destOrd="0" presId="urn:microsoft.com/office/officeart/2005/8/layout/vList2"/>
    <dgm:cxn modelId="{29AACF02-2179-4BC0-AF4E-7F551C11E655}" type="presParOf" srcId="{CE8B9547-C429-4095-A4C8-3C0AD4A1404B}" destId="{DBC9A1B2-323D-4DE5-A072-3B51E3D357BB}" srcOrd="1" destOrd="0" presId="urn:microsoft.com/office/officeart/2005/8/layout/vList2"/>
    <dgm:cxn modelId="{E78A1857-B58D-47C1-83A3-E011ED662B6D}" type="presParOf" srcId="{CE8B9547-C429-4095-A4C8-3C0AD4A1404B}" destId="{450CB18C-4944-4D4B-B3EE-32C4D7AE7C89}" srcOrd="2" destOrd="0" presId="urn:microsoft.com/office/officeart/2005/8/layout/vList2"/>
    <dgm:cxn modelId="{73385B95-A3B5-4726-95C6-3FDEC0D803BD}" type="presParOf" srcId="{CE8B9547-C429-4095-A4C8-3C0AD4A1404B}" destId="{9468402D-DB65-49BC-B0E4-30EEBFA9C974}" srcOrd="3" destOrd="0" presId="urn:microsoft.com/office/officeart/2005/8/layout/vList2"/>
    <dgm:cxn modelId="{2B87D6A0-443C-4816-A6AB-090C88E816C1}" type="presParOf" srcId="{CE8B9547-C429-4095-A4C8-3C0AD4A1404B}" destId="{D0EA4661-1795-4175-BDD6-222A5DDE5F19}" srcOrd="4" destOrd="0" presId="urn:microsoft.com/office/officeart/2005/8/layout/vList2"/>
    <dgm:cxn modelId="{66DFD96E-8F4E-47F4-B1B4-34F0385B3003}" type="presParOf" srcId="{CE8B9547-C429-4095-A4C8-3C0AD4A1404B}" destId="{4CC1F650-C8FA-4D4F-8023-3EBCF599CFA8}" srcOrd="5" destOrd="0" presId="urn:microsoft.com/office/officeart/2005/8/layout/vList2"/>
    <dgm:cxn modelId="{BAF5C6CC-2302-4225-B53F-66A9A67B07ED}" type="presParOf" srcId="{CE8B9547-C429-4095-A4C8-3C0AD4A1404B}" destId="{1EAC4332-AB43-46CE-BAF9-A2644DFE7A07}"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442B636-07DE-4BE1-AAE5-F6D11F41B991}">
      <dsp:nvSpPr>
        <dsp:cNvPr id="0" name=""/>
        <dsp:cNvSpPr/>
      </dsp:nvSpPr>
      <dsp:spPr>
        <a:xfrm>
          <a:off x="0" y="2525"/>
          <a:ext cx="8280400" cy="95295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GB" sz="2000" kern="1200" baseline="0" dirty="0" smtClean="0"/>
            <a:t>Copyright is a form of intellectual property that protects original literary, dramatic, musical and artistic works, as well as layouts or typographical arrangements of published work, sound recordings, film and broadcast.</a:t>
          </a:r>
          <a:endParaRPr lang="en-GB" sz="2000" kern="1200" dirty="0"/>
        </a:p>
      </dsp:txBody>
      <dsp:txXfrm>
        <a:off x="46519" y="49044"/>
        <a:ext cx="8187362" cy="859917"/>
      </dsp:txXfrm>
    </dsp:sp>
    <dsp:sp modelId="{7A1DEF32-B7CB-4AC4-A019-CB003E0AA00B}">
      <dsp:nvSpPr>
        <dsp:cNvPr id="0" name=""/>
        <dsp:cNvSpPr/>
      </dsp:nvSpPr>
      <dsp:spPr>
        <a:xfrm>
          <a:off x="0" y="965592"/>
          <a:ext cx="8280400" cy="95295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GB" sz="2000" kern="1200" baseline="0" dirty="0" smtClean="0"/>
            <a:t>There is no formal registration procedure for copyright; a work is protected as soon as it is in a permanent or fixed form.</a:t>
          </a:r>
          <a:endParaRPr lang="en-GB" sz="2000" kern="1200" dirty="0"/>
        </a:p>
      </dsp:txBody>
      <dsp:txXfrm>
        <a:off x="46519" y="1012111"/>
        <a:ext cx="8187362" cy="859917"/>
      </dsp:txXfrm>
    </dsp:sp>
    <dsp:sp modelId="{67040353-9F5B-4C30-9256-5157BAFA5880}">
      <dsp:nvSpPr>
        <dsp:cNvPr id="0" name=""/>
        <dsp:cNvSpPr/>
      </dsp:nvSpPr>
      <dsp:spPr>
        <a:xfrm>
          <a:off x="0" y="1928658"/>
          <a:ext cx="8280400" cy="95295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GB" sz="2000" kern="1200" baseline="0" dirty="0" smtClean="0"/>
            <a:t>More than one person can own copyright on a resource.</a:t>
          </a:r>
          <a:endParaRPr lang="en-GB" sz="2000" kern="1200" dirty="0"/>
        </a:p>
      </dsp:txBody>
      <dsp:txXfrm>
        <a:off x="46519" y="1975177"/>
        <a:ext cx="8187362" cy="859917"/>
      </dsp:txXfrm>
    </dsp:sp>
    <dsp:sp modelId="{3381378D-F4B0-4617-822D-78372F9F5BE1}">
      <dsp:nvSpPr>
        <dsp:cNvPr id="0" name=""/>
        <dsp:cNvSpPr/>
      </dsp:nvSpPr>
      <dsp:spPr>
        <a:xfrm>
          <a:off x="0" y="2891725"/>
          <a:ext cx="8280400" cy="95295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GB" sz="2000" kern="1200" baseline="0" dirty="0" smtClean="0"/>
            <a:t>Infringement of copyright occurs when someone takes either all of a work, or a substantial part of it, without permission.</a:t>
          </a:r>
          <a:endParaRPr lang="en-GB" sz="2000" kern="1200" dirty="0"/>
        </a:p>
      </dsp:txBody>
      <dsp:txXfrm>
        <a:off x="46519" y="2938244"/>
        <a:ext cx="8187362" cy="859917"/>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6C8B007-964A-4CAD-9192-52792A2FA004}">
      <dsp:nvSpPr>
        <dsp:cNvPr id="0" name=""/>
        <dsp:cNvSpPr/>
      </dsp:nvSpPr>
      <dsp:spPr>
        <a:xfrm>
          <a:off x="0" y="7427"/>
          <a:ext cx="8280400" cy="10296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GB" sz="2000" kern="1200" baseline="0" dirty="0" smtClean="0"/>
            <a:t>Under Mauritian copyright law recording software demonstrations for educational purposes is permitted.</a:t>
          </a:r>
          <a:endParaRPr lang="en-GB" sz="2000" kern="1200" dirty="0"/>
        </a:p>
      </dsp:txBody>
      <dsp:txXfrm>
        <a:off x="50261" y="57688"/>
        <a:ext cx="8179878" cy="929078"/>
      </dsp:txXfrm>
    </dsp:sp>
    <dsp:sp modelId="{8553259A-39D2-481A-AAD0-756435192338}">
      <dsp:nvSpPr>
        <dsp:cNvPr id="0" name=""/>
        <dsp:cNvSpPr/>
      </dsp:nvSpPr>
      <dsp:spPr>
        <a:xfrm>
          <a:off x="0" y="1195428"/>
          <a:ext cx="8280400" cy="10296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GB" sz="2000" kern="1200" baseline="0" dirty="0" smtClean="0"/>
            <a:t>Recorded demonstrations must be restricted to GCU/ALC staff and students.</a:t>
          </a:r>
          <a:endParaRPr lang="en-GB" sz="2000" kern="1200" dirty="0"/>
        </a:p>
      </dsp:txBody>
      <dsp:txXfrm>
        <a:off x="50261" y="1245689"/>
        <a:ext cx="8179878" cy="929078"/>
      </dsp:txXfrm>
    </dsp:sp>
    <dsp:sp modelId="{9FE27D7A-0655-4149-852E-45C1D7E7A50B}">
      <dsp:nvSpPr>
        <dsp:cNvPr id="0" name=""/>
        <dsp:cNvSpPr/>
      </dsp:nvSpPr>
      <dsp:spPr>
        <a:xfrm>
          <a:off x="0" y="2383428"/>
          <a:ext cx="8280400" cy="10296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GB" sz="2000" kern="1200" baseline="0" dirty="0" smtClean="0"/>
            <a:t>Upload recordings to edShare and select University permissions.</a:t>
          </a:r>
          <a:endParaRPr lang="en-GB" sz="2000" kern="1200" dirty="0"/>
        </a:p>
      </dsp:txBody>
      <dsp:txXfrm>
        <a:off x="50261" y="2433689"/>
        <a:ext cx="8179878" cy="929078"/>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42BDBC7-36FF-4990-890D-E7B9FF64216C}">
      <dsp:nvSpPr>
        <dsp:cNvPr id="0" name=""/>
        <dsp:cNvSpPr/>
      </dsp:nvSpPr>
      <dsp:spPr>
        <a:xfrm rot="5400000">
          <a:off x="4752527" y="-1551992"/>
          <a:ext cx="1756288" cy="5299456"/>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rtl="0">
            <a:lnSpc>
              <a:spcPct val="90000"/>
            </a:lnSpc>
            <a:spcBef>
              <a:spcPct val="0"/>
            </a:spcBef>
            <a:spcAft>
              <a:spcPct val="15000"/>
            </a:spcAft>
            <a:buChar char="••"/>
          </a:pPr>
          <a:r>
            <a:rPr lang="en-GB" sz="2000" kern="1200" dirty="0" smtClean="0"/>
            <a:t>Digital educational materials such as images, audio, video, animations, content modules, and other digital resources.</a:t>
          </a:r>
          <a:endParaRPr lang="en-GB" sz="2000" kern="1200" dirty="0"/>
        </a:p>
      </dsp:txBody>
      <dsp:txXfrm rot="-5400000">
        <a:off x="2980944" y="305326"/>
        <a:ext cx="5213721" cy="1584818"/>
      </dsp:txXfrm>
    </dsp:sp>
    <dsp:sp modelId="{2B2999C6-43FE-40C6-9031-044542726011}">
      <dsp:nvSpPr>
        <dsp:cNvPr id="0" name=""/>
        <dsp:cNvSpPr/>
      </dsp:nvSpPr>
      <dsp:spPr>
        <a:xfrm>
          <a:off x="0" y="54"/>
          <a:ext cx="2980944" cy="2195361"/>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rtl="0">
            <a:lnSpc>
              <a:spcPct val="90000"/>
            </a:lnSpc>
            <a:spcBef>
              <a:spcPct val="0"/>
            </a:spcBef>
            <a:spcAft>
              <a:spcPct val="35000"/>
            </a:spcAft>
          </a:pPr>
          <a:r>
            <a:rPr lang="en-GB" sz="2000" kern="1200" baseline="0" dirty="0" smtClean="0"/>
            <a:t>Open Educational Resources (OERs) are: </a:t>
          </a:r>
          <a:endParaRPr lang="en-GB" sz="2000" kern="1200" dirty="0"/>
        </a:p>
      </dsp:txBody>
      <dsp:txXfrm>
        <a:off x="107169" y="107223"/>
        <a:ext cx="2766606" cy="1981023"/>
      </dsp:txXfrm>
    </dsp:sp>
    <dsp:sp modelId="{5ADC2FF7-B957-474A-9B69-4354BE9F4C47}">
      <dsp:nvSpPr>
        <dsp:cNvPr id="0" name=""/>
        <dsp:cNvSpPr/>
      </dsp:nvSpPr>
      <dsp:spPr>
        <a:xfrm rot="5400000">
          <a:off x="4752527" y="753136"/>
          <a:ext cx="1756288" cy="5299456"/>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rtl="0">
            <a:lnSpc>
              <a:spcPct val="90000"/>
            </a:lnSpc>
            <a:spcBef>
              <a:spcPct val="0"/>
            </a:spcBef>
            <a:spcAft>
              <a:spcPct val="15000"/>
            </a:spcAft>
            <a:buChar char="••"/>
          </a:pPr>
          <a:r>
            <a:rPr lang="en-GB" sz="2000" kern="1200" dirty="0" smtClean="0"/>
            <a:t>Reuse only licensed content e.g. Creative Commons;</a:t>
          </a:r>
          <a:endParaRPr lang="en-GB" sz="2000" kern="1200" dirty="0"/>
        </a:p>
        <a:p>
          <a:pPr marL="228600" lvl="1" indent="-228600" algn="l" defTabSz="889000" rtl="0">
            <a:lnSpc>
              <a:spcPct val="90000"/>
            </a:lnSpc>
            <a:spcBef>
              <a:spcPct val="0"/>
            </a:spcBef>
            <a:spcAft>
              <a:spcPct val="15000"/>
            </a:spcAft>
            <a:buChar char="••"/>
          </a:pPr>
          <a:r>
            <a:rPr lang="en-GB" sz="2000" kern="1200" dirty="0" smtClean="0"/>
            <a:t>Adhere to the terms of the licence;</a:t>
          </a:r>
          <a:endParaRPr lang="en-GB" sz="2000" kern="1200" dirty="0"/>
        </a:p>
        <a:p>
          <a:pPr marL="228600" lvl="1" indent="-228600" algn="l" defTabSz="889000" rtl="0">
            <a:lnSpc>
              <a:spcPct val="90000"/>
            </a:lnSpc>
            <a:spcBef>
              <a:spcPct val="0"/>
            </a:spcBef>
            <a:spcAft>
              <a:spcPct val="15000"/>
            </a:spcAft>
            <a:buChar char="••"/>
          </a:pPr>
          <a:r>
            <a:rPr lang="en-GB" sz="2000" kern="1200" dirty="0" smtClean="0"/>
            <a:t>Cite the content you use.</a:t>
          </a:r>
          <a:endParaRPr lang="en-GB" sz="2000" kern="1200" dirty="0"/>
        </a:p>
      </dsp:txBody>
      <dsp:txXfrm rot="-5400000">
        <a:off x="2980944" y="2610455"/>
        <a:ext cx="5213721" cy="1584818"/>
      </dsp:txXfrm>
    </dsp:sp>
    <dsp:sp modelId="{1BDBEDC1-DC35-419C-B06A-8DA2CB5AB31B}">
      <dsp:nvSpPr>
        <dsp:cNvPr id="0" name=""/>
        <dsp:cNvSpPr/>
      </dsp:nvSpPr>
      <dsp:spPr>
        <a:xfrm>
          <a:off x="0" y="2305184"/>
          <a:ext cx="2980944" cy="2195361"/>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rtl="0">
            <a:lnSpc>
              <a:spcPct val="90000"/>
            </a:lnSpc>
            <a:spcBef>
              <a:spcPct val="0"/>
            </a:spcBef>
            <a:spcAft>
              <a:spcPct val="35000"/>
            </a:spcAft>
          </a:pPr>
          <a:r>
            <a:rPr lang="en-GB" sz="2000" kern="1200" baseline="0" dirty="0" smtClean="0"/>
            <a:t>To guarantee you stay legal when reusing content follow these three simple steps:</a:t>
          </a:r>
          <a:endParaRPr lang="en-GB" sz="2000" kern="1200" dirty="0"/>
        </a:p>
      </dsp:txBody>
      <dsp:txXfrm>
        <a:off x="107169" y="2412353"/>
        <a:ext cx="2766606" cy="1981023"/>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6FDB446-45C9-4B74-A30C-1424B6D80CAB}">
      <dsp:nvSpPr>
        <dsp:cNvPr id="0" name=""/>
        <dsp:cNvSpPr/>
      </dsp:nvSpPr>
      <dsp:spPr>
        <a:xfrm>
          <a:off x="0" y="20432"/>
          <a:ext cx="8461128" cy="54054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l" defTabSz="622300" rtl="0">
            <a:lnSpc>
              <a:spcPct val="90000"/>
            </a:lnSpc>
            <a:spcBef>
              <a:spcPct val="0"/>
            </a:spcBef>
            <a:spcAft>
              <a:spcPct val="35000"/>
            </a:spcAft>
          </a:pPr>
          <a:r>
            <a:rPr lang="en-GB" sz="1400" kern="1200" dirty="0" smtClean="0"/>
            <a:t>OERs are made available under a licence. Follow the terms of this licence and you don’t need to worry about copyright.</a:t>
          </a:r>
          <a:endParaRPr lang="en-GB" sz="1400" kern="1200" dirty="0"/>
        </a:p>
      </dsp:txBody>
      <dsp:txXfrm>
        <a:off x="26387" y="46819"/>
        <a:ext cx="8408354" cy="487766"/>
      </dsp:txXfrm>
    </dsp:sp>
    <dsp:sp modelId="{F4F2D04A-8960-43CD-8F01-803DA7813E4B}">
      <dsp:nvSpPr>
        <dsp:cNvPr id="0" name=""/>
        <dsp:cNvSpPr/>
      </dsp:nvSpPr>
      <dsp:spPr>
        <a:xfrm>
          <a:off x="0" y="601292"/>
          <a:ext cx="8461128" cy="54054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l" defTabSz="622300" rtl="0">
            <a:lnSpc>
              <a:spcPct val="90000"/>
            </a:lnSpc>
            <a:spcBef>
              <a:spcPct val="0"/>
            </a:spcBef>
            <a:spcAft>
              <a:spcPct val="35000"/>
            </a:spcAft>
          </a:pPr>
          <a:r>
            <a:rPr lang="en-GB" sz="1400" kern="1200" dirty="0" smtClean="0"/>
            <a:t>Use existing resources and develop them in ways that suit your needs.</a:t>
          </a:r>
          <a:endParaRPr lang="en-GB" sz="1400" kern="1200" dirty="0"/>
        </a:p>
      </dsp:txBody>
      <dsp:txXfrm>
        <a:off x="26387" y="627679"/>
        <a:ext cx="8408354" cy="487766"/>
      </dsp:txXfrm>
    </dsp:sp>
    <dsp:sp modelId="{DC339E4B-40D6-4C16-9129-FB29F8C8E204}">
      <dsp:nvSpPr>
        <dsp:cNvPr id="0" name=""/>
        <dsp:cNvSpPr/>
      </dsp:nvSpPr>
      <dsp:spPr>
        <a:xfrm>
          <a:off x="0" y="1182152"/>
          <a:ext cx="8461128" cy="54054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l" defTabSz="622300" rtl="0">
            <a:lnSpc>
              <a:spcPct val="90000"/>
            </a:lnSpc>
            <a:spcBef>
              <a:spcPct val="0"/>
            </a:spcBef>
            <a:spcAft>
              <a:spcPct val="35000"/>
            </a:spcAft>
          </a:pPr>
          <a:r>
            <a:rPr lang="en-GB" sz="1400" kern="1200" dirty="0" smtClean="0"/>
            <a:t>Develop high quality resources on your own or with a small team of staff.</a:t>
          </a:r>
          <a:endParaRPr lang="en-GB" sz="1400" kern="1200" dirty="0"/>
        </a:p>
      </dsp:txBody>
      <dsp:txXfrm>
        <a:off x="26387" y="1208539"/>
        <a:ext cx="8408354" cy="487766"/>
      </dsp:txXfrm>
    </dsp:sp>
    <dsp:sp modelId="{A3CAB716-6CC1-4A84-A248-1387E4547E71}">
      <dsp:nvSpPr>
        <dsp:cNvPr id="0" name=""/>
        <dsp:cNvSpPr/>
      </dsp:nvSpPr>
      <dsp:spPr>
        <a:xfrm>
          <a:off x="0" y="1763012"/>
          <a:ext cx="8461128" cy="54054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l" defTabSz="622300" rtl="0">
            <a:lnSpc>
              <a:spcPct val="90000"/>
            </a:lnSpc>
            <a:spcBef>
              <a:spcPct val="0"/>
            </a:spcBef>
            <a:spcAft>
              <a:spcPct val="35000"/>
            </a:spcAft>
          </a:pPr>
          <a:r>
            <a:rPr lang="en-GB" sz="1400" kern="1200" dirty="0" smtClean="0"/>
            <a:t>Save time and duplication of effort.</a:t>
          </a:r>
          <a:endParaRPr lang="en-GB" sz="1400" kern="1200" dirty="0"/>
        </a:p>
      </dsp:txBody>
      <dsp:txXfrm>
        <a:off x="26387" y="1789399"/>
        <a:ext cx="8408354" cy="487766"/>
      </dsp:txXfrm>
    </dsp:sp>
    <dsp:sp modelId="{3DD2AC20-C609-4440-8B9D-F68833E17C35}">
      <dsp:nvSpPr>
        <dsp:cNvPr id="0" name=""/>
        <dsp:cNvSpPr/>
      </dsp:nvSpPr>
      <dsp:spPr>
        <a:xfrm>
          <a:off x="0" y="2343872"/>
          <a:ext cx="8461128" cy="54054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l" defTabSz="622300" rtl="0">
            <a:lnSpc>
              <a:spcPct val="90000"/>
            </a:lnSpc>
            <a:spcBef>
              <a:spcPct val="0"/>
            </a:spcBef>
            <a:spcAft>
              <a:spcPct val="35000"/>
            </a:spcAft>
          </a:pPr>
          <a:r>
            <a:rPr lang="en-GB" sz="1400" kern="1200" dirty="0" smtClean="0"/>
            <a:t>Build on best practice by experts in your subject area.</a:t>
          </a:r>
          <a:endParaRPr lang="en-GB" sz="1400" kern="1200" dirty="0"/>
        </a:p>
      </dsp:txBody>
      <dsp:txXfrm>
        <a:off x="26387" y="2370259"/>
        <a:ext cx="8408354" cy="487766"/>
      </dsp:txXfrm>
    </dsp:sp>
    <dsp:sp modelId="{374DFD58-9386-4074-88B4-E6AD7B040684}">
      <dsp:nvSpPr>
        <dsp:cNvPr id="0" name=""/>
        <dsp:cNvSpPr/>
      </dsp:nvSpPr>
      <dsp:spPr>
        <a:xfrm>
          <a:off x="0" y="2924733"/>
          <a:ext cx="8461128" cy="54054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l" defTabSz="622300" rtl="0">
            <a:lnSpc>
              <a:spcPct val="90000"/>
            </a:lnSpc>
            <a:spcBef>
              <a:spcPct val="0"/>
            </a:spcBef>
            <a:spcAft>
              <a:spcPct val="35000"/>
            </a:spcAft>
          </a:pPr>
          <a:r>
            <a:rPr lang="en-GB" sz="1400" kern="1200" dirty="0" smtClean="0"/>
            <a:t>Use resources which you may not have the software, equipment or facilities to create yourself.</a:t>
          </a:r>
          <a:endParaRPr lang="en-GB" sz="1400" kern="1200" dirty="0"/>
        </a:p>
      </dsp:txBody>
      <dsp:txXfrm>
        <a:off x="26387" y="2951120"/>
        <a:ext cx="8408354" cy="487766"/>
      </dsp:txXfrm>
    </dsp:sp>
    <dsp:sp modelId="{06835711-A234-4106-8D27-25335E08243C}">
      <dsp:nvSpPr>
        <dsp:cNvPr id="0" name=""/>
        <dsp:cNvSpPr/>
      </dsp:nvSpPr>
      <dsp:spPr>
        <a:xfrm>
          <a:off x="360063" y="3690491"/>
          <a:ext cx="3707243" cy="54054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en-GB" sz="1400" kern="1200" dirty="0" smtClean="0"/>
            <a:t>Find OERs using a Google Creative Commons search.</a:t>
          </a:r>
          <a:endParaRPr lang="en-GB" sz="1400" kern="1200" dirty="0"/>
        </a:p>
      </dsp:txBody>
      <dsp:txXfrm>
        <a:off x="386450" y="3716878"/>
        <a:ext cx="3654469" cy="487766"/>
      </dsp:txXfrm>
    </dsp:sp>
    <dsp:sp modelId="{33C214CF-B44C-4A88-9552-6F9314E6ADEA}">
      <dsp:nvSpPr>
        <dsp:cNvPr id="0" name=""/>
        <dsp:cNvSpPr/>
      </dsp:nvSpPr>
      <dsp:spPr>
        <a:xfrm>
          <a:off x="4410574" y="3690490"/>
          <a:ext cx="3577280" cy="54054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rtl="0">
            <a:lnSpc>
              <a:spcPct val="90000"/>
            </a:lnSpc>
            <a:spcBef>
              <a:spcPct val="0"/>
            </a:spcBef>
            <a:spcAft>
              <a:spcPct val="35000"/>
            </a:spcAft>
          </a:pPr>
          <a:r>
            <a:rPr lang="en-GB" sz="1400" kern="1200" dirty="0" smtClean="0"/>
            <a:t>Use edShare to license and share your own OERs.</a:t>
          </a:r>
          <a:endParaRPr lang="en-GB" sz="1400" kern="1200" dirty="0"/>
        </a:p>
      </dsp:txBody>
      <dsp:txXfrm>
        <a:off x="4436961" y="3716877"/>
        <a:ext cx="3524506" cy="48776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9432C4-9075-482E-AD9D-3332281A252B}">
      <dsp:nvSpPr>
        <dsp:cNvPr id="0" name=""/>
        <dsp:cNvSpPr/>
      </dsp:nvSpPr>
      <dsp:spPr>
        <a:xfrm>
          <a:off x="0" y="36279"/>
          <a:ext cx="8280400" cy="110564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rtl="0">
            <a:lnSpc>
              <a:spcPct val="90000"/>
            </a:lnSpc>
            <a:spcBef>
              <a:spcPct val="0"/>
            </a:spcBef>
            <a:spcAft>
              <a:spcPct val="35000"/>
            </a:spcAft>
          </a:pPr>
          <a:r>
            <a:rPr lang="en-GB" sz="2100" kern="1200" baseline="0" dirty="0" smtClean="0"/>
            <a:t>Copyright is territorial. This means that you need to consider where the teaching is taking place, rather than where the resources are produced.</a:t>
          </a:r>
          <a:endParaRPr lang="en-GB" sz="2100" kern="1200" dirty="0"/>
        </a:p>
      </dsp:txBody>
      <dsp:txXfrm>
        <a:off x="53973" y="90252"/>
        <a:ext cx="8172454" cy="997703"/>
      </dsp:txXfrm>
    </dsp:sp>
    <dsp:sp modelId="{ACA8F9E9-1500-4C1E-B8FA-C659DC6D3A2D}">
      <dsp:nvSpPr>
        <dsp:cNvPr id="0" name=""/>
        <dsp:cNvSpPr/>
      </dsp:nvSpPr>
      <dsp:spPr>
        <a:xfrm>
          <a:off x="0" y="1202409"/>
          <a:ext cx="8280400" cy="110564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rtl="0">
            <a:lnSpc>
              <a:spcPct val="90000"/>
            </a:lnSpc>
            <a:spcBef>
              <a:spcPct val="0"/>
            </a:spcBef>
            <a:spcAft>
              <a:spcPct val="35000"/>
            </a:spcAft>
          </a:pPr>
          <a:r>
            <a:rPr lang="en-GB" sz="2100" kern="1200" baseline="0" dirty="0" smtClean="0"/>
            <a:t>For ALC we </a:t>
          </a:r>
          <a:r>
            <a:rPr lang="en-GB" sz="2100" b="0" kern="1200" baseline="0" dirty="0" smtClean="0"/>
            <a:t>need to </a:t>
          </a:r>
          <a:r>
            <a:rPr lang="en-GB" sz="2100" kern="1200" baseline="0" dirty="0" smtClean="0"/>
            <a:t>comply with Section 19 of the Mauritius Copyright Act 2014 which includes a variety of exceptions for education.</a:t>
          </a:r>
          <a:endParaRPr lang="en-GB" sz="2100" kern="1200" dirty="0"/>
        </a:p>
      </dsp:txBody>
      <dsp:txXfrm>
        <a:off x="53973" y="1256382"/>
        <a:ext cx="8172454" cy="997703"/>
      </dsp:txXfrm>
    </dsp:sp>
    <dsp:sp modelId="{6A647357-C7C8-4CB5-A439-2AD26F4D4447}">
      <dsp:nvSpPr>
        <dsp:cNvPr id="0" name=""/>
        <dsp:cNvSpPr/>
      </dsp:nvSpPr>
      <dsp:spPr>
        <a:xfrm>
          <a:off x="0" y="2368539"/>
          <a:ext cx="8280400" cy="110564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lvl="0" algn="l" defTabSz="933450" rtl="0">
            <a:lnSpc>
              <a:spcPct val="90000"/>
            </a:lnSpc>
            <a:spcBef>
              <a:spcPct val="0"/>
            </a:spcBef>
            <a:spcAft>
              <a:spcPct val="35000"/>
            </a:spcAft>
          </a:pPr>
          <a:r>
            <a:rPr lang="en-GB" sz="2100" kern="1200" baseline="0" dirty="0" smtClean="0"/>
            <a:t>Exceptions allow you to use part of a work without seeking permission from the copyright owner(s).</a:t>
          </a:r>
          <a:endParaRPr lang="en-GB" sz="2100" kern="1200" dirty="0"/>
        </a:p>
      </dsp:txBody>
      <dsp:txXfrm>
        <a:off x="53973" y="2422512"/>
        <a:ext cx="8172454" cy="99770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0D12E43-F506-4DD5-A45A-63E963A6C773}">
      <dsp:nvSpPr>
        <dsp:cNvPr id="0" name=""/>
        <dsp:cNvSpPr/>
      </dsp:nvSpPr>
      <dsp:spPr>
        <a:xfrm>
          <a:off x="0" y="1286626"/>
          <a:ext cx="8280400" cy="2403865"/>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2651" tIns="270764" rIns="642651" bIns="142240" numCol="1" spcCol="1270" anchor="t" anchorCtr="0">
          <a:noAutofit/>
        </a:bodyPr>
        <a:lstStyle/>
        <a:p>
          <a:pPr marL="228600" lvl="1" indent="-228600" algn="l" defTabSz="889000" rtl="0">
            <a:lnSpc>
              <a:spcPct val="90000"/>
            </a:lnSpc>
            <a:spcBef>
              <a:spcPct val="0"/>
            </a:spcBef>
            <a:spcAft>
              <a:spcPct val="15000"/>
            </a:spcAft>
            <a:buChar char="••"/>
          </a:pPr>
          <a:r>
            <a:rPr lang="en-GB" sz="2000" kern="1200" dirty="0" smtClean="0"/>
            <a:t>The copying is used to illustrate a point about the subject being taught;</a:t>
          </a:r>
          <a:endParaRPr lang="en-GB" sz="2000" kern="1200" dirty="0"/>
        </a:p>
        <a:p>
          <a:pPr marL="228600" lvl="1" indent="-228600" algn="l" defTabSz="889000" rtl="0">
            <a:lnSpc>
              <a:spcPct val="90000"/>
            </a:lnSpc>
            <a:spcBef>
              <a:spcPct val="0"/>
            </a:spcBef>
            <a:spcAft>
              <a:spcPct val="15000"/>
            </a:spcAft>
            <a:buChar char="••"/>
          </a:pPr>
          <a:r>
            <a:rPr lang="en-GB" sz="2000" kern="1200" dirty="0" smtClean="0"/>
            <a:t>The purpose of the use is non-commercial (educational use is considered non-commercial);</a:t>
          </a:r>
          <a:endParaRPr lang="en-GB" sz="2000" kern="1200" dirty="0"/>
        </a:p>
        <a:p>
          <a:pPr marL="228600" lvl="1" indent="-228600" algn="l" defTabSz="889000" rtl="0">
            <a:lnSpc>
              <a:spcPct val="90000"/>
            </a:lnSpc>
            <a:spcBef>
              <a:spcPct val="0"/>
            </a:spcBef>
            <a:spcAft>
              <a:spcPct val="15000"/>
            </a:spcAft>
            <a:buChar char="••"/>
          </a:pPr>
          <a:r>
            <a:rPr lang="en-GB" sz="2000" kern="1200" dirty="0" smtClean="0"/>
            <a:t>The use of the material is fair;</a:t>
          </a:r>
          <a:endParaRPr lang="en-GB" sz="2000" kern="1200" dirty="0"/>
        </a:p>
        <a:p>
          <a:pPr marL="228600" lvl="1" indent="-228600" algn="l" defTabSz="889000" rtl="0">
            <a:lnSpc>
              <a:spcPct val="90000"/>
            </a:lnSpc>
            <a:spcBef>
              <a:spcPct val="0"/>
            </a:spcBef>
            <a:spcAft>
              <a:spcPct val="15000"/>
            </a:spcAft>
            <a:buChar char="••"/>
          </a:pPr>
          <a:r>
            <a:rPr lang="en-GB" sz="2000" kern="1200" dirty="0" smtClean="0"/>
            <a:t>Where practical, sufficient acknowledgement of authorship of the work is provided.</a:t>
          </a:r>
          <a:endParaRPr lang="en-GB" sz="2000" kern="1200" dirty="0"/>
        </a:p>
      </dsp:txBody>
      <dsp:txXfrm>
        <a:off x="0" y="1286626"/>
        <a:ext cx="8280400" cy="2403865"/>
      </dsp:txXfrm>
    </dsp:sp>
    <dsp:sp modelId="{3956BD22-3FE6-422F-BE83-84A58246B677}">
      <dsp:nvSpPr>
        <dsp:cNvPr id="0" name=""/>
        <dsp:cNvSpPr/>
      </dsp:nvSpPr>
      <dsp:spPr>
        <a:xfrm>
          <a:off x="167537" y="1948"/>
          <a:ext cx="7949878" cy="133011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9086" tIns="0" rIns="219086" bIns="0" numCol="1" spcCol="1270" anchor="ctr" anchorCtr="0">
          <a:noAutofit/>
        </a:bodyPr>
        <a:lstStyle/>
        <a:p>
          <a:pPr lvl="0" algn="l" defTabSz="889000" rtl="0">
            <a:lnSpc>
              <a:spcPct val="90000"/>
            </a:lnSpc>
            <a:spcBef>
              <a:spcPct val="0"/>
            </a:spcBef>
            <a:spcAft>
              <a:spcPct val="35000"/>
            </a:spcAft>
          </a:pPr>
          <a:r>
            <a:rPr lang="en-GB" sz="2000" kern="1200" baseline="0" dirty="0" smtClean="0"/>
            <a:t>Exceptions for education permit the use of short excerpts from any publication, broadcast, video, or audio recording for the purpose of teaching, provided that:</a:t>
          </a:r>
          <a:r>
            <a:rPr lang="en-GB" sz="600" kern="1200" baseline="0" dirty="0" smtClean="0"/>
            <a:t/>
          </a:r>
          <a:br>
            <a:rPr lang="en-GB" sz="600" kern="1200" baseline="0" dirty="0" smtClean="0"/>
          </a:br>
          <a:endParaRPr lang="en-GB" sz="600" kern="1200" dirty="0"/>
        </a:p>
      </dsp:txBody>
      <dsp:txXfrm>
        <a:off x="232468" y="66879"/>
        <a:ext cx="7820016" cy="120025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EDA9CF2-F151-494F-931B-98B0F4902C2F}">
      <dsp:nvSpPr>
        <dsp:cNvPr id="0" name=""/>
        <dsp:cNvSpPr/>
      </dsp:nvSpPr>
      <dsp:spPr>
        <a:xfrm>
          <a:off x="90313" y="254336"/>
          <a:ext cx="3886392" cy="1310234"/>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rtl="0">
            <a:lnSpc>
              <a:spcPct val="90000"/>
            </a:lnSpc>
            <a:spcBef>
              <a:spcPct val="0"/>
            </a:spcBef>
            <a:spcAft>
              <a:spcPct val="35000"/>
            </a:spcAft>
          </a:pPr>
          <a:r>
            <a:rPr lang="en-GB" sz="2000" kern="1200" baseline="0" dirty="0" smtClean="0"/>
            <a:t>“Minor uses, such as displaying a few lines of poetry on an interactive whiteboard” – UK Government</a:t>
          </a:r>
          <a:endParaRPr lang="en-GB" sz="2000" kern="1200" dirty="0"/>
        </a:p>
      </dsp:txBody>
      <dsp:txXfrm>
        <a:off x="154273" y="318296"/>
        <a:ext cx="3758472" cy="1182314"/>
      </dsp:txXfrm>
    </dsp:sp>
    <dsp:sp modelId="{8F311ECA-B640-40B4-84CE-F9D39E8283F2}">
      <dsp:nvSpPr>
        <dsp:cNvPr id="0" name=""/>
        <dsp:cNvSpPr/>
      </dsp:nvSpPr>
      <dsp:spPr>
        <a:xfrm>
          <a:off x="4243855" y="270035"/>
          <a:ext cx="4036544" cy="127104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rtl="0">
            <a:lnSpc>
              <a:spcPct val="90000"/>
            </a:lnSpc>
            <a:spcBef>
              <a:spcPct val="0"/>
            </a:spcBef>
            <a:spcAft>
              <a:spcPct val="35000"/>
            </a:spcAft>
          </a:pPr>
          <a:r>
            <a:rPr lang="en-GB" sz="2000" kern="1200" baseline="0" dirty="0" smtClean="0"/>
            <a:t>Uses which undermine sales, including of teaching materials, are not permitted without a licence.</a:t>
          </a:r>
          <a:endParaRPr lang="en-GB" sz="2000" kern="1200" dirty="0"/>
        </a:p>
      </dsp:txBody>
      <dsp:txXfrm>
        <a:off x="4305902" y="332082"/>
        <a:ext cx="3912450" cy="1146952"/>
      </dsp:txXfrm>
    </dsp:sp>
    <dsp:sp modelId="{D2CF0AE4-46A7-4175-9A83-2BDE0404467B}">
      <dsp:nvSpPr>
        <dsp:cNvPr id="0" name=""/>
        <dsp:cNvSpPr/>
      </dsp:nvSpPr>
      <dsp:spPr>
        <a:xfrm>
          <a:off x="2700677" y="1800240"/>
          <a:ext cx="2980944" cy="34511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28575" rIns="57150" bIns="28575" numCol="1" spcCol="1270" anchor="ctr" anchorCtr="0">
          <a:noAutofit/>
        </a:bodyPr>
        <a:lstStyle/>
        <a:p>
          <a:pPr lvl="0" algn="ctr" defTabSz="666750">
            <a:lnSpc>
              <a:spcPct val="90000"/>
            </a:lnSpc>
            <a:spcBef>
              <a:spcPct val="0"/>
            </a:spcBef>
            <a:spcAft>
              <a:spcPct val="35000"/>
            </a:spcAft>
          </a:pPr>
          <a:r>
            <a:rPr lang="en-GB" sz="1500" kern="1200" dirty="0" smtClean="0"/>
            <a:t>Other examples:</a:t>
          </a:r>
          <a:endParaRPr lang="en-GB" sz="1500" kern="1200" dirty="0"/>
        </a:p>
      </dsp:txBody>
      <dsp:txXfrm>
        <a:off x="2717524" y="1817087"/>
        <a:ext cx="2947250" cy="311421"/>
      </dsp:txXfrm>
    </dsp:sp>
    <dsp:sp modelId="{A8F40041-38C2-4AB8-BE6D-DB0030D88E35}">
      <dsp:nvSpPr>
        <dsp:cNvPr id="0" name=""/>
        <dsp:cNvSpPr/>
      </dsp:nvSpPr>
      <dsp:spPr>
        <a:xfrm>
          <a:off x="630412" y="2430324"/>
          <a:ext cx="3341012" cy="34511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lvl="0" algn="ctr" defTabSz="622300" rtl="0">
            <a:lnSpc>
              <a:spcPct val="90000"/>
            </a:lnSpc>
            <a:spcBef>
              <a:spcPct val="0"/>
            </a:spcBef>
            <a:spcAft>
              <a:spcPct val="35000"/>
            </a:spcAft>
          </a:pPr>
          <a:r>
            <a:rPr lang="en-GB" sz="1400" kern="1200" dirty="0" smtClean="0"/>
            <a:t>A short clip from a TV programme</a:t>
          </a:r>
          <a:endParaRPr lang="en-GB" sz="1400" kern="1200" dirty="0"/>
        </a:p>
      </dsp:txBody>
      <dsp:txXfrm>
        <a:off x="647259" y="2447171"/>
        <a:ext cx="3307318" cy="311421"/>
      </dsp:txXfrm>
    </dsp:sp>
    <dsp:sp modelId="{6CA8BD6D-47B3-4A1B-BF2F-D5A827744BDA}">
      <dsp:nvSpPr>
        <dsp:cNvPr id="0" name=""/>
        <dsp:cNvSpPr/>
      </dsp:nvSpPr>
      <dsp:spPr>
        <a:xfrm>
          <a:off x="4320880" y="2430324"/>
          <a:ext cx="3319877" cy="34511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lvl="0" algn="ctr" defTabSz="622300" rtl="0">
            <a:lnSpc>
              <a:spcPct val="90000"/>
            </a:lnSpc>
            <a:spcBef>
              <a:spcPct val="0"/>
            </a:spcBef>
            <a:spcAft>
              <a:spcPct val="35000"/>
            </a:spcAft>
          </a:pPr>
          <a:r>
            <a:rPr lang="en-GB" sz="1400" kern="1200" dirty="0" smtClean="0"/>
            <a:t>A paragraph of text from a book</a:t>
          </a:r>
          <a:endParaRPr lang="en-GB" sz="1400" kern="1200" dirty="0"/>
        </a:p>
      </dsp:txBody>
      <dsp:txXfrm>
        <a:off x="4337727" y="2447171"/>
        <a:ext cx="3286183" cy="311421"/>
      </dsp:txXfrm>
    </dsp:sp>
    <dsp:sp modelId="{123FBB30-61FA-4CDD-BB9C-923A34F5D2DD}">
      <dsp:nvSpPr>
        <dsp:cNvPr id="0" name=""/>
        <dsp:cNvSpPr/>
      </dsp:nvSpPr>
      <dsp:spPr>
        <a:xfrm>
          <a:off x="630412" y="3240431"/>
          <a:ext cx="3341012" cy="34511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lvl="0" algn="ctr" defTabSz="622300" rtl="0">
            <a:lnSpc>
              <a:spcPct val="90000"/>
            </a:lnSpc>
            <a:spcBef>
              <a:spcPct val="0"/>
            </a:spcBef>
            <a:spcAft>
              <a:spcPct val="35000"/>
            </a:spcAft>
          </a:pPr>
          <a:r>
            <a:rPr lang="en-GB" sz="1400" kern="1200" dirty="0" smtClean="0"/>
            <a:t>A diagram from a journal article</a:t>
          </a:r>
          <a:endParaRPr lang="en-GB" sz="1400" kern="1200" dirty="0"/>
        </a:p>
      </dsp:txBody>
      <dsp:txXfrm>
        <a:off x="647259" y="3257278"/>
        <a:ext cx="3307318" cy="311421"/>
      </dsp:txXfrm>
    </dsp:sp>
    <dsp:sp modelId="{B24BAEC9-1B5F-4605-8087-7B56411277A9}">
      <dsp:nvSpPr>
        <dsp:cNvPr id="0" name=""/>
        <dsp:cNvSpPr/>
      </dsp:nvSpPr>
      <dsp:spPr>
        <a:xfrm>
          <a:off x="4320880" y="3240431"/>
          <a:ext cx="3319877" cy="34511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lvl="0" algn="ctr" defTabSz="622300" rtl="0">
            <a:lnSpc>
              <a:spcPct val="90000"/>
            </a:lnSpc>
            <a:spcBef>
              <a:spcPct val="0"/>
            </a:spcBef>
            <a:spcAft>
              <a:spcPct val="35000"/>
            </a:spcAft>
          </a:pPr>
          <a:r>
            <a:rPr lang="en-GB" sz="1400" kern="1200" dirty="0" smtClean="0"/>
            <a:t>An image from a website</a:t>
          </a:r>
          <a:endParaRPr lang="en-GB" sz="1400" kern="1200" dirty="0"/>
        </a:p>
      </dsp:txBody>
      <dsp:txXfrm>
        <a:off x="4337727" y="3257278"/>
        <a:ext cx="3286183" cy="311421"/>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E9741F-0FC6-4275-B79C-579907B076EE}">
      <dsp:nvSpPr>
        <dsp:cNvPr id="0" name=""/>
        <dsp:cNvSpPr/>
      </dsp:nvSpPr>
      <dsp:spPr>
        <a:xfrm>
          <a:off x="0" y="0"/>
          <a:ext cx="8280400" cy="898241"/>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GB" sz="2000" kern="1200" baseline="0" dirty="0" smtClean="0"/>
            <a:t>Sufficient acknowledgement is required to appropriately credit the original creator of a work.</a:t>
          </a:r>
          <a:endParaRPr lang="en-GB" sz="2000" kern="1200" dirty="0"/>
        </a:p>
      </dsp:txBody>
      <dsp:txXfrm>
        <a:off x="43849" y="43849"/>
        <a:ext cx="8192702" cy="810543"/>
      </dsp:txXfrm>
    </dsp:sp>
    <dsp:sp modelId="{E7123BFE-ABF1-4FFF-84C9-489CB4DC0436}">
      <dsp:nvSpPr>
        <dsp:cNvPr id="0" name=""/>
        <dsp:cNvSpPr/>
      </dsp:nvSpPr>
      <dsp:spPr>
        <a:xfrm>
          <a:off x="0" y="990131"/>
          <a:ext cx="8280400" cy="880354"/>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GB" sz="2000" kern="1200" baseline="0" dirty="0" smtClean="0"/>
            <a:t>It also allows a user to easily locate the work in its full form, either online or in print.</a:t>
          </a:r>
          <a:endParaRPr lang="en-GB" sz="2000" kern="1200" dirty="0"/>
        </a:p>
      </dsp:txBody>
      <dsp:txXfrm>
        <a:off x="42975" y="1033106"/>
        <a:ext cx="8194450" cy="794404"/>
      </dsp:txXfrm>
    </dsp:sp>
    <dsp:sp modelId="{3DBDE3AF-807C-4640-B884-4DF1ECE3F4B5}">
      <dsp:nvSpPr>
        <dsp:cNvPr id="0" name=""/>
        <dsp:cNvSpPr/>
      </dsp:nvSpPr>
      <dsp:spPr>
        <a:xfrm>
          <a:off x="0" y="1980263"/>
          <a:ext cx="8280400" cy="61121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GB" sz="2000" kern="1200" baseline="0" dirty="0" smtClean="0"/>
            <a:t>Always cite the original source:</a:t>
          </a:r>
          <a:endParaRPr lang="en-GB" sz="2000" kern="1200" dirty="0"/>
        </a:p>
      </dsp:txBody>
      <dsp:txXfrm>
        <a:off x="29837" y="2010100"/>
        <a:ext cx="8220726" cy="551536"/>
      </dsp:txXfrm>
    </dsp:sp>
    <dsp:sp modelId="{B809954C-B478-4BE8-A930-8FD280EE270C}">
      <dsp:nvSpPr>
        <dsp:cNvPr id="0" name=""/>
        <dsp:cNvSpPr/>
      </dsp:nvSpPr>
      <dsp:spPr>
        <a:xfrm>
          <a:off x="0" y="2700357"/>
          <a:ext cx="8280400" cy="18837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2903" tIns="25400" rIns="142240" bIns="25400" numCol="1" spcCol="1270" anchor="t" anchorCtr="0">
          <a:noAutofit/>
        </a:bodyPr>
        <a:lstStyle/>
        <a:p>
          <a:pPr marL="228600" lvl="1" indent="-228600" algn="l" defTabSz="889000" rtl="0">
            <a:lnSpc>
              <a:spcPct val="90000"/>
            </a:lnSpc>
            <a:spcBef>
              <a:spcPct val="0"/>
            </a:spcBef>
            <a:spcAft>
              <a:spcPct val="20000"/>
            </a:spcAft>
            <a:buChar char="••"/>
          </a:pPr>
          <a:r>
            <a:rPr lang="en-GB" sz="2000" kern="1200" dirty="0" smtClean="0"/>
            <a:t>Use a standard citation system for academic works (e.g. Harvard</a:t>
          </a:r>
          <a:r>
            <a:rPr lang="en-GB" sz="2000" kern="1200" dirty="0" smtClean="0"/>
            <a:t>).</a:t>
          </a:r>
          <a:endParaRPr lang="en-GB" sz="2000" kern="1200" dirty="0"/>
        </a:p>
        <a:p>
          <a:pPr marL="228600" lvl="1" indent="-228600" algn="l" defTabSz="889000" rtl="0">
            <a:lnSpc>
              <a:spcPct val="90000"/>
            </a:lnSpc>
            <a:spcBef>
              <a:spcPct val="0"/>
            </a:spcBef>
            <a:spcAft>
              <a:spcPct val="20000"/>
            </a:spcAft>
            <a:buChar char="••"/>
          </a:pPr>
          <a:endParaRPr lang="en-GB" sz="2000" kern="1200" dirty="0"/>
        </a:p>
        <a:p>
          <a:pPr marL="228600" lvl="1" indent="-228600" algn="l" defTabSz="889000" rtl="0">
            <a:lnSpc>
              <a:spcPct val="90000"/>
            </a:lnSpc>
            <a:spcBef>
              <a:spcPct val="0"/>
            </a:spcBef>
            <a:spcAft>
              <a:spcPct val="20000"/>
            </a:spcAft>
            <a:buChar char="••"/>
          </a:pPr>
          <a:r>
            <a:rPr lang="en-GB" sz="2000" kern="1200" dirty="0" smtClean="0"/>
            <a:t>For other resources use this basic citation format, providing as much information as possible:</a:t>
          </a:r>
          <a:r>
            <a:rPr lang="en-GB" sz="2500" kern="1200" dirty="0" smtClean="0"/>
            <a:t/>
          </a:r>
          <a:br>
            <a:rPr lang="en-GB" sz="2500" kern="1200" dirty="0" smtClean="0"/>
          </a:br>
          <a:r>
            <a:rPr lang="en-GB" sz="2500" kern="1200" dirty="0" smtClean="0"/>
            <a:t/>
          </a:r>
          <a:br>
            <a:rPr lang="en-GB" sz="2500" kern="1200" dirty="0" smtClean="0"/>
          </a:br>
          <a:r>
            <a:rPr lang="en-GB" sz="2500" kern="1200" dirty="0" smtClean="0"/>
            <a:t>		</a:t>
          </a:r>
          <a:r>
            <a:rPr lang="en-GB" sz="2000" kern="1200" dirty="0" smtClean="0"/>
            <a:t>Type of content: Title by Author. Link.</a:t>
          </a:r>
          <a:endParaRPr lang="en-GB" sz="2000" kern="1200" dirty="0"/>
        </a:p>
      </dsp:txBody>
      <dsp:txXfrm>
        <a:off x="0" y="2700357"/>
        <a:ext cx="8280400" cy="188370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5D70EBD-81E6-4473-ADF3-2DFDF2264EA0}">
      <dsp:nvSpPr>
        <dsp:cNvPr id="0" name=""/>
        <dsp:cNvSpPr/>
      </dsp:nvSpPr>
      <dsp:spPr>
        <a:xfrm>
          <a:off x="8195" y="96608"/>
          <a:ext cx="4007396" cy="367729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t" anchorCtr="0">
          <a:noAutofit/>
        </a:bodyPr>
        <a:lstStyle/>
        <a:p>
          <a:pPr lvl="0" algn="l" defTabSz="889000" rtl="0">
            <a:lnSpc>
              <a:spcPct val="90000"/>
            </a:lnSpc>
            <a:spcBef>
              <a:spcPct val="0"/>
            </a:spcBef>
            <a:spcAft>
              <a:spcPct val="35000"/>
            </a:spcAft>
          </a:pPr>
          <a:r>
            <a:rPr lang="en-GB" sz="2000" kern="1200" baseline="0" dirty="0" smtClean="0"/>
            <a:t>Copyright exceptions for education do not permit the following:</a:t>
          </a:r>
          <a:r>
            <a:rPr lang="en-GB" sz="1800" kern="1200" baseline="0" dirty="0" smtClean="0"/>
            <a:t/>
          </a:r>
          <a:br>
            <a:rPr lang="en-GB" sz="1800" kern="1200" baseline="0" dirty="0" smtClean="0"/>
          </a:br>
          <a:endParaRPr lang="en-GB" sz="1800" kern="1200" dirty="0"/>
        </a:p>
        <a:p>
          <a:pPr marL="228600" lvl="1" indent="-228600" algn="l" defTabSz="889000" rtl="0">
            <a:lnSpc>
              <a:spcPct val="90000"/>
            </a:lnSpc>
            <a:spcBef>
              <a:spcPct val="0"/>
            </a:spcBef>
            <a:spcAft>
              <a:spcPct val="15000"/>
            </a:spcAft>
            <a:buChar char="••"/>
          </a:pPr>
          <a:r>
            <a:rPr lang="en-GB" sz="2000" kern="1200" baseline="0" dirty="0" smtClean="0"/>
            <a:t>Digitising larger extracts of published material e.g. a book chapter;</a:t>
          </a:r>
          <a:endParaRPr lang="en-GB" sz="2000" kern="1200" dirty="0"/>
        </a:p>
        <a:p>
          <a:pPr marL="228600" lvl="1" indent="-228600" algn="l" defTabSz="889000" rtl="0">
            <a:lnSpc>
              <a:spcPct val="90000"/>
            </a:lnSpc>
            <a:spcBef>
              <a:spcPct val="0"/>
            </a:spcBef>
            <a:spcAft>
              <a:spcPct val="15000"/>
            </a:spcAft>
            <a:buChar char="••"/>
          </a:pPr>
          <a:r>
            <a:rPr lang="en-GB" sz="2000" kern="1200" baseline="0" dirty="0" smtClean="0"/>
            <a:t>Copying and using longer broadcast, video, or audio recordings;</a:t>
          </a:r>
          <a:endParaRPr lang="en-GB" sz="2000" kern="1200" dirty="0"/>
        </a:p>
        <a:p>
          <a:pPr marL="228600" lvl="1" indent="-228600" algn="l" defTabSz="889000" rtl="0">
            <a:lnSpc>
              <a:spcPct val="90000"/>
            </a:lnSpc>
            <a:spcBef>
              <a:spcPct val="0"/>
            </a:spcBef>
            <a:spcAft>
              <a:spcPct val="15000"/>
            </a:spcAft>
            <a:buChar char="••"/>
          </a:pPr>
          <a:r>
            <a:rPr lang="en-GB" sz="2000" kern="1200" baseline="0" dirty="0" smtClean="0"/>
            <a:t>Copying and using extracts from newspapers.</a:t>
          </a:r>
          <a:endParaRPr lang="en-GB" sz="2000" kern="1200" dirty="0"/>
        </a:p>
      </dsp:txBody>
      <dsp:txXfrm>
        <a:off x="115899" y="204312"/>
        <a:ext cx="3791988" cy="3461890"/>
      </dsp:txXfrm>
    </dsp:sp>
    <dsp:sp modelId="{C4BD2A8E-8C4E-479C-AAF9-90D7CBC75B13}">
      <dsp:nvSpPr>
        <dsp:cNvPr id="0" name=""/>
        <dsp:cNvSpPr/>
      </dsp:nvSpPr>
      <dsp:spPr>
        <a:xfrm>
          <a:off x="4362157" y="1505517"/>
          <a:ext cx="734717" cy="85948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733550">
            <a:lnSpc>
              <a:spcPct val="90000"/>
            </a:lnSpc>
            <a:spcBef>
              <a:spcPct val="0"/>
            </a:spcBef>
            <a:spcAft>
              <a:spcPct val="35000"/>
            </a:spcAft>
          </a:pPr>
          <a:endParaRPr lang="en-GB" sz="3900" kern="1200"/>
        </a:p>
      </dsp:txBody>
      <dsp:txXfrm>
        <a:off x="4362157" y="1677413"/>
        <a:ext cx="514302" cy="515688"/>
      </dsp:txXfrm>
    </dsp:sp>
    <dsp:sp modelId="{CAF10400-7636-40D0-B78B-DD86F16AAEA4}">
      <dsp:nvSpPr>
        <dsp:cNvPr id="0" name=""/>
        <dsp:cNvSpPr/>
      </dsp:nvSpPr>
      <dsp:spPr>
        <a:xfrm>
          <a:off x="5401851" y="96608"/>
          <a:ext cx="2870352" cy="367729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en-GB" sz="2000" kern="1200" baseline="0" dirty="0" smtClean="0"/>
            <a:t>For uses not covered by the copyright exceptions the University holds a number of licences. Each of these licences has its own criteria.</a:t>
          </a:r>
          <a:endParaRPr lang="en-GB" sz="2000" kern="1200" dirty="0"/>
        </a:p>
      </dsp:txBody>
      <dsp:txXfrm>
        <a:off x="5485921" y="180678"/>
        <a:ext cx="2702212" cy="3509158"/>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ADBBBD7-40FE-42B7-BA05-FFF6AEF3E142}">
      <dsp:nvSpPr>
        <dsp:cNvPr id="0" name=""/>
        <dsp:cNvSpPr/>
      </dsp:nvSpPr>
      <dsp:spPr>
        <a:xfrm>
          <a:off x="0" y="196919"/>
          <a:ext cx="8371432" cy="10530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GB" sz="2000" kern="1200" baseline="0" smtClean="0"/>
            <a:t>The Copyright Licencing Agency (CLA) licence with the overseas-campus based students extension permits the library to digitise book chapters and journal articles for distribution to students via GCULearn.</a:t>
          </a:r>
          <a:endParaRPr lang="en-GB" sz="2000" kern="1200"/>
        </a:p>
      </dsp:txBody>
      <dsp:txXfrm>
        <a:off x="51403" y="248322"/>
        <a:ext cx="8268626" cy="950194"/>
      </dsp:txXfrm>
    </dsp:sp>
    <dsp:sp modelId="{1638924A-7838-4755-B360-4683C24B215E}">
      <dsp:nvSpPr>
        <dsp:cNvPr id="0" name=""/>
        <dsp:cNvSpPr/>
      </dsp:nvSpPr>
      <dsp:spPr>
        <a:xfrm>
          <a:off x="0" y="1307519"/>
          <a:ext cx="8371432" cy="69768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GB" sz="2000" kern="1200" baseline="0" smtClean="0"/>
            <a:t>CLA license criteria:</a:t>
          </a:r>
          <a:endParaRPr lang="en-GB" sz="2000" kern="1200"/>
        </a:p>
      </dsp:txBody>
      <dsp:txXfrm>
        <a:off x="34058" y="1341577"/>
        <a:ext cx="8303316" cy="629570"/>
      </dsp:txXfrm>
    </dsp:sp>
    <dsp:sp modelId="{9A84DFB1-FDA0-44FF-8109-D3D0F168DFC3}">
      <dsp:nvSpPr>
        <dsp:cNvPr id="0" name=""/>
        <dsp:cNvSpPr/>
      </dsp:nvSpPr>
      <dsp:spPr>
        <a:xfrm>
          <a:off x="0" y="2070281"/>
          <a:ext cx="8371432" cy="16974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5793" tIns="25400" rIns="142240" bIns="25400" numCol="1" spcCol="1270" anchor="t" anchorCtr="0">
          <a:noAutofit/>
        </a:bodyPr>
        <a:lstStyle/>
        <a:p>
          <a:pPr marL="228600" lvl="1" indent="-228600" algn="l" defTabSz="889000" rtl="0">
            <a:lnSpc>
              <a:spcPct val="90000"/>
            </a:lnSpc>
            <a:spcBef>
              <a:spcPct val="0"/>
            </a:spcBef>
            <a:spcAft>
              <a:spcPct val="20000"/>
            </a:spcAft>
            <a:buChar char="••"/>
          </a:pPr>
          <a:r>
            <a:rPr lang="en-GB" sz="2000" kern="1200" dirty="0" smtClean="0"/>
            <a:t>Only one chapter from a book, one article from a journal issue or five percent of a published work may be digitised for each module;</a:t>
          </a:r>
          <a:endParaRPr lang="en-GB" sz="2000" kern="1200" dirty="0"/>
        </a:p>
        <a:p>
          <a:pPr marL="228600" lvl="1" indent="-228600" algn="l" defTabSz="889000" rtl="0">
            <a:lnSpc>
              <a:spcPct val="90000"/>
            </a:lnSpc>
            <a:spcBef>
              <a:spcPct val="0"/>
            </a:spcBef>
            <a:spcAft>
              <a:spcPct val="20000"/>
            </a:spcAft>
            <a:buChar char="••"/>
          </a:pPr>
          <a:r>
            <a:rPr lang="en-GB" sz="2000" kern="1200" dirty="0" smtClean="0"/>
            <a:t>The library must copyright check requests and digitise materials on behalf of lecturers;</a:t>
          </a:r>
          <a:endParaRPr lang="en-GB" sz="2000" kern="1200" dirty="0"/>
        </a:p>
        <a:p>
          <a:pPr marL="228600" lvl="1" indent="-228600" algn="l" defTabSz="889000" rtl="0">
            <a:lnSpc>
              <a:spcPct val="90000"/>
            </a:lnSpc>
            <a:spcBef>
              <a:spcPct val="0"/>
            </a:spcBef>
            <a:spcAft>
              <a:spcPct val="20000"/>
            </a:spcAft>
            <a:buChar char="••"/>
          </a:pPr>
          <a:r>
            <a:rPr lang="en-GB" sz="2000" kern="1200" dirty="0" smtClean="0"/>
            <a:t>Copies must be re-processed annually.</a:t>
          </a:r>
          <a:r>
            <a:rPr lang="en-GB" sz="1600" kern="1200" dirty="0" smtClean="0"/>
            <a:t/>
          </a:r>
          <a:br>
            <a:rPr lang="en-GB" sz="1600" kern="1200" dirty="0" smtClean="0"/>
          </a:br>
          <a:endParaRPr lang="en-GB" sz="1600" kern="1200" dirty="0"/>
        </a:p>
      </dsp:txBody>
      <dsp:txXfrm>
        <a:off x="0" y="2070281"/>
        <a:ext cx="8371432" cy="1697400"/>
      </dsp:txXfrm>
    </dsp:sp>
    <dsp:sp modelId="{17C623BB-3165-4065-8DFA-929B15011369}">
      <dsp:nvSpPr>
        <dsp:cNvPr id="0" name=""/>
        <dsp:cNvSpPr/>
      </dsp:nvSpPr>
      <dsp:spPr>
        <a:xfrm>
          <a:off x="0" y="3702605"/>
          <a:ext cx="8371432" cy="68634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GB" sz="2000" kern="1200" baseline="0" dirty="0" smtClean="0"/>
            <a:t>Visit the library scanning service web page to request digitisation.</a:t>
          </a:r>
          <a:endParaRPr lang="en-GB" sz="2000" kern="1200" dirty="0"/>
        </a:p>
      </dsp:txBody>
      <dsp:txXfrm>
        <a:off x="33505" y="3736110"/>
        <a:ext cx="8304422" cy="619335"/>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64E3BC-7AE4-414F-BDDF-BABE06160FEC}">
      <dsp:nvSpPr>
        <dsp:cNvPr id="0" name=""/>
        <dsp:cNvSpPr/>
      </dsp:nvSpPr>
      <dsp:spPr>
        <a:xfrm>
          <a:off x="0" y="21473"/>
          <a:ext cx="8280400" cy="104832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GB" sz="2000" kern="1200" baseline="0" dirty="0" smtClean="0"/>
            <a:t>Box of Broadcasts is an off-air recording and media archive service. Only available in the UK and cannot be used by ALC.</a:t>
          </a:r>
          <a:r>
            <a:rPr lang="en-GB" sz="1400" kern="1200" baseline="0" dirty="0" smtClean="0"/>
            <a:t/>
          </a:r>
          <a:br>
            <a:rPr lang="en-GB" sz="1400" kern="1200" baseline="0" dirty="0" smtClean="0"/>
          </a:br>
          <a:endParaRPr lang="en-GB" sz="1400" kern="1200" dirty="0"/>
        </a:p>
      </dsp:txBody>
      <dsp:txXfrm>
        <a:off x="51175" y="72648"/>
        <a:ext cx="8178050" cy="945970"/>
      </dsp:txXfrm>
    </dsp:sp>
    <dsp:sp modelId="{B2681ADC-6E81-495F-AD13-34606EAC6AC5}">
      <dsp:nvSpPr>
        <dsp:cNvPr id="0" name=""/>
        <dsp:cNvSpPr/>
      </dsp:nvSpPr>
      <dsp:spPr>
        <a:xfrm>
          <a:off x="0" y="1231074"/>
          <a:ext cx="8280400" cy="104832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GB" sz="2000" kern="1200" baseline="0" dirty="0" smtClean="0"/>
            <a:t>If longer broadcast, video, or audio recordings are required for an ALC course they may only be played for students in the classroom.</a:t>
          </a:r>
          <a:r>
            <a:rPr lang="en-GB" sz="500" kern="1200" baseline="0" dirty="0" smtClean="0"/>
            <a:t/>
          </a:r>
          <a:br>
            <a:rPr lang="en-GB" sz="500" kern="1200" baseline="0" dirty="0" smtClean="0"/>
          </a:br>
          <a:endParaRPr lang="en-GB" sz="500" kern="1200" dirty="0"/>
        </a:p>
      </dsp:txBody>
      <dsp:txXfrm>
        <a:off x="51175" y="1282249"/>
        <a:ext cx="8178050" cy="945970"/>
      </dsp:txXfrm>
    </dsp:sp>
    <dsp:sp modelId="{0A7AD9FF-8933-48C8-9816-942A94B88817}">
      <dsp:nvSpPr>
        <dsp:cNvPr id="0" name=""/>
        <dsp:cNvSpPr/>
      </dsp:nvSpPr>
      <dsp:spPr>
        <a:xfrm>
          <a:off x="0" y="2440674"/>
          <a:ext cx="8280400" cy="104832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GB" sz="2000" kern="1200" baseline="0" dirty="0" smtClean="0"/>
            <a:t>Content played during a lecture cannot be recorded.</a:t>
          </a:r>
          <a:endParaRPr lang="en-GB" sz="2000" kern="1200" dirty="0"/>
        </a:p>
      </dsp:txBody>
      <dsp:txXfrm>
        <a:off x="51175" y="2491849"/>
        <a:ext cx="8178050" cy="945970"/>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17D2679-490B-4866-B2FF-561F85D61FE1}">
      <dsp:nvSpPr>
        <dsp:cNvPr id="0" name=""/>
        <dsp:cNvSpPr/>
      </dsp:nvSpPr>
      <dsp:spPr>
        <a:xfrm>
          <a:off x="0" y="11112"/>
          <a:ext cx="8280400" cy="10530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GB" sz="2000" kern="1200" baseline="0" dirty="0" smtClean="0"/>
            <a:t>The Newspaper Licensing Agency (NLA) licence permits you to make copies of newspaper content for teaching purposes. This includes </a:t>
          </a:r>
          <a:r>
            <a:rPr lang="en-GB" sz="2000" kern="1200" dirty="0" smtClean="0"/>
            <a:t>UK national and regional newspapers and newspaper websites.</a:t>
          </a:r>
          <a:endParaRPr lang="en-GB" sz="2000" kern="1200" dirty="0"/>
        </a:p>
      </dsp:txBody>
      <dsp:txXfrm>
        <a:off x="51403" y="62515"/>
        <a:ext cx="8177594" cy="950194"/>
      </dsp:txXfrm>
    </dsp:sp>
    <dsp:sp modelId="{DBC9A1B2-323D-4DE5-A072-3B51E3D357BB}">
      <dsp:nvSpPr>
        <dsp:cNvPr id="0" name=""/>
        <dsp:cNvSpPr/>
      </dsp:nvSpPr>
      <dsp:spPr>
        <a:xfrm>
          <a:off x="0" y="1064112"/>
          <a:ext cx="8280400" cy="3312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2903" tIns="25400" rIns="142240" bIns="25400" numCol="1" spcCol="1270" anchor="t" anchorCtr="0">
          <a:noAutofit/>
        </a:bodyPr>
        <a:lstStyle/>
        <a:p>
          <a:pPr marL="171450" lvl="1" indent="-171450" algn="l" defTabSz="711200" rtl="0">
            <a:lnSpc>
              <a:spcPct val="90000"/>
            </a:lnSpc>
            <a:spcBef>
              <a:spcPct val="0"/>
            </a:spcBef>
            <a:spcAft>
              <a:spcPct val="20000"/>
            </a:spcAft>
            <a:buChar char="••"/>
          </a:pPr>
          <a:endParaRPr lang="en-GB" sz="1600" kern="1200" dirty="0"/>
        </a:p>
      </dsp:txBody>
      <dsp:txXfrm>
        <a:off x="0" y="1064112"/>
        <a:ext cx="8280400" cy="331200"/>
      </dsp:txXfrm>
    </dsp:sp>
    <dsp:sp modelId="{450CB18C-4944-4D4B-B3EE-32C4D7AE7C89}">
      <dsp:nvSpPr>
        <dsp:cNvPr id="0" name=""/>
        <dsp:cNvSpPr/>
      </dsp:nvSpPr>
      <dsp:spPr>
        <a:xfrm>
          <a:off x="0" y="1170158"/>
          <a:ext cx="8280400" cy="10530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GB" sz="2000" kern="1200" baseline="0" dirty="0" smtClean="0"/>
            <a:t>The library subscribes to a number of current and archive newspaper services, including the Newsstand database which provides full text online access to over 1300 news publications.</a:t>
          </a:r>
          <a:endParaRPr lang="en-GB" sz="2000" kern="1200" dirty="0"/>
        </a:p>
      </dsp:txBody>
      <dsp:txXfrm>
        <a:off x="51403" y="1221561"/>
        <a:ext cx="8177594" cy="950194"/>
      </dsp:txXfrm>
    </dsp:sp>
    <dsp:sp modelId="{D0EA4661-1795-4175-BDD6-222A5DDE5F19}">
      <dsp:nvSpPr>
        <dsp:cNvPr id="0" name=""/>
        <dsp:cNvSpPr/>
      </dsp:nvSpPr>
      <dsp:spPr>
        <a:xfrm>
          <a:off x="0" y="2340316"/>
          <a:ext cx="8280400" cy="10530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GB" sz="2000" kern="1200" baseline="0" dirty="0" smtClean="0"/>
            <a:t>Staff are advised to use this database when preparing newspaper content for ALC.</a:t>
          </a:r>
          <a:endParaRPr lang="en-GB" sz="2000" kern="1200" dirty="0"/>
        </a:p>
      </dsp:txBody>
      <dsp:txXfrm>
        <a:off x="51403" y="2391719"/>
        <a:ext cx="8177594" cy="950194"/>
      </dsp:txXfrm>
    </dsp:sp>
    <dsp:sp modelId="{1EAC4332-AB43-46CE-BAF9-A2644DFE7A07}">
      <dsp:nvSpPr>
        <dsp:cNvPr id="0" name=""/>
        <dsp:cNvSpPr/>
      </dsp:nvSpPr>
      <dsp:spPr>
        <a:xfrm>
          <a:off x="0" y="3479136"/>
          <a:ext cx="8280400" cy="10530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GB" sz="2000" kern="1200" baseline="0" dirty="0" smtClean="0"/>
            <a:t>Visit the library newspapers web page for more information.</a:t>
          </a:r>
          <a:endParaRPr lang="en-GB" sz="2000" kern="1200" dirty="0"/>
        </a:p>
      </dsp:txBody>
      <dsp:txXfrm>
        <a:off x="51403" y="3530539"/>
        <a:ext cx="8177594" cy="950194"/>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Date Placeholder 2"/>
          <p:cNvSpPr>
            <a:spLocks noGrp="1"/>
          </p:cNvSpPr>
          <p:nvPr>
            <p:ph type="dt" sz="quarter" idx="1"/>
          </p:nvPr>
        </p:nvSpPr>
        <p:spPr>
          <a:xfrm>
            <a:off x="4752024" y="188913"/>
            <a:ext cx="4141151" cy="246221"/>
          </a:xfrm>
          <a:prstGeom prst="rect">
            <a:avLst/>
          </a:prstGeom>
        </p:spPr>
        <p:txBody>
          <a:bodyPr vert="horz" wrap="square" lIns="91440" tIns="45720" rIns="91440" bIns="45720" rtlCol="0">
            <a:spAutoFit/>
          </a:bodyPr>
          <a:lstStyle>
            <a:lvl1pPr algn="r">
              <a:defRPr sz="1200"/>
            </a:lvl1pPr>
          </a:lstStyle>
          <a:p>
            <a:fld id="{F6D8AFBE-B7CA-4D46-A31C-75EC41E50D85}" type="datetimeFigureOut">
              <a:rPr lang="en-GB" sz="1000" smtClean="0">
                <a:latin typeface="Arial" panose="020B0604020202020204" pitchFamily="34" charset="0"/>
                <a:cs typeface="Arial" panose="020B0604020202020204" pitchFamily="34" charset="0"/>
              </a:rPr>
              <a:pPr/>
              <a:t>04/05/2016</a:t>
            </a:fld>
            <a:endParaRPr lang="en-GB" sz="1000" dirty="0">
              <a:latin typeface="Arial" panose="020B0604020202020204" pitchFamily="34" charset="0"/>
              <a:cs typeface="Arial" panose="020B0604020202020204" pitchFamily="34" charset="0"/>
            </a:endParaRPr>
          </a:p>
        </p:txBody>
      </p:sp>
      <p:sp>
        <p:nvSpPr>
          <p:cNvPr id="5" name="Slide Number Placeholder 4"/>
          <p:cNvSpPr>
            <a:spLocks noGrp="1"/>
          </p:cNvSpPr>
          <p:nvPr>
            <p:ph type="sldNum" sz="quarter" idx="3"/>
          </p:nvPr>
        </p:nvSpPr>
        <p:spPr>
          <a:xfrm>
            <a:off x="4752024" y="6411676"/>
            <a:ext cx="4139564" cy="246221"/>
          </a:xfrm>
          <a:prstGeom prst="rect">
            <a:avLst/>
          </a:prstGeom>
        </p:spPr>
        <p:txBody>
          <a:bodyPr vert="horz" wrap="square" lIns="91440" tIns="45720" rIns="91440" bIns="45720" rtlCol="0" anchor="b">
            <a:spAutoFit/>
          </a:bodyPr>
          <a:lstStyle>
            <a:lvl1pPr algn="r">
              <a:defRPr sz="1200"/>
            </a:lvl1pPr>
          </a:lstStyle>
          <a:p>
            <a:fld id="{7BFE86A2-DB0B-48E3-B43C-FE4600C96B70}" type="slidenum">
              <a:rPr lang="en-GB" sz="1000" smtClean="0">
                <a:latin typeface="Arial" panose="020B0604020202020204" pitchFamily="34" charset="0"/>
                <a:cs typeface="Arial" panose="020B0604020202020204" pitchFamily="34" charset="0"/>
              </a:rPr>
              <a:pPr/>
              <a:t>‹#›</a:t>
            </a:fld>
            <a:endParaRPr lang="en-GB" sz="1000" dirty="0">
              <a:latin typeface="Arial" panose="020B0604020202020204" pitchFamily="34" charset="0"/>
              <a:cs typeface="Arial" panose="020B0604020202020204" pitchFamily="34" charset="0"/>
            </a:endParaRPr>
          </a:p>
        </p:txBody>
      </p:sp>
      <p:sp>
        <p:nvSpPr>
          <p:cNvPr id="7" name="Header Placeholder 6"/>
          <p:cNvSpPr>
            <a:spLocks noGrp="1"/>
          </p:cNvSpPr>
          <p:nvPr>
            <p:ph type="hdr" sz="quarter"/>
          </p:nvPr>
        </p:nvSpPr>
        <p:spPr>
          <a:xfrm>
            <a:off x="259080" y="190500"/>
            <a:ext cx="4132896" cy="246221"/>
          </a:xfrm>
          <a:prstGeom prst="rect">
            <a:avLst/>
          </a:prstGeom>
        </p:spPr>
        <p:txBody>
          <a:bodyPr vert="horz" wrap="square" lIns="91440" tIns="45720" rIns="91440" bIns="45720" rtlCol="0">
            <a:spAutoFit/>
          </a:bodyPr>
          <a:lstStyle>
            <a:lvl1pPr algn="l">
              <a:defRPr sz="1200"/>
            </a:lvl1pPr>
          </a:lstStyle>
          <a:p>
            <a:endParaRPr lang="en-GB" sz="1000" dirty="0">
              <a:latin typeface="Arial" panose="020B0604020202020204" pitchFamily="34" charset="0"/>
              <a:cs typeface="Arial" panose="020B0604020202020204" pitchFamily="34" charset="0"/>
            </a:endParaRPr>
          </a:p>
        </p:txBody>
      </p:sp>
      <p:sp>
        <p:nvSpPr>
          <p:cNvPr id="8" name="Footer Placeholder 7"/>
          <p:cNvSpPr>
            <a:spLocks noGrp="1"/>
          </p:cNvSpPr>
          <p:nvPr>
            <p:ph type="ftr" sz="quarter" idx="2"/>
          </p:nvPr>
        </p:nvSpPr>
        <p:spPr>
          <a:xfrm>
            <a:off x="259080" y="6411675"/>
            <a:ext cx="4132896" cy="246221"/>
          </a:xfrm>
          <a:prstGeom prst="rect">
            <a:avLst/>
          </a:prstGeom>
        </p:spPr>
        <p:txBody>
          <a:bodyPr vert="horz" wrap="square" lIns="91440" tIns="45720" rIns="91440" bIns="45720" rtlCol="0" anchor="b">
            <a:spAutoFit/>
          </a:bodyPr>
          <a:lstStyle>
            <a:lvl1pPr algn="l">
              <a:defRPr sz="1200"/>
            </a:lvl1pPr>
          </a:lstStyle>
          <a:p>
            <a:endParaRPr lang="en-GB" sz="1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567145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50825" y="183675"/>
            <a:ext cx="4141150" cy="246220"/>
          </a:xfrm>
          <a:prstGeom prst="rect">
            <a:avLst/>
          </a:prstGeom>
        </p:spPr>
        <p:txBody>
          <a:bodyPr vert="horz" wrap="square" lIns="91440" tIns="45720" rIns="91440" bIns="45720" rtlCol="0">
            <a:spAutoFit/>
          </a:bodyPr>
          <a:lstStyle>
            <a:lvl1pPr algn="l">
              <a:defRPr sz="1000">
                <a:latin typeface="Arial" panose="020B0604020202020204" pitchFamily="34" charset="0"/>
                <a:cs typeface="Arial" panose="020B0604020202020204" pitchFamily="34" charset="0"/>
              </a:defRPr>
            </a:lvl1pPr>
          </a:lstStyle>
          <a:p>
            <a:endParaRPr lang="en-GB" dirty="0"/>
          </a:p>
        </p:txBody>
      </p:sp>
      <p:sp>
        <p:nvSpPr>
          <p:cNvPr id="3" name="Date Placeholder 2"/>
          <p:cNvSpPr>
            <a:spLocks noGrp="1"/>
          </p:cNvSpPr>
          <p:nvPr>
            <p:ph type="dt" idx="1"/>
          </p:nvPr>
        </p:nvSpPr>
        <p:spPr>
          <a:xfrm>
            <a:off x="4752024" y="183674"/>
            <a:ext cx="4139564" cy="246221"/>
          </a:xfrm>
          <a:prstGeom prst="rect">
            <a:avLst/>
          </a:prstGeom>
        </p:spPr>
        <p:txBody>
          <a:bodyPr vert="horz" wrap="square" lIns="91440" tIns="45720" rIns="91440" bIns="45720" rtlCol="0">
            <a:spAutoFit/>
          </a:bodyPr>
          <a:lstStyle>
            <a:lvl1pPr algn="r">
              <a:defRPr sz="1000">
                <a:latin typeface="Arial" panose="020B0604020202020204" pitchFamily="34" charset="0"/>
                <a:cs typeface="Arial" panose="020B0604020202020204" pitchFamily="34" charset="0"/>
              </a:defRPr>
            </a:lvl1pPr>
          </a:lstStyle>
          <a:p>
            <a:fld id="{9BA9ED64-0ADF-46CE-9E4F-53EDBA1EDEC4}" type="datetimeFigureOut">
              <a:rPr lang="en-GB" smtClean="0"/>
              <a:pPr/>
              <a:t>04/05/2016</a:t>
            </a:fld>
            <a:endParaRPr lang="en-GB"/>
          </a:p>
        </p:txBody>
      </p:sp>
      <p:sp>
        <p:nvSpPr>
          <p:cNvPr id="6" name="Footer Placeholder 5"/>
          <p:cNvSpPr>
            <a:spLocks noGrp="1"/>
          </p:cNvSpPr>
          <p:nvPr>
            <p:ph type="ftr" sz="quarter" idx="4"/>
          </p:nvPr>
        </p:nvSpPr>
        <p:spPr>
          <a:xfrm>
            <a:off x="250825" y="6420090"/>
            <a:ext cx="4141150" cy="246221"/>
          </a:xfrm>
          <a:prstGeom prst="rect">
            <a:avLst/>
          </a:prstGeom>
        </p:spPr>
        <p:txBody>
          <a:bodyPr vert="horz" wrap="square" lIns="91440" tIns="45720" rIns="91440" bIns="45720" rtlCol="0" anchor="b">
            <a:spAutoFit/>
          </a:bodyPr>
          <a:lstStyle>
            <a:lvl1pPr algn="l">
              <a:defRPr sz="1000">
                <a:latin typeface="Arial" panose="020B0604020202020204" pitchFamily="34" charset="0"/>
                <a:cs typeface="Arial" panose="020B0604020202020204" pitchFamily="34" charset="0"/>
              </a:defRPr>
            </a:lvl1pPr>
          </a:lstStyle>
          <a:p>
            <a:endParaRPr lang="en-GB" dirty="0"/>
          </a:p>
        </p:txBody>
      </p:sp>
      <p:sp>
        <p:nvSpPr>
          <p:cNvPr id="7" name="Slide Number Placeholder 6"/>
          <p:cNvSpPr>
            <a:spLocks noGrp="1"/>
          </p:cNvSpPr>
          <p:nvPr>
            <p:ph type="sldNum" sz="quarter" idx="5"/>
          </p:nvPr>
        </p:nvSpPr>
        <p:spPr>
          <a:xfrm>
            <a:off x="4752024" y="6422867"/>
            <a:ext cx="4139564" cy="246221"/>
          </a:xfrm>
          <a:prstGeom prst="rect">
            <a:avLst/>
          </a:prstGeom>
        </p:spPr>
        <p:txBody>
          <a:bodyPr vert="horz" wrap="square" lIns="91440" tIns="45720" rIns="91440" bIns="45720" rtlCol="0" anchor="b">
            <a:spAutoFit/>
          </a:bodyPr>
          <a:lstStyle>
            <a:lvl1pPr algn="r">
              <a:defRPr sz="1000">
                <a:latin typeface="Arial" panose="020B0604020202020204" pitchFamily="34" charset="0"/>
                <a:cs typeface="Arial" panose="020B0604020202020204" pitchFamily="34" charset="0"/>
              </a:defRPr>
            </a:lvl1pPr>
          </a:lstStyle>
          <a:p>
            <a:fld id="{8A478A9A-ADE8-49A2-AF0A-1FE9A88297B5}" type="slidenum">
              <a:rPr lang="en-GB" smtClean="0"/>
              <a:pPr/>
              <a:t>‹#›</a:t>
            </a:fld>
            <a:endParaRPr lang="en-GB"/>
          </a:p>
        </p:txBody>
      </p:sp>
      <p:sp>
        <p:nvSpPr>
          <p:cNvPr id="9" name="Notes Placeholder 8"/>
          <p:cNvSpPr>
            <a:spLocks noGrp="1"/>
          </p:cNvSpPr>
          <p:nvPr>
            <p:ph type="body" sz="quarter" idx="3"/>
          </p:nvPr>
        </p:nvSpPr>
        <p:spPr>
          <a:xfrm>
            <a:off x="4752024" y="548616"/>
            <a:ext cx="4139564" cy="5760768"/>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Slide Image Placeholder 3"/>
          <p:cNvSpPr>
            <a:spLocks noGrp="1" noRot="1" noChangeAspect="1"/>
          </p:cNvSpPr>
          <p:nvPr>
            <p:ph type="sldImg" idx="2"/>
          </p:nvPr>
        </p:nvSpPr>
        <p:spPr>
          <a:xfrm>
            <a:off x="249852" y="548616"/>
            <a:ext cx="4142123" cy="3106592"/>
          </a:xfrm>
          <a:prstGeom prst="rect">
            <a:avLst/>
          </a:prstGeom>
          <a:noFill/>
          <a:ln w="12700">
            <a:solidFill>
              <a:prstClr val="black"/>
            </a:solidFill>
          </a:ln>
        </p:spPr>
        <p:txBody>
          <a:bodyPr vert="horz" lIns="91440" tIns="45720" rIns="91440" bIns="45720" rtlCol="0" anchor="ctr"/>
          <a:lstStyle/>
          <a:p>
            <a:endParaRPr lang="en-GB"/>
          </a:p>
        </p:txBody>
      </p:sp>
    </p:spTree>
    <p:extLst>
      <p:ext uri="{BB962C8B-B14F-4D97-AF65-F5344CB8AC3E}">
        <p14:creationId xmlns:p14="http://schemas.microsoft.com/office/powerpoint/2010/main" val="41223323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857500" y="514350"/>
            <a:ext cx="3429000" cy="2571750"/>
          </a:xfrm>
          <a:prstGeom prst="rect">
            <a:avLst/>
          </a:prstGeom>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8A478A9A-ADE8-49A2-AF0A-1FE9A88297B5}" type="slidenum">
              <a:rPr lang="en-GB" smtClean="0"/>
              <a:pPr/>
              <a:t>2</a:t>
            </a:fld>
            <a:endParaRPr lang="en-GB"/>
          </a:p>
        </p:txBody>
      </p:sp>
    </p:spTree>
    <p:extLst>
      <p:ext uri="{BB962C8B-B14F-4D97-AF65-F5344CB8AC3E}">
        <p14:creationId xmlns:p14="http://schemas.microsoft.com/office/powerpoint/2010/main" val="3971453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50825" y="549275"/>
            <a:ext cx="4140200" cy="3105150"/>
          </a:xfrm>
        </p:spPr>
      </p:sp>
      <p:sp>
        <p:nvSpPr>
          <p:cNvPr id="3" name="Notes Placeholder 2"/>
          <p:cNvSpPr>
            <a:spLocks noGrp="1"/>
          </p:cNvSpPr>
          <p:nvPr>
            <p:ph type="body" idx="1"/>
          </p:nvPr>
        </p:nvSpPr>
        <p:spPr/>
        <p:txBody>
          <a:bodyPr/>
          <a:lstStyle/>
          <a:p>
            <a:r>
              <a:rPr lang="en-GB" dirty="0" smtClean="0"/>
              <a:t>Explain the difference between where a resource</a:t>
            </a:r>
            <a:r>
              <a:rPr lang="en-GB" baseline="0" dirty="0" smtClean="0"/>
              <a:t> is produced and where it is used. Where it is used is the relevant bit with regard to copyright law.</a:t>
            </a:r>
            <a:endParaRPr lang="en-GB" dirty="0"/>
          </a:p>
        </p:txBody>
      </p:sp>
      <p:sp>
        <p:nvSpPr>
          <p:cNvPr id="4" name="Slide Number Placeholder 3"/>
          <p:cNvSpPr>
            <a:spLocks noGrp="1"/>
          </p:cNvSpPr>
          <p:nvPr>
            <p:ph type="sldNum" sz="quarter" idx="10"/>
          </p:nvPr>
        </p:nvSpPr>
        <p:spPr/>
        <p:txBody>
          <a:bodyPr/>
          <a:lstStyle/>
          <a:p>
            <a:fld id="{8A478A9A-ADE8-49A2-AF0A-1FE9A88297B5}" type="slidenum">
              <a:rPr lang="en-GB" smtClean="0"/>
              <a:pPr/>
              <a:t>4</a:t>
            </a:fld>
            <a:endParaRPr lang="en-GB"/>
          </a:p>
        </p:txBody>
      </p:sp>
    </p:spTree>
    <p:extLst>
      <p:ext uri="{BB962C8B-B14F-4D97-AF65-F5344CB8AC3E}">
        <p14:creationId xmlns:p14="http://schemas.microsoft.com/office/powerpoint/2010/main" val="7795578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50825" y="549275"/>
            <a:ext cx="4140200" cy="3105150"/>
          </a:xfrm>
        </p:spPr>
      </p:sp>
      <p:sp>
        <p:nvSpPr>
          <p:cNvPr id="3" name="Notes Placeholder 2"/>
          <p:cNvSpPr>
            <a:spLocks noGrp="1"/>
          </p:cNvSpPr>
          <p:nvPr>
            <p:ph type="body" idx="1"/>
          </p:nvPr>
        </p:nvSpPr>
        <p:spPr/>
        <p:txBody>
          <a:bodyPr/>
          <a:lstStyle/>
          <a:p>
            <a:r>
              <a:rPr lang="en-GB" dirty="0" smtClean="0"/>
              <a:t>Why do this? If I have found this photo on the web and want to illustrate my talk on</a:t>
            </a:r>
            <a:r>
              <a:rPr lang="en-GB" baseline="0" dirty="0" smtClean="0"/>
              <a:t> the maintenance of the Falkirk Wheel, this referencing format allows me to acknowledge the photographer’s work and the student to view the photo in its original context.</a:t>
            </a:r>
            <a:endParaRPr lang="en-GB" dirty="0"/>
          </a:p>
        </p:txBody>
      </p:sp>
      <p:sp>
        <p:nvSpPr>
          <p:cNvPr id="4" name="Slide Number Placeholder 3"/>
          <p:cNvSpPr>
            <a:spLocks noGrp="1"/>
          </p:cNvSpPr>
          <p:nvPr>
            <p:ph type="sldNum" sz="quarter" idx="10"/>
          </p:nvPr>
        </p:nvSpPr>
        <p:spPr/>
        <p:txBody>
          <a:bodyPr/>
          <a:lstStyle/>
          <a:p>
            <a:fld id="{8A478A9A-ADE8-49A2-AF0A-1FE9A88297B5}" type="slidenum">
              <a:rPr lang="en-GB" smtClean="0"/>
              <a:pPr/>
              <a:t>8</a:t>
            </a:fld>
            <a:endParaRPr lang="en-GB"/>
          </a:p>
        </p:txBody>
      </p:sp>
    </p:spTree>
    <p:extLst>
      <p:ext uri="{BB962C8B-B14F-4D97-AF65-F5344CB8AC3E}">
        <p14:creationId xmlns:p14="http://schemas.microsoft.com/office/powerpoint/2010/main" val="31776435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50825" y="549275"/>
            <a:ext cx="4140200" cy="3105150"/>
          </a:xfrm>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Why do this? If I have found this diagram</a:t>
            </a:r>
            <a:r>
              <a:rPr lang="en-GB" baseline="0" dirty="0" smtClean="0"/>
              <a:t> in a text</a:t>
            </a:r>
            <a:r>
              <a:rPr lang="en-GB" dirty="0" smtClean="0"/>
              <a:t> and want to illustrate my talk on</a:t>
            </a:r>
            <a:r>
              <a:rPr lang="en-GB" baseline="0" dirty="0" smtClean="0"/>
              <a:t> engineering design, this referencing format allows me to acknowledge the authors’ work and the student to view the full text.</a:t>
            </a:r>
            <a:endParaRPr lang="en-GB" dirty="0" smtClean="0"/>
          </a:p>
        </p:txBody>
      </p:sp>
      <p:sp>
        <p:nvSpPr>
          <p:cNvPr id="4" name="Slide Number Placeholder 3"/>
          <p:cNvSpPr>
            <a:spLocks noGrp="1"/>
          </p:cNvSpPr>
          <p:nvPr>
            <p:ph type="sldNum" sz="quarter" idx="10"/>
          </p:nvPr>
        </p:nvSpPr>
        <p:spPr/>
        <p:txBody>
          <a:bodyPr/>
          <a:lstStyle/>
          <a:p>
            <a:fld id="{8A478A9A-ADE8-49A2-AF0A-1FE9A88297B5}" type="slidenum">
              <a:rPr lang="en-GB" smtClean="0"/>
              <a:pPr/>
              <a:t>9</a:t>
            </a:fld>
            <a:endParaRPr lang="en-GB"/>
          </a:p>
        </p:txBody>
      </p:sp>
    </p:spTree>
    <p:extLst>
      <p:ext uri="{BB962C8B-B14F-4D97-AF65-F5344CB8AC3E}">
        <p14:creationId xmlns:p14="http://schemas.microsoft.com/office/powerpoint/2010/main" val="34803272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50825" y="549275"/>
            <a:ext cx="4140200" cy="3105150"/>
          </a:xfrm>
        </p:spPr>
      </p:sp>
      <p:sp>
        <p:nvSpPr>
          <p:cNvPr id="3" name="Notes Placeholder 2"/>
          <p:cNvSpPr>
            <a:spLocks noGrp="1"/>
          </p:cNvSpPr>
          <p:nvPr>
            <p:ph type="body" idx="1"/>
          </p:nvPr>
        </p:nvSpPr>
        <p:spPr/>
        <p:txBody>
          <a:bodyPr/>
          <a:lstStyle/>
          <a:p>
            <a:r>
              <a:rPr lang="en-GB" dirty="0" smtClean="0"/>
              <a:t>It</a:t>
            </a:r>
            <a:r>
              <a:rPr lang="en-GB" baseline="0" dirty="0" smtClean="0"/>
              <a:t> is useful to add definitions, this format allows the student to view the whole </a:t>
            </a:r>
            <a:r>
              <a:rPr lang="en-GB" baseline="0" dirty="0" err="1" smtClean="0"/>
              <a:t>ebook</a:t>
            </a:r>
            <a:r>
              <a:rPr lang="en-GB" baseline="0" dirty="0" smtClean="0"/>
              <a:t> online.</a:t>
            </a:r>
            <a:endParaRPr lang="en-GB" dirty="0"/>
          </a:p>
        </p:txBody>
      </p:sp>
      <p:sp>
        <p:nvSpPr>
          <p:cNvPr id="4" name="Slide Number Placeholder 3"/>
          <p:cNvSpPr>
            <a:spLocks noGrp="1"/>
          </p:cNvSpPr>
          <p:nvPr>
            <p:ph type="sldNum" sz="quarter" idx="10"/>
          </p:nvPr>
        </p:nvSpPr>
        <p:spPr/>
        <p:txBody>
          <a:bodyPr/>
          <a:lstStyle/>
          <a:p>
            <a:fld id="{8A478A9A-ADE8-49A2-AF0A-1FE9A88297B5}" type="slidenum">
              <a:rPr lang="en-GB" smtClean="0"/>
              <a:pPr/>
              <a:t>10</a:t>
            </a:fld>
            <a:endParaRPr lang="en-GB"/>
          </a:p>
        </p:txBody>
      </p:sp>
    </p:spTree>
    <p:extLst>
      <p:ext uri="{BB962C8B-B14F-4D97-AF65-F5344CB8AC3E}">
        <p14:creationId xmlns:p14="http://schemas.microsoft.com/office/powerpoint/2010/main" val="26445494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857500" y="514350"/>
            <a:ext cx="3429000" cy="2571750"/>
          </a:xfrm>
          <a:prstGeom prst="rect">
            <a:avLst/>
          </a:prstGeom>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8A478A9A-ADE8-49A2-AF0A-1FE9A88297B5}" type="slidenum">
              <a:rPr lang="en-GB" smtClean="0"/>
              <a:pPr/>
              <a:t>18</a:t>
            </a:fld>
            <a:endParaRPr lang="en-GB"/>
          </a:p>
        </p:txBody>
      </p:sp>
    </p:spTree>
    <p:extLst>
      <p:ext uri="{BB962C8B-B14F-4D97-AF65-F5344CB8AC3E}">
        <p14:creationId xmlns:p14="http://schemas.microsoft.com/office/powerpoint/2010/main" val="39714531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Master" Target="../slideMasters/slideMaster1.xml"/><Relationship Id="rId4" Type="http://schemas.openxmlformats.org/officeDocument/2006/relationships/image" Target="../media/image5.emf"/></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resentation Start">
    <p:spTree>
      <p:nvGrpSpPr>
        <p:cNvPr id="1" name=""/>
        <p:cNvGrpSpPr/>
        <p:nvPr/>
      </p:nvGrpSpPr>
      <p:grpSpPr>
        <a:xfrm>
          <a:off x="0" y="0"/>
          <a:ext cx="0" cy="0"/>
          <a:chOff x="0" y="0"/>
          <a:chExt cx="0" cy="0"/>
        </a:xfrm>
      </p:grpSpPr>
      <p:sp>
        <p:nvSpPr>
          <p:cNvPr id="3" name="Rectangle 2"/>
          <p:cNvSpPr/>
          <p:nvPr userDrawn="1"/>
        </p:nvSpPr>
        <p:spPr>
          <a:xfrm>
            <a:off x="250826" y="188914"/>
            <a:ext cx="8642351" cy="6480175"/>
          </a:xfrm>
          <a:prstGeom prst="rect">
            <a:avLst/>
          </a:prstGeom>
          <a:solidFill>
            <a:srgbClr val="01498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solidFill>
                <a:srgbClr val="01498E"/>
              </a:solidFill>
            </a:endParaRPr>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007592" y="6229042"/>
            <a:ext cx="3704960" cy="254716"/>
          </a:xfrm>
          <a:prstGeom prst="rect">
            <a:avLst/>
          </a:prstGeom>
        </p:spPr>
      </p:pic>
      <p:pic>
        <p:nvPicPr>
          <p:cNvPr id="7" name="Picture 6"/>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32127" y="5409253"/>
            <a:ext cx="1914660" cy="1080000"/>
          </a:xfrm>
          <a:prstGeom prst="rect">
            <a:avLst/>
          </a:prstGeom>
        </p:spPr>
      </p:pic>
      <p:sp>
        <p:nvSpPr>
          <p:cNvPr id="12" name="Text Placeholder 2"/>
          <p:cNvSpPr>
            <a:spLocks noGrp="1"/>
          </p:cNvSpPr>
          <p:nvPr>
            <p:ph type="body" sz="quarter" idx="10" hasCustomPrompt="1"/>
          </p:nvPr>
        </p:nvSpPr>
        <p:spPr>
          <a:xfrm>
            <a:off x="431471" y="1178700"/>
            <a:ext cx="5760746" cy="400110"/>
          </a:xfrm>
          <a:prstGeom prst="rect">
            <a:avLst/>
          </a:prstGeom>
        </p:spPr>
        <p:txBody>
          <a:bodyPr wrap="square">
            <a:spAutoFit/>
          </a:bodyPr>
          <a:lstStyle>
            <a:lvl1pPr marL="0" indent="0">
              <a:buNone/>
              <a:defRPr sz="2000" b="1">
                <a:solidFill>
                  <a:schemeClr val="bg1"/>
                </a:solidFill>
                <a:latin typeface="Arial" panose="020B0604020202020204" pitchFamily="34" charset="0"/>
                <a:cs typeface="Arial" panose="020B0604020202020204" pitchFamily="34" charset="0"/>
              </a:defRPr>
            </a:lvl1pPr>
          </a:lstStyle>
          <a:p>
            <a:pPr lvl="0"/>
            <a:r>
              <a:rPr lang="en-GB" dirty="0" smtClean="0"/>
              <a:t>Presenter’s Name (click to edit)</a:t>
            </a:r>
          </a:p>
        </p:txBody>
      </p:sp>
      <p:sp>
        <p:nvSpPr>
          <p:cNvPr id="13" name="Text Placeholder 4"/>
          <p:cNvSpPr>
            <a:spLocks noGrp="1"/>
          </p:cNvSpPr>
          <p:nvPr>
            <p:ph type="body" sz="quarter" idx="11" hasCustomPrompt="1"/>
          </p:nvPr>
        </p:nvSpPr>
        <p:spPr>
          <a:xfrm>
            <a:off x="431412" y="1988808"/>
            <a:ext cx="5760806" cy="400110"/>
          </a:xfrm>
          <a:prstGeom prst="rect">
            <a:avLst/>
          </a:prstGeom>
        </p:spPr>
        <p:txBody>
          <a:bodyPr wrap="square">
            <a:spAutoFit/>
          </a:bodyPr>
          <a:lstStyle>
            <a:lvl1pPr marL="0" indent="0">
              <a:buNone/>
              <a:defRPr sz="2000" baseline="0">
                <a:solidFill>
                  <a:schemeClr val="bg1"/>
                </a:solidFill>
                <a:latin typeface="Arial" panose="020B0604020202020204" pitchFamily="34" charset="0"/>
                <a:cs typeface="Arial" panose="020B0604020202020204" pitchFamily="34" charset="0"/>
              </a:defRPr>
            </a:lvl1pPr>
          </a:lstStyle>
          <a:p>
            <a:pPr lvl="0"/>
            <a:r>
              <a:rPr lang="en-GB" dirty="0" smtClean="0"/>
              <a:t>Presentation Title (click to edit)</a:t>
            </a:r>
            <a:endParaRPr lang="en-GB" dirty="0"/>
          </a:p>
        </p:txBody>
      </p:sp>
      <p:sp>
        <p:nvSpPr>
          <p:cNvPr id="2" name="Rectangle 1"/>
          <p:cNvSpPr/>
          <p:nvPr userDrawn="1"/>
        </p:nvSpPr>
        <p:spPr>
          <a:xfrm>
            <a:off x="6552200" y="374614"/>
            <a:ext cx="2160000" cy="2160292"/>
          </a:xfrm>
          <a:prstGeom prst="rect">
            <a:avLst/>
          </a:prstGeom>
          <a:blipFill dpi="0" rotWithShape="1">
            <a:blip r:embed="rId4"/>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835898344"/>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xt">
    <p:spTree>
      <p:nvGrpSpPr>
        <p:cNvPr id="1" name=""/>
        <p:cNvGrpSpPr/>
        <p:nvPr/>
      </p:nvGrpSpPr>
      <p:grpSpPr>
        <a:xfrm>
          <a:off x="0" y="0"/>
          <a:ext cx="0" cy="0"/>
          <a:chOff x="0" y="0"/>
          <a:chExt cx="0" cy="0"/>
        </a:xfrm>
      </p:grpSpPr>
      <p:sp>
        <p:nvSpPr>
          <p:cNvPr id="5" name="Text Placeholder 6"/>
          <p:cNvSpPr>
            <a:spLocks noGrp="1"/>
          </p:cNvSpPr>
          <p:nvPr>
            <p:ph type="body" sz="quarter" idx="12" hasCustomPrompt="1"/>
          </p:nvPr>
        </p:nvSpPr>
        <p:spPr>
          <a:xfrm>
            <a:off x="431800" y="368300"/>
            <a:ext cx="8280400" cy="400110"/>
          </a:xfrm>
          <a:prstGeom prst="rect">
            <a:avLst/>
          </a:prstGeom>
          <a:noFill/>
        </p:spPr>
        <p:txBody>
          <a:bodyPr wrap="square">
            <a:spAutoFit/>
          </a:bodyPr>
          <a:lstStyle>
            <a:lvl1pPr marL="0" indent="0">
              <a:buNone/>
              <a:defRPr sz="2000" baseline="0">
                <a:solidFill>
                  <a:schemeClr val="tx1"/>
                </a:solidFill>
                <a:latin typeface="Arial" pitchFamily="34" charset="0"/>
                <a:cs typeface="Arial" pitchFamily="34" charset="0"/>
              </a:defRPr>
            </a:lvl1pPr>
          </a:lstStyle>
          <a:p>
            <a:pPr lvl="0"/>
            <a:r>
              <a:rPr lang="en-GB" dirty="0" smtClean="0"/>
              <a:t>Section Paragraph (click to edit)</a:t>
            </a:r>
            <a:endParaRPr lang="en-GB" dirty="0"/>
          </a:p>
        </p:txBody>
      </p:sp>
    </p:spTree>
    <p:extLst>
      <p:ext uri="{BB962C8B-B14F-4D97-AF65-F5344CB8AC3E}">
        <p14:creationId xmlns:p14="http://schemas.microsoft.com/office/powerpoint/2010/main" val="1156513735"/>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Subtitle, Object">
    <p:spTree>
      <p:nvGrpSpPr>
        <p:cNvPr id="1" name=""/>
        <p:cNvGrpSpPr/>
        <p:nvPr/>
      </p:nvGrpSpPr>
      <p:grpSpPr>
        <a:xfrm>
          <a:off x="0" y="0"/>
          <a:ext cx="0" cy="0"/>
          <a:chOff x="0" y="0"/>
          <a:chExt cx="0" cy="0"/>
        </a:xfrm>
      </p:grpSpPr>
      <p:sp>
        <p:nvSpPr>
          <p:cNvPr id="12" name="Content Placeholder 11"/>
          <p:cNvSpPr>
            <a:spLocks noGrp="1"/>
          </p:cNvSpPr>
          <p:nvPr>
            <p:ph sz="quarter" idx="13" hasCustomPrompt="1"/>
          </p:nvPr>
        </p:nvSpPr>
        <p:spPr>
          <a:xfrm>
            <a:off x="431800" y="2168525"/>
            <a:ext cx="8280400" cy="3690938"/>
          </a:xfrm>
          <a:prstGeom prst="rect">
            <a:avLst/>
          </a:prstGeom>
        </p:spPr>
        <p:txBody>
          <a:bodyPr/>
          <a:lstStyle>
            <a:lvl1pPr marL="0" indent="0">
              <a:buNone/>
              <a:defRPr sz="2400">
                <a:latin typeface="Arial" pitchFamily="34" charset="0"/>
                <a:cs typeface="Arial" pitchFamily="34" charset="0"/>
              </a:defRPr>
            </a:lvl1pPr>
          </a:lstStyle>
          <a:p>
            <a:pPr lvl="0"/>
            <a:r>
              <a:rPr lang="en-GB" dirty="0" smtClean="0"/>
              <a:t>Object (Click an icon below)</a:t>
            </a:r>
            <a:endParaRPr lang="en-GB" dirty="0"/>
          </a:p>
        </p:txBody>
      </p:sp>
      <p:sp>
        <p:nvSpPr>
          <p:cNvPr id="5" name="Text Placeholder 9"/>
          <p:cNvSpPr>
            <a:spLocks noGrp="1"/>
          </p:cNvSpPr>
          <p:nvPr>
            <p:ph type="body" sz="quarter" idx="10" hasCustomPrompt="1"/>
          </p:nvPr>
        </p:nvSpPr>
        <p:spPr>
          <a:xfrm>
            <a:off x="431800" y="368301"/>
            <a:ext cx="8280400" cy="461665"/>
          </a:xfrm>
          <a:prstGeom prst="rect">
            <a:avLst/>
          </a:prstGeom>
        </p:spPr>
        <p:txBody>
          <a:bodyPr wrap="square">
            <a:spAutoFit/>
          </a:bodyPr>
          <a:lstStyle>
            <a:lvl1pPr marL="0" indent="0">
              <a:buNone/>
              <a:defRPr sz="2400" b="1" baseline="0">
                <a:solidFill>
                  <a:srgbClr val="01498E"/>
                </a:solidFill>
                <a:latin typeface="Arial" pitchFamily="34" charset="0"/>
                <a:cs typeface="Arial" pitchFamily="34" charset="0"/>
              </a:defRPr>
            </a:lvl1pPr>
          </a:lstStyle>
          <a:p>
            <a:pPr lvl="0"/>
            <a:r>
              <a:rPr lang="en-GB" dirty="0" smtClean="0"/>
              <a:t>Section Title (click to edit)</a:t>
            </a:r>
          </a:p>
        </p:txBody>
      </p:sp>
      <p:sp>
        <p:nvSpPr>
          <p:cNvPr id="6" name="Text Placeholder 7"/>
          <p:cNvSpPr>
            <a:spLocks noGrp="1"/>
          </p:cNvSpPr>
          <p:nvPr>
            <p:ph type="body" sz="quarter" idx="12" hasCustomPrompt="1"/>
          </p:nvPr>
        </p:nvSpPr>
        <p:spPr>
          <a:xfrm>
            <a:off x="431800" y="1358900"/>
            <a:ext cx="8280400" cy="400110"/>
          </a:xfrm>
          <a:prstGeom prst="rect">
            <a:avLst/>
          </a:prstGeom>
        </p:spPr>
        <p:txBody>
          <a:bodyPr wrap="square">
            <a:spAutoFit/>
          </a:bodyPr>
          <a:lstStyle>
            <a:lvl1pPr marL="0" indent="0">
              <a:buNone/>
              <a:defRPr sz="2000" b="1" baseline="0">
                <a:latin typeface="Arial" pitchFamily="34" charset="0"/>
                <a:cs typeface="Arial" pitchFamily="34" charset="0"/>
              </a:defRPr>
            </a:lvl1pPr>
          </a:lstStyle>
          <a:p>
            <a:pPr lvl="0"/>
            <a:r>
              <a:rPr lang="en-GB" dirty="0" smtClean="0">
                <a:latin typeface="Arial" pitchFamily="34" charset="0"/>
                <a:cs typeface="Arial" pitchFamily="34" charset="0"/>
              </a:rPr>
              <a:t>Section Subtitle (click to edit)</a:t>
            </a:r>
          </a:p>
        </p:txBody>
      </p:sp>
    </p:spTree>
    <p:extLst>
      <p:ext uri="{BB962C8B-B14F-4D97-AF65-F5344CB8AC3E}">
        <p14:creationId xmlns:p14="http://schemas.microsoft.com/office/powerpoint/2010/main" val="616733619"/>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Object">
    <p:spTree>
      <p:nvGrpSpPr>
        <p:cNvPr id="1" name=""/>
        <p:cNvGrpSpPr/>
        <p:nvPr/>
      </p:nvGrpSpPr>
      <p:grpSpPr>
        <a:xfrm>
          <a:off x="0" y="0"/>
          <a:ext cx="0" cy="0"/>
          <a:chOff x="0" y="0"/>
          <a:chExt cx="0" cy="0"/>
        </a:xfrm>
      </p:grpSpPr>
      <p:sp>
        <p:nvSpPr>
          <p:cNvPr id="8" name="Content Placeholder 7"/>
          <p:cNvSpPr>
            <a:spLocks noGrp="1"/>
          </p:cNvSpPr>
          <p:nvPr>
            <p:ph sz="quarter" idx="11" hasCustomPrompt="1"/>
          </p:nvPr>
        </p:nvSpPr>
        <p:spPr>
          <a:xfrm>
            <a:off x="431800" y="1358899"/>
            <a:ext cx="8280400" cy="4500563"/>
          </a:xfrm>
          <a:prstGeom prst="rect">
            <a:avLst/>
          </a:prstGeom>
        </p:spPr>
        <p:txBody>
          <a:bodyPr/>
          <a:lstStyle>
            <a:lvl1pPr marL="0" indent="0">
              <a:buNone/>
              <a:defRPr sz="2400">
                <a:latin typeface="Arial" pitchFamily="34" charset="0"/>
                <a:cs typeface="Arial" pitchFamily="34" charset="0"/>
              </a:defRPr>
            </a:lvl1pPr>
          </a:lstStyle>
          <a:p>
            <a:pPr lvl="0"/>
            <a:r>
              <a:rPr lang="en-GB" dirty="0" smtClean="0"/>
              <a:t>Object (Click an icon below)</a:t>
            </a:r>
            <a:endParaRPr lang="en-GB" dirty="0"/>
          </a:p>
        </p:txBody>
      </p:sp>
      <p:sp>
        <p:nvSpPr>
          <p:cNvPr id="4" name="Text Placeholder 9"/>
          <p:cNvSpPr>
            <a:spLocks noGrp="1"/>
          </p:cNvSpPr>
          <p:nvPr>
            <p:ph type="body" sz="quarter" idx="12" hasCustomPrompt="1"/>
          </p:nvPr>
        </p:nvSpPr>
        <p:spPr>
          <a:xfrm>
            <a:off x="431800" y="368301"/>
            <a:ext cx="8280400" cy="461665"/>
          </a:xfrm>
          <a:prstGeom prst="rect">
            <a:avLst/>
          </a:prstGeom>
        </p:spPr>
        <p:txBody>
          <a:bodyPr wrap="square">
            <a:spAutoFit/>
          </a:bodyPr>
          <a:lstStyle>
            <a:lvl1pPr marL="0" indent="0">
              <a:buNone/>
              <a:defRPr sz="2400" b="1" baseline="0">
                <a:solidFill>
                  <a:srgbClr val="01498E"/>
                </a:solidFill>
                <a:latin typeface="Arial" pitchFamily="34" charset="0"/>
                <a:cs typeface="Arial" pitchFamily="34" charset="0"/>
              </a:defRPr>
            </a:lvl1pPr>
          </a:lstStyle>
          <a:p>
            <a:pPr lvl="0"/>
            <a:r>
              <a:rPr lang="en-GB" dirty="0" smtClean="0"/>
              <a:t>Section Title (click to edit)</a:t>
            </a:r>
          </a:p>
        </p:txBody>
      </p:sp>
    </p:spTree>
    <p:extLst>
      <p:ext uri="{BB962C8B-B14F-4D97-AF65-F5344CB8AC3E}">
        <p14:creationId xmlns:p14="http://schemas.microsoft.com/office/powerpoint/2010/main" val="3988992083"/>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Object">
    <p:spTree>
      <p:nvGrpSpPr>
        <p:cNvPr id="1" name=""/>
        <p:cNvGrpSpPr/>
        <p:nvPr/>
      </p:nvGrpSpPr>
      <p:grpSpPr>
        <a:xfrm>
          <a:off x="0" y="0"/>
          <a:ext cx="0" cy="0"/>
          <a:chOff x="0" y="0"/>
          <a:chExt cx="0" cy="0"/>
        </a:xfrm>
      </p:grpSpPr>
      <p:sp>
        <p:nvSpPr>
          <p:cNvPr id="3" name="Rectangle 2"/>
          <p:cNvSpPr/>
          <p:nvPr userDrawn="1"/>
        </p:nvSpPr>
        <p:spPr>
          <a:xfrm>
            <a:off x="431802" y="368301"/>
            <a:ext cx="8101012" cy="504095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8" name="Content Placeholder 7"/>
          <p:cNvSpPr>
            <a:spLocks noGrp="1"/>
          </p:cNvSpPr>
          <p:nvPr>
            <p:ph sz="quarter" idx="10" hasCustomPrompt="1"/>
          </p:nvPr>
        </p:nvSpPr>
        <p:spPr>
          <a:xfrm>
            <a:off x="431802" y="368299"/>
            <a:ext cx="8280399" cy="5491163"/>
          </a:xfrm>
          <a:prstGeom prst="rect">
            <a:avLst/>
          </a:prstGeom>
        </p:spPr>
        <p:txBody>
          <a:bodyPr/>
          <a:lstStyle>
            <a:lvl1pPr marL="0" marR="0" indent="0" algn="l" defTabSz="457200" rtl="0" eaLnBrk="1" fontAlgn="auto" latinLnBrk="0" hangingPunct="1">
              <a:lnSpc>
                <a:spcPct val="100000"/>
              </a:lnSpc>
              <a:spcBef>
                <a:spcPct val="20000"/>
              </a:spcBef>
              <a:spcAft>
                <a:spcPts val="0"/>
              </a:spcAft>
              <a:buClrTx/>
              <a:buSzTx/>
              <a:buFont typeface="Arial"/>
              <a:buNone/>
              <a:tabLst/>
              <a:defRPr/>
            </a:lvl1p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n-GB" dirty="0" smtClean="0"/>
              <a:t>Object (Click an icon below)</a:t>
            </a:r>
          </a:p>
        </p:txBody>
      </p:sp>
    </p:spTree>
    <p:extLst>
      <p:ext uri="{BB962C8B-B14F-4D97-AF65-F5344CB8AC3E}">
        <p14:creationId xmlns:p14="http://schemas.microsoft.com/office/powerpoint/2010/main" val="1782026940"/>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Object, Overlay (top right)">
    <p:spTree>
      <p:nvGrpSpPr>
        <p:cNvPr id="1" name=""/>
        <p:cNvGrpSpPr/>
        <p:nvPr/>
      </p:nvGrpSpPr>
      <p:grpSpPr>
        <a:xfrm>
          <a:off x="0" y="0"/>
          <a:ext cx="0" cy="0"/>
          <a:chOff x="0" y="0"/>
          <a:chExt cx="0" cy="0"/>
        </a:xfrm>
      </p:grpSpPr>
      <p:sp>
        <p:nvSpPr>
          <p:cNvPr id="11" name="Content Placeholder 7"/>
          <p:cNvSpPr>
            <a:spLocks noGrp="1"/>
          </p:cNvSpPr>
          <p:nvPr>
            <p:ph sz="quarter" idx="13" hasCustomPrompt="1"/>
          </p:nvPr>
        </p:nvSpPr>
        <p:spPr>
          <a:xfrm>
            <a:off x="431801" y="368301"/>
            <a:ext cx="8280729" cy="5491162"/>
          </a:xfrm>
          <a:prstGeom prst="rect">
            <a:avLst/>
          </a:prstGeom>
        </p:spPr>
        <p:txBody>
          <a:bodyPr/>
          <a:lstStyle>
            <a:lvl1pPr marL="0" marR="0" indent="0" algn="l" defTabSz="457200" rtl="0" eaLnBrk="1" fontAlgn="auto" latinLnBrk="0" hangingPunct="1">
              <a:lnSpc>
                <a:spcPct val="100000"/>
              </a:lnSpc>
              <a:spcBef>
                <a:spcPct val="20000"/>
              </a:spcBef>
              <a:spcAft>
                <a:spcPts val="0"/>
              </a:spcAft>
              <a:buClrTx/>
              <a:buSzTx/>
              <a:buFont typeface="Arial"/>
              <a:buNone/>
              <a:tabLst/>
              <a:defRPr/>
            </a:lvl1p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n-GB" dirty="0" smtClean="0"/>
              <a:t>Object (Click an icon below)</a:t>
            </a:r>
          </a:p>
        </p:txBody>
      </p:sp>
      <p:sp>
        <p:nvSpPr>
          <p:cNvPr id="13" name="Text Placeholder 12"/>
          <p:cNvSpPr>
            <a:spLocks noGrp="1"/>
          </p:cNvSpPr>
          <p:nvPr>
            <p:ph type="body" sz="quarter" idx="11" hasCustomPrompt="1"/>
          </p:nvPr>
        </p:nvSpPr>
        <p:spPr>
          <a:xfrm>
            <a:off x="4932036" y="375319"/>
            <a:ext cx="3780165" cy="496805"/>
          </a:xfrm>
          <a:prstGeom prst="rect">
            <a:avLst/>
          </a:prstGeom>
          <a:solidFill>
            <a:schemeClr val="bg1">
              <a:alpha val="88000"/>
            </a:schemeClr>
          </a:solidFill>
        </p:spPr>
        <p:txBody>
          <a:bodyPr lIns="180000" tIns="93600" rIns="180000" bIns="93600">
            <a:normAutofit/>
          </a:bodyPr>
          <a:lstStyle>
            <a:lvl1pPr marL="0" indent="0">
              <a:buNone/>
              <a:defRPr sz="2000" b="1" baseline="0">
                <a:latin typeface="Arial" pitchFamily="34" charset="0"/>
                <a:cs typeface="Arial" pitchFamily="34" charset="0"/>
              </a:defRPr>
            </a:lvl1pPr>
          </a:lstStyle>
          <a:p>
            <a:pPr lvl="0"/>
            <a:r>
              <a:rPr lang="en-GB" sz="2000" b="1" dirty="0" smtClean="0">
                <a:latin typeface="Arial" pitchFamily="34" charset="0"/>
                <a:cs typeface="Arial" pitchFamily="34" charset="0"/>
              </a:rPr>
              <a:t>Subtitle (click to edit)</a:t>
            </a:r>
            <a:endParaRPr lang="en-GB" sz="2400" b="1" dirty="0" smtClean="0">
              <a:latin typeface="Arial" pitchFamily="34" charset="0"/>
              <a:cs typeface="Arial" pitchFamily="34" charset="0"/>
            </a:endParaRPr>
          </a:p>
        </p:txBody>
      </p:sp>
      <p:sp>
        <p:nvSpPr>
          <p:cNvPr id="15" name="Text Placeholder 14"/>
          <p:cNvSpPr>
            <a:spLocks noGrp="1"/>
          </p:cNvSpPr>
          <p:nvPr>
            <p:ph type="body" sz="quarter" idx="12" hasCustomPrompt="1"/>
          </p:nvPr>
        </p:nvSpPr>
        <p:spPr>
          <a:xfrm>
            <a:off x="4932363" y="872124"/>
            <a:ext cx="3780167" cy="2558463"/>
          </a:xfrm>
          <a:prstGeom prst="rect">
            <a:avLst/>
          </a:prstGeom>
          <a:solidFill>
            <a:schemeClr val="bg1">
              <a:alpha val="88000"/>
            </a:schemeClr>
          </a:solidFill>
        </p:spPr>
        <p:txBody>
          <a:bodyPr lIns="180000" tIns="93600" rIns="180000" bIns="93600">
            <a:normAutofit/>
          </a:bodyPr>
          <a:lstStyle>
            <a:lvl1pPr marL="0" indent="0">
              <a:buNone/>
              <a:defRPr sz="2000" baseline="0">
                <a:latin typeface="Arial" pitchFamily="34" charset="0"/>
                <a:cs typeface="Arial" pitchFamily="34" charset="0"/>
              </a:defRPr>
            </a:lvl1pPr>
          </a:lstStyle>
          <a:p>
            <a:pPr lvl="0"/>
            <a:r>
              <a:rPr lang="en-GB" dirty="0" smtClean="0"/>
              <a:t>Paragraph (click to edit)</a:t>
            </a:r>
            <a:endParaRPr lang="en-GB" dirty="0"/>
          </a:p>
        </p:txBody>
      </p:sp>
    </p:spTree>
    <p:extLst>
      <p:ext uri="{BB962C8B-B14F-4D97-AF65-F5344CB8AC3E}">
        <p14:creationId xmlns:p14="http://schemas.microsoft.com/office/powerpoint/2010/main" val="800110216"/>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Object, Overlay (bottom left)">
    <p:spTree>
      <p:nvGrpSpPr>
        <p:cNvPr id="1" name=""/>
        <p:cNvGrpSpPr/>
        <p:nvPr/>
      </p:nvGrpSpPr>
      <p:grpSpPr>
        <a:xfrm>
          <a:off x="0" y="0"/>
          <a:ext cx="0" cy="0"/>
          <a:chOff x="0" y="0"/>
          <a:chExt cx="0" cy="0"/>
        </a:xfrm>
      </p:grpSpPr>
      <p:sp>
        <p:nvSpPr>
          <p:cNvPr id="10" name="Content Placeholder 7"/>
          <p:cNvSpPr>
            <a:spLocks noGrp="1" noChangeAspect="1"/>
          </p:cNvSpPr>
          <p:nvPr>
            <p:ph sz="quarter" idx="13" hasCustomPrompt="1"/>
          </p:nvPr>
        </p:nvSpPr>
        <p:spPr>
          <a:xfrm>
            <a:off x="431801" y="368300"/>
            <a:ext cx="8280400" cy="5491163"/>
          </a:xfrm>
          <a:prstGeom prst="rect">
            <a:avLst/>
          </a:prstGeom>
        </p:spPr>
        <p:txBody>
          <a:bodyPr/>
          <a:lstStyle>
            <a:lvl1pPr marL="0" marR="0" indent="0" algn="l" defTabSz="457200" rtl="0" eaLnBrk="1" fontAlgn="auto" latinLnBrk="0" hangingPunct="1">
              <a:lnSpc>
                <a:spcPct val="100000"/>
              </a:lnSpc>
              <a:spcBef>
                <a:spcPct val="20000"/>
              </a:spcBef>
              <a:spcAft>
                <a:spcPts val="0"/>
              </a:spcAft>
              <a:buClrTx/>
              <a:buSzTx/>
              <a:buFont typeface="Arial"/>
              <a:buNone/>
              <a:tabLst/>
              <a:defRPr/>
            </a:lvl1p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n-GB" dirty="0" smtClean="0"/>
              <a:t>Object (Click an icon below)</a:t>
            </a:r>
          </a:p>
        </p:txBody>
      </p:sp>
      <p:sp>
        <p:nvSpPr>
          <p:cNvPr id="13" name="Text Placeholder 12"/>
          <p:cNvSpPr>
            <a:spLocks noGrp="1"/>
          </p:cNvSpPr>
          <p:nvPr>
            <p:ph type="body" sz="quarter" idx="11" hasCustomPrompt="1"/>
          </p:nvPr>
        </p:nvSpPr>
        <p:spPr>
          <a:xfrm>
            <a:off x="431801" y="2935552"/>
            <a:ext cx="3780152" cy="496805"/>
          </a:xfrm>
          <a:prstGeom prst="rect">
            <a:avLst/>
          </a:prstGeom>
          <a:solidFill>
            <a:srgbClr val="01498E">
              <a:alpha val="88000"/>
            </a:srgbClr>
          </a:solidFill>
        </p:spPr>
        <p:txBody>
          <a:bodyPr lIns="180000" tIns="93600" rIns="180000" bIns="93600">
            <a:normAutofit/>
          </a:bodyPr>
          <a:lstStyle>
            <a:lvl1pPr marL="0" indent="0">
              <a:buNone/>
              <a:defRPr sz="2000" b="1" baseline="0">
                <a:solidFill>
                  <a:schemeClr val="bg1"/>
                </a:solidFill>
                <a:latin typeface="Arial" pitchFamily="34" charset="0"/>
                <a:cs typeface="Arial" pitchFamily="34" charset="0"/>
              </a:defRPr>
            </a:lvl1pPr>
          </a:lstStyle>
          <a:p>
            <a:pPr lvl="0"/>
            <a:r>
              <a:rPr lang="en-GB" dirty="0" smtClean="0"/>
              <a:t>Subtitle (click to edit)</a:t>
            </a:r>
            <a:endParaRPr lang="en-GB" dirty="0"/>
          </a:p>
        </p:txBody>
      </p:sp>
      <p:sp>
        <p:nvSpPr>
          <p:cNvPr id="15" name="Text Placeholder 14"/>
          <p:cNvSpPr>
            <a:spLocks noGrp="1"/>
          </p:cNvSpPr>
          <p:nvPr>
            <p:ph type="body" sz="quarter" idx="12" hasCustomPrompt="1"/>
          </p:nvPr>
        </p:nvSpPr>
        <p:spPr>
          <a:xfrm>
            <a:off x="431802" y="3429001"/>
            <a:ext cx="3780150" cy="2430462"/>
          </a:xfrm>
          <a:prstGeom prst="rect">
            <a:avLst/>
          </a:prstGeom>
          <a:solidFill>
            <a:srgbClr val="01498E">
              <a:alpha val="88000"/>
            </a:srgbClr>
          </a:solidFill>
        </p:spPr>
        <p:txBody>
          <a:bodyPr lIns="180000" tIns="93600" rIns="180000" bIns="93600">
            <a:normAutofit/>
          </a:bodyPr>
          <a:lstStyle>
            <a:lvl1pPr marL="0" indent="0">
              <a:buNone/>
              <a:defRPr sz="2000" baseline="0">
                <a:solidFill>
                  <a:schemeClr val="bg1"/>
                </a:solidFill>
                <a:latin typeface="Arial" pitchFamily="34" charset="0"/>
                <a:cs typeface="Arial" pitchFamily="34" charset="0"/>
              </a:defRPr>
            </a:lvl1pPr>
          </a:lstStyle>
          <a:p>
            <a:pPr lvl="0"/>
            <a:r>
              <a:rPr lang="en-GB" dirty="0" smtClean="0"/>
              <a:t>Paragraph (click to edit)</a:t>
            </a:r>
            <a:endParaRPr lang="en-GB" dirty="0"/>
          </a:p>
        </p:txBody>
      </p:sp>
    </p:spTree>
    <p:extLst>
      <p:ext uri="{BB962C8B-B14F-4D97-AF65-F5344CB8AC3E}">
        <p14:creationId xmlns:p14="http://schemas.microsoft.com/office/powerpoint/2010/main" val="1415256267"/>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ext (left), Object (right)">
    <p:spTree>
      <p:nvGrpSpPr>
        <p:cNvPr id="1" name=""/>
        <p:cNvGrpSpPr/>
        <p:nvPr/>
      </p:nvGrpSpPr>
      <p:grpSpPr>
        <a:xfrm>
          <a:off x="0" y="0"/>
          <a:ext cx="0" cy="0"/>
          <a:chOff x="0" y="0"/>
          <a:chExt cx="0" cy="0"/>
        </a:xfrm>
      </p:grpSpPr>
      <p:sp>
        <p:nvSpPr>
          <p:cNvPr id="7" name="Content Placeholder 6"/>
          <p:cNvSpPr>
            <a:spLocks noGrp="1"/>
          </p:cNvSpPr>
          <p:nvPr>
            <p:ph sz="quarter" idx="12" hasCustomPrompt="1"/>
          </p:nvPr>
        </p:nvSpPr>
        <p:spPr>
          <a:xfrm>
            <a:off x="4751389" y="368609"/>
            <a:ext cx="3960812" cy="5490853"/>
          </a:xfrm>
          <a:prstGeom prst="rect">
            <a:avLst/>
          </a:prstGeom>
        </p:spPr>
        <p:txBody>
          <a:bodyPr/>
          <a:lstStyle>
            <a:lvl1pPr marL="0" indent="0">
              <a:buNone/>
              <a:defRPr/>
            </a:lvl1pPr>
          </a:lstStyle>
          <a:p>
            <a:pPr lvl="0"/>
            <a:r>
              <a:rPr lang="en-GB" dirty="0" smtClean="0"/>
              <a:t>Object (Click an icon below)</a:t>
            </a:r>
            <a:endParaRPr lang="en-GB" dirty="0"/>
          </a:p>
        </p:txBody>
      </p:sp>
      <p:sp>
        <p:nvSpPr>
          <p:cNvPr id="4" name="Text Placeholder 6"/>
          <p:cNvSpPr>
            <a:spLocks noGrp="1"/>
          </p:cNvSpPr>
          <p:nvPr>
            <p:ph type="body" sz="quarter" idx="13" hasCustomPrompt="1"/>
          </p:nvPr>
        </p:nvSpPr>
        <p:spPr>
          <a:xfrm>
            <a:off x="431800" y="368609"/>
            <a:ext cx="3960813" cy="400110"/>
          </a:xfrm>
          <a:prstGeom prst="rect">
            <a:avLst/>
          </a:prstGeom>
          <a:noFill/>
        </p:spPr>
        <p:txBody>
          <a:bodyPr wrap="square">
            <a:spAutoFit/>
          </a:bodyPr>
          <a:lstStyle>
            <a:lvl1pPr marL="0" indent="0">
              <a:buNone/>
              <a:defRPr sz="2000" baseline="0">
                <a:solidFill>
                  <a:schemeClr val="tx1"/>
                </a:solidFill>
                <a:latin typeface="Arial" pitchFamily="34" charset="0"/>
                <a:cs typeface="Arial" pitchFamily="34" charset="0"/>
              </a:defRPr>
            </a:lvl1pPr>
          </a:lstStyle>
          <a:p>
            <a:pPr lvl="0"/>
            <a:r>
              <a:rPr lang="en-GB" dirty="0" smtClean="0"/>
              <a:t>Paragraph Text (click to edit)</a:t>
            </a:r>
            <a:endParaRPr lang="en-GB" dirty="0"/>
          </a:p>
        </p:txBody>
      </p:sp>
    </p:spTree>
    <p:extLst>
      <p:ext uri="{BB962C8B-B14F-4D97-AF65-F5344CB8AC3E}">
        <p14:creationId xmlns:p14="http://schemas.microsoft.com/office/powerpoint/2010/main" val="1779914658"/>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Object (left), Object (right)">
    <p:spTree>
      <p:nvGrpSpPr>
        <p:cNvPr id="1" name=""/>
        <p:cNvGrpSpPr/>
        <p:nvPr/>
      </p:nvGrpSpPr>
      <p:grpSpPr>
        <a:xfrm>
          <a:off x="0" y="0"/>
          <a:ext cx="0" cy="0"/>
          <a:chOff x="0" y="0"/>
          <a:chExt cx="0" cy="0"/>
        </a:xfrm>
      </p:grpSpPr>
      <p:sp>
        <p:nvSpPr>
          <p:cNvPr id="3" name="Content Placeholder 2"/>
          <p:cNvSpPr>
            <a:spLocks noGrp="1"/>
          </p:cNvSpPr>
          <p:nvPr>
            <p:ph sz="quarter" idx="12" hasCustomPrompt="1"/>
          </p:nvPr>
        </p:nvSpPr>
        <p:spPr>
          <a:xfrm>
            <a:off x="431802" y="368300"/>
            <a:ext cx="3960811" cy="5491163"/>
          </a:xfrm>
          <a:prstGeom prst="rect">
            <a:avLst/>
          </a:prstGeom>
        </p:spPr>
        <p:txBody>
          <a:bodyPr/>
          <a:lstStyle>
            <a:lvl1pPr marL="0" indent="0">
              <a:buNone/>
              <a:defRPr/>
            </a:lvl1pPr>
          </a:lstStyle>
          <a:p>
            <a:pPr lvl="0"/>
            <a:r>
              <a:rPr lang="en-GB" dirty="0" smtClean="0"/>
              <a:t>Object (Click an icon below)</a:t>
            </a:r>
            <a:endParaRPr lang="en-GB" dirty="0"/>
          </a:p>
        </p:txBody>
      </p:sp>
      <p:sp>
        <p:nvSpPr>
          <p:cNvPr id="11" name="Content Placeholder 2"/>
          <p:cNvSpPr>
            <a:spLocks noGrp="1"/>
          </p:cNvSpPr>
          <p:nvPr>
            <p:ph sz="quarter" idx="13" hasCustomPrompt="1"/>
          </p:nvPr>
        </p:nvSpPr>
        <p:spPr>
          <a:xfrm>
            <a:off x="4751388" y="368300"/>
            <a:ext cx="3960812" cy="5491162"/>
          </a:xfrm>
          <a:prstGeom prst="rect">
            <a:avLst/>
          </a:prstGeom>
        </p:spPr>
        <p:txBody>
          <a:bodyPr/>
          <a:lstStyle>
            <a:lvl1pPr marL="0" indent="0">
              <a:buNone/>
              <a:defRPr/>
            </a:lvl1pPr>
          </a:lstStyle>
          <a:p>
            <a:pPr lvl="0"/>
            <a:r>
              <a:rPr lang="en-GB" dirty="0" smtClean="0"/>
              <a:t>Object (Click an icon below)</a:t>
            </a:r>
            <a:endParaRPr lang="en-GB" dirty="0"/>
          </a:p>
        </p:txBody>
      </p:sp>
    </p:spTree>
    <p:extLst>
      <p:ext uri="{BB962C8B-B14F-4D97-AF65-F5344CB8AC3E}">
        <p14:creationId xmlns:p14="http://schemas.microsoft.com/office/powerpoint/2010/main" val="518473518"/>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Obejct  (left), Text (right)">
    <p:spTree>
      <p:nvGrpSpPr>
        <p:cNvPr id="1" name=""/>
        <p:cNvGrpSpPr/>
        <p:nvPr/>
      </p:nvGrpSpPr>
      <p:grpSpPr>
        <a:xfrm>
          <a:off x="0" y="0"/>
          <a:ext cx="0" cy="0"/>
          <a:chOff x="0" y="0"/>
          <a:chExt cx="0" cy="0"/>
        </a:xfrm>
      </p:grpSpPr>
      <p:sp>
        <p:nvSpPr>
          <p:cNvPr id="11" name="Content Placeholder 2"/>
          <p:cNvSpPr>
            <a:spLocks noGrp="1"/>
          </p:cNvSpPr>
          <p:nvPr>
            <p:ph sz="quarter" idx="12" hasCustomPrompt="1"/>
          </p:nvPr>
        </p:nvSpPr>
        <p:spPr>
          <a:xfrm>
            <a:off x="431801" y="368300"/>
            <a:ext cx="3960812" cy="5491163"/>
          </a:xfrm>
          <a:prstGeom prst="rect">
            <a:avLst/>
          </a:prstGeom>
        </p:spPr>
        <p:txBody>
          <a:bodyPr/>
          <a:lstStyle>
            <a:lvl1pPr marL="0" indent="0">
              <a:buNone/>
              <a:defRPr/>
            </a:lvl1pPr>
          </a:lstStyle>
          <a:p>
            <a:pPr lvl="0"/>
            <a:r>
              <a:rPr lang="en-GB" dirty="0" smtClean="0"/>
              <a:t>Object (Click an icon below)</a:t>
            </a:r>
            <a:endParaRPr lang="en-GB" dirty="0"/>
          </a:p>
        </p:txBody>
      </p:sp>
      <p:sp>
        <p:nvSpPr>
          <p:cNvPr id="4" name="Text Placeholder 6"/>
          <p:cNvSpPr>
            <a:spLocks noGrp="1"/>
          </p:cNvSpPr>
          <p:nvPr>
            <p:ph type="body" sz="quarter" idx="13" hasCustomPrompt="1"/>
          </p:nvPr>
        </p:nvSpPr>
        <p:spPr>
          <a:xfrm>
            <a:off x="4751389" y="368609"/>
            <a:ext cx="3960812" cy="400110"/>
          </a:xfrm>
          <a:prstGeom prst="rect">
            <a:avLst/>
          </a:prstGeom>
          <a:noFill/>
        </p:spPr>
        <p:txBody>
          <a:bodyPr wrap="square">
            <a:spAutoFit/>
          </a:bodyPr>
          <a:lstStyle>
            <a:lvl1pPr marL="0" indent="0">
              <a:buNone/>
              <a:defRPr sz="2000" baseline="0">
                <a:solidFill>
                  <a:schemeClr val="tx1"/>
                </a:solidFill>
                <a:latin typeface="Arial" pitchFamily="34" charset="0"/>
                <a:cs typeface="Arial" pitchFamily="34" charset="0"/>
              </a:defRPr>
            </a:lvl1pPr>
          </a:lstStyle>
          <a:p>
            <a:pPr lvl="0"/>
            <a:r>
              <a:rPr lang="en-GB" dirty="0" smtClean="0"/>
              <a:t>Paragraph Text (click to edit)</a:t>
            </a:r>
            <a:endParaRPr lang="en-GB" dirty="0"/>
          </a:p>
        </p:txBody>
      </p:sp>
    </p:spTree>
    <p:extLst>
      <p:ext uri="{BB962C8B-B14F-4D97-AF65-F5344CB8AC3E}">
        <p14:creationId xmlns:p14="http://schemas.microsoft.com/office/powerpoint/2010/main" val="3755309647"/>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ext (left), Text (right)">
    <p:spTree>
      <p:nvGrpSpPr>
        <p:cNvPr id="1" name=""/>
        <p:cNvGrpSpPr/>
        <p:nvPr/>
      </p:nvGrpSpPr>
      <p:grpSpPr>
        <a:xfrm>
          <a:off x="0" y="0"/>
          <a:ext cx="0" cy="0"/>
          <a:chOff x="0" y="0"/>
          <a:chExt cx="0" cy="0"/>
        </a:xfrm>
      </p:grpSpPr>
      <p:sp>
        <p:nvSpPr>
          <p:cNvPr id="4" name="Text Placeholder 6"/>
          <p:cNvSpPr>
            <a:spLocks noGrp="1"/>
          </p:cNvSpPr>
          <p:nvPr>
            <p:ph type="body" sz="quarter" idx="13" hasCustomPrompt="1"/>
          </p:nvPr>
        </p:nvSpPr>
        <p:spPr>
          <a:xfrm>
            <a:off x="431800" y="368609"/>
            <a:ext cx="3960813" cy="400110"/>
          </a:xfrm>
          <a:prstGeom prst="rect">
            <a:avLst/>
          </a:prstGeom>
          <a:noFill/>
        </p:spPr>
        <p:txBody>
          <a:bodyPr wrap="square">
            <a:spAutoFit/>
          </a:bodyPr>
          <a:lstStyle>
            <a:lvl1pPr marL="0" indent="0">
              <a:buNone/>
              <a:defRPr sz="2000" baseline="0">
                <a:solidFill>
                  <a:schemeClr val="tx1"/>
                </a:solidFill>
                <a:latin typeface="Arial" pitchFamily="34" charset="0"/>
                <a:cs typeface="Arial" pitchFamily="34" charset="0"/>
              </a:defRPr>
            </a:lvl1pPr>
          </a:lstStyle>
          <a:p>
            <a:pPr lvl="0"/>
            <a:r>
              <a:rPr lang="en-GB" dirty="0" smtClean="0"/>
              <a:t>Paragraph Text (click to edit)</a:t>
            </a:r>
            <a:endParaRPr lang="en-GB" dirty="0"/>
          </a:p>
        </p:txBody>
      </p:sp>
      <p:sp>
        <p:nvSpPr>
          <p:cNvPr id="5" name="Text Placeholder 6"/>
          <p:cNvSpPr>
            <a:spLocks noGrp="1"/>
          </p:cNvSpPr>
          <p:nvPr>
            <p:ph type="body" sz="quarter" idx="14" hasCustomPrompt="1"/>
          </p:nvPr>
        </p:nvSpPr>
        <p:spPr>
          <a:xfrm>
            <a:off x="4751389" y="368609"/>
            <a:ext cx="3960814" cy="400110"/>
          </a:xfrm>
          <a:prstGeom prst="rect">
            <a:avLst/>
          </a:prstGeom>
          <a:noFill/>
        </p:spPr>
        <p:txBody>
          <a:bodyPr wrap="square">
            <a:spAutoFit/>
          </a:bodyPr>
          <a:lstStyle>
            <a:lvl1pPr marL="0" indent="0">
              <a:buNone/>
              <a:defRPr sz="2000" baseline="0">
                <a:solidFill>
                  <a:schemeClr val="tx1"/>
                </a:solidFill>
                <a:latin typeface="Arial" pitchFamily="34" charset="0"/>
                <a:cs typeface="Arial" pitchFamily="34" charset="0"/>
              </a:defRPr>
            </a:lvl1pPr>
          </a:lstStyle>
          <a:p>
            <a:pPr lvl="0"/>
            <a:r>
              <a:rPr lang="en-GB" dirty="0" smtClean="0"/>
              <a:t>Paragraph Text (click to edit)</a:t>
            </a:r>
            <a:endParaRPr lang="en-GB" dirty="0"/>
          </a:p>
        </p:txBody>
      </p:sp>
    </p:spTree>
    <p:extLst>
      <p:ext uri="{BB962C8B-B14F-4D97-AF65-F5344CB8AC3E}">
        <p14:creationId xmlns:p14="http://schemas.microsoft.com/office/powerpoint/2010/main" val="193739381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Presentation End">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nvPr>
        </p:nvSpPr>
        <p:spPr>
          <a:xfrm>
            <a:off x="431800" y="1988817"/>
            <a:ext cx="8280400" cy="461665"/>
          </a:xfrm>
          <a:prstGeom prst="rect">
            <a:avLst/>
          </a:prstGeom>
        </p:spPr>
        <p:txBody>
          <a:bodyPr>
            <a:spAutoFit/>
          </a:bodyPr>
          <a:lstStyle>
            <a:lvl1pPr marL="0" indent="0">
              <a:buNone/>
              <a:defRPr sz="2400" baseline="0">
                <a:latin typeface="Arial" panose="020B0604020202020204" pitchFamily="34" charset="0"/>
                <a:cs typeface="Arial" panose="020B0604020202020204" pitchFamily="34" charset="0"/>
              </a:defRPr>
            </a:lvl1pPr>
          </a:lstStyle>
          <a:p>
            <a:pPr lvl="0"/>
            <a:r>
              <a:rPr lang="en-GB" dirty="0" smtClean="0"/>
              <a:t>Thank you note (click to edit)</a:t>
            </a:r>
            <a:endParaRPr lang="en-GB" dirty="0"/>
          </a:p>
        </p:txBody>
      </p:sp>
    </p:spTree>
    <p:extLst>
      <p:ext uri="{BB962C8B-B14F-4D97-AF65-F5344CB8AC3E}">
        <p14:creationId xmlns:p14="http://schemas.microsoft.com/office/powerpoint/2010/main" val="677409731"/>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84934331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Divider Blue">
    <p:spTree>
      <p:nvGrpSpPr>
        <p:cNvPr id="1" name=""/>
        <p:cNvGrpSpPr/>
        <p:nvPr/>
      </p:nvGrpSpPr>
      <p:grpSpPr>
        <a:xfrm>
          <a:off x="0" y="0"/>
          <a:ext cx="0" cy="0"/>
          <a:chOff x="0" y="0"/>
          <a:chExt cx="0" cy="0"/>
        </a:xfrm>
      </p:grpSpPr>
      <p:sp>
        <p:nvSpPr>
          <p:cNvPr id="3" name="Rectangle 2"/>
          <p:cNvSpPr/>
          <p:nvPr userDrawn="1"/>
        </p:nvSpPr>
        <p:spPr>
          <a:xfrm>
            <a:off x="250825" y="190500"/>
            <a:ext cx="8642349" cy="6480175"/>
          </a:xfrm>
          <a:prstGeom prst="rect">
            <a:avLst/>
          </a:prstGeom>
          <a:solidFill>
            <a:srgbClr val="01498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solidFill>
                <a:srgbClr val="01498E"/>
              </a:solidFill>
            </a:endParaRPr>
          </a:p>
        </p:txBody>
      </p:sp>
      <p:sp>
        <p:nvSpPr>
          <p:cNvPr id="8" name="Text Placeholder 9"/>
          <p:cNvSpPr>
            <a:spLocks noGrp="1"/>
          </p:cNvSpPr>
          <p:nvPr>
            <p:ph type="body" sz="quarter" idx="10" hasCustomPrompt="1"/>
          </p:nvPr>
        </p:nvSpPr>
        <p:spPr>
          <a:xfrm>
            <a:off x="588331" y="548633"/>
            <a:ext cx="7920868" cy="461665"/>
          </a:xfrm>
          <a:prstGeom prst="rect">
            <a:avLst/>
          </a:prstGeom>
        </p:spPr>
        <p:txBody>
          <a:bodyPr wrap="square">
            <a:spAutoFit/>
          </a:bodyPr>
          <a:lstStyle>
            <a:lvl1pPr marL="0" indent="0">
              <a:buNone/>
              <a:defRPr sz="2400" b="1" baseline="0">
                <a:solidFill>
                  <a:schemeClr val="bg1"/>
                </a:solidFill>
                <a:latin typeface="Arial" pitchFamily="34" charset="0"/>
                <a:cs typeface="Arial" pitchFamily="34" charset="0"/>
              </a:defRPr>
            </a:lvl1pPr>
          </a:lstStyle>
          <a:p>
            <a:pPr lvl="0"/>
            <a:r>
              <a:rPr lang="en-GB" dirty="0" smtClean="0"/>
              <a:t>Section Divider Title (click to edit)</a:t>
            </a:r>
          </a:p>
        </p:txBody>
      </p:sp>
      <p:sp>
        <p:nvSpPr>
          <p:cNvPr id="9" name="Text Placeholder 6"/>
          <p:cNvSpPr>
            <a:spLocks noGrp="1"/>
          </p:cNvSpPr>
          <p:nvPr>
            <p:ph type="body" sz="quarter" idx="11" hasCustomPrompt="1"/>
          </p:nvPr>
        </p:nvSpPr>
        <p:spPr>
          <a:xfrm>
            <a:off x="588332" y="1628770"/>
            <a:ext cx="7920869" cy="400110"/>
          </a:xfrm>
          <a:prstGeom prst="rect">
            <a:avLst/>
          </a:prstGeom>
          <a:noFill/>
        </p:spPr>
        <p:txBody>
          <a:bodyPr wrap="square">
            <a:spAutoFit/>
          </a:bodyPr>
          <a:lstStyle>
            <a:lvl1pPr marL="0" indent="0">
              <a:buNone/>
              <a:defRPr sz="2000" baseline="0">
                <a:solidFill>
                  <a:schemeClr val="bg1"/>
                </a:solidFill>
                <a:latin typeface="Arial" pitchFamily="34" charset="0"/>
                <a:cs typeface="Arial" pitchFamily="34" charset="0"/>
              </a:defRPr>
            </a:lvl1pPr>
          </a:lstStyle>
          <a:p>
            <a:pPr lvl="0"/>
            <a:r>
              <a:rPr lang="en-GB" dirty="0" smtClean="0"/>
              <a:t>Section Intro Paragraph (click to edit)</a:t>
            </a:r>
            <a:endParaRPr lang="en-GB" dirty="0"/>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31965" y="5949700"/>
            <a:ext cx="957330" cy="540000"/>
          </a:xfrm>
          <a:prstGeom prst="rect">
            <a:avLst/>
          </a:prstGeom>
        </p:spPr>
      </p:pic>
    </p:spTree>
    <p:extLst>
      <p:ext uri="{BB962C8B-B14F-4D97-AF65-F5344CB8AC3E}">
        <p14:creationId xmlns:p14="http://schemas.microsoft.com/office/powerpoint/2010/main" val="56943156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Divider Purple">
    <p:spTree>
      <p:nvGrpSpPr>
        <p:cNvPr id="1" name=""/>
        <p:cNvGrpSpPr/>
        <p:nvPr/>
      </p:nvGrpSpPr>
      <p:grpSpPr>
        <a:xfrm>
          <a:off x="0" y="0"/>
          <a:ext cx="0" cy="0"/>
          <a:chOff x="0" y="0"/>
          <a:chExt cx="0" cy="0"/>
        </a:xfrm>
      </p:grpSpPr>
      <p:sp>
        <p:nvSpPr>
          <p:cNvPr id="3" name="Rectangle 2"/>
          <p:cNvSpPr/>
          <p:nvPr userDrawn="1"/>
        </p:nvSpPr>
        <p:spPr>
          <a:xfrm>
            <a:off x="250826" y="188914"/>
            <a:ext cx="8642351" cy="6480175"/>
          </a:xfrm>
          <a:prstGeom prst="rect">
            <a:avLst/>
          </a:prstGeom>
          <a:solidFill>
            <a:srgbClr val="753BB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6" name="Text Placeholder 9"/>
          <p:cNvSpPr>
            <a:spLocks noGrp="1"/>
          </p:cNvSpPr>
          <p:nvPr>
            <p:ph type="body" sz="quarter" idx="10" hasCustomPrompt="1"/>
          </p:nvPr>
        </p:nvSpPr>
        <p:spPr>
          <a:xfrm>
            <a:off x="588331" y="548633"/>
            <a:ext cx="7920868" cy="461665"/>
          </a:xfrm>
          <a:prstGeom prst="rect">
            <a:avLst/>
          </a:prstGeom>
        </p:spPr>
        <p:txBody>
          <a:bodyPr wrap="square">
            <a:spAutoFit/>
          </a:bodyPr>
          <a:lstStyle>
            <a:lvl1pPr marL="0" indent="0">
              <a:buNone/>
              <a:defRPr sz="2400" b="1" baseline="0">
                <a:solidFill>
                  <a:schemeClr val="bg1"/>
                </a:solidFill>
                <a:latin typeface="Arial" pitchFamily="34" charset="0"/>
                <a:cs typeface="Arial" pitchFamily="34" charset="0"/>
              </a:defRPr>
            </a:lvl1pPr>
          </a:lstStyle>
          <a:p>
            <a:pPr lvl="0"/>
            <a:r>
              <a:rPr lang="en-GB" dirty="0" smtClean="0"/>
              <a:t>Section Divider Title (click to edit)</a:t>
            </a:r>
          </a:p>
        </p:txBody>
      </p:sp>
      <p:sp>
        <p:nvSpPr>
          <p:cNvPr id="7" name="Text Placeholder 6"/>
          <p:cNvSpPr>
            <a:spLocks noGrp="1"/>
          </p:cNvSpPr>
          <p:nvPr>
            <p:ph type="body" sz="quarter" idx="11" hasCustomPrompt="1"/>
          </p:nvPr>
        </p:nvSpPr>
        <p:spPr>
          <a:xfrm>
            <a:off x="588332" y="1628770"/>
            <a:ext cx="7920869" cy="400110"/>
          </a:xfrm>
          <a:prstGeom prst="rect">
            <a:avLst/>
          </a:prstGeom>
          <a:noFill/>
        </p:spPr>
        <p:txBody>
          <a:bodyPr wrap="square">
            <a:spAutoFit/>
          </a:bodyPr>
          <a:lstStyle>
            <a:lvl1pPr marL="0" indent="0">
              <a:buNone/>
              <a:defRPr sz="2000" baseline="0">
                <a:solidFill>
                  <a:schemeClr val="bg1"/>
                </a:solidFill>
                <a:latin typeface="Arial" pitchFamily="34" charset="0"/>
                <a:cs typeface="Arial" pitchFamily="34" charset="0"/>
              </a:defRPr>
            </a:lvl1pPr>
          </a:lstStyle>
          <a:p>
            <a:pPr lvl="0"/>
            <a:r>
              <a:rPr lang="en-GB" dirty="0" smtClean="0"/>
              <a:t>Section Intro Paragraph (click to edit)</a:t>
            </a:r>
            <a:endParaRPr lang="en-GB" dirty="0"/>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31965" y="5949700"/>
            <a:ext cx="957330" cy="540000"/>
          </a:xfrm>
          <a:prstGeom prst="rect">
            <a:avLst/>
          </a:prstGeom>
        </p:spPr>
      </p:pic>
    </p:spTree>
    <p:extLst>
      <p:ext uri="{BB962C8B-B14F-4D97-AF65-F5344CB8AC3E}">
        <p14:creationId xmlns:p14="http://schemas.microsoft.com/office/powerpoint/2010/main" val="1805793273"/>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tion Divider Green">
    <p:spTree>
      <p:nvGrpSpPr>
        <p:cNvPr id="1" name=""/>
        <p:cNvGrpSpPr/>
        <p:nvPr/>
      </p:nvGrpSpPr>
      <p:grpSpPr>
        <a:xfrm>
          <a:off x="0" y="0"/>
          <a:ext cx="0" cy="0"/>
          <a:chOff x="0" y="0"/>
          <a:chExt cx="0" cy="0"/>
        </a:xfrm>
      </p:grpSpPr>
      <p:sp>
        <p:nvSpPr>
          <p:cNvPr id="3" name="Rectangle 2"/>
          <p:cNvSpPr/>
          <p:nvPr userDrawn="1"/>
        </p:nvSpPr>
        <p:spPr>
          <a:xfrm>
            <a:off x="250826" y="188914"/>
            <a:ext cx="8642351" cy="6480175"/>
          </a:xfrm>
          <a:prstGeom prst="rect">
            <a:avLst/>
          </a:prstGeom>
          <a:solidFill>
            <a:srgbClr val="00B39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6" name="Text Placeholder 9"/>
          <p:cNvSpPr>
            <a:spLocks noGrp="1"/>
          </p:cNvSpPr>
          <p:nvPr>
            <p:ph type="body" sz="quarter" idx="10" hasCustomPrompt="1"/>
          </p:nvPr>
        </p:nvSpPr>
        <p:spPr>
          <a:xfrm>
            <a:off x="588331" y="548633"/>
            <a:ext cx="7920868" cy="461665"/>
          </a:xfrm>
          <a:prstGeom prst="rect">
            <a:avLst/>
          </a:prstGeom>
        </p:spPr>
        <p:txBody>
          <a:bodyPr wrap="square">
            <a:spAutoFit/>
          </a:bodyPr>
          <a:lstStyle>
            <a:lvl1pPr marL="0" indent="0">
              <a:buNone/>
              <a:defRPr sz="2400" b="1" baseline="0">
                <a:solidFill>
                  <a:schemeClr val="bg1"/>
                </a:solidFill>
                <a:latin typeface="Arial" pitchFamily="34" charset="0"/>
                <a:cs typeface="Arial" pitchFamily="34" charset="0"/>
              </a:defRPr>
            </a:lvl1pPr>
          </a:lstStyle>
          <a:p>
            <a:pPr lvl="0"/>
            <a:r>
              <a:rPr lang="en-GB" dirty="0" smtClean="0"/>
              <a:t>Section Divider Title (click to edit)</a:t>
            </a:r>
          </a:p>
        </p:txBody>
      </p:sp>
      <p:sp>
        <p:nvSpPr>
          <p:cNvPr id="7" name="Text Placeholder 6"/>
          <p:cNvSpPr>
            <a:spLocks noGrp="1"/>
          </p:cNvSpPr>
          <p:nvPr>
            <p:ph type="body" sz="quarter" idx="11" hasCustomPrompt="1"/>
          </p:nvPr>
        </p:nvSpPr>
        <p:spPr>
          <a:xfrm>
            <a:off x="588332" y="1628770"/>
            <a:ext cx="7920869" cy="400110"/>
          </a:xfrm>
          <a:prstGeom prst="rect">
            <a:avLst/>
          </a:prstGeom>
          <a:noFill/>
        </p:spPr>
        <p:txBody>
          <a:bodyPr wrap="square">
            <a:spAutoFit/>
          </a:bodyPr>
          <a:lstStyle>
            <a:lvl1pPr marL="0" indent="0">
              <a:buNone/>
              <a:defRPr sz="2000" baseline="0">
                <a:solidFill>
                  <a:schemeClr val="bg1"/>
                </a:solidFill>
                <a:latin typeface="Arial" pitchFamily="34" charset="0"/>
                <a:cs typeface="Arial" pitchFamily="34" charset="0"/>
              </a:defRPr>
            </a:lvl1pPr>
          </a:lstStyle>
          <a:p>
            <a:pPr lvl="0"/>
            <a:r>
              <a:rPr lang="en-GB" dirty="0" smtClean="0"/>
              <a:t>Section Intro Paragraph (click to edit)</a:t>
            </a:r>
            <a:endParaRPr lang="en-GB" dirty="0"/>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31965" y="5949700"/>
            <a:ext cx="957330" cy="540000"/>
          </a:xfrm>
          <a:prstGeom prst="rect">
            <a:avLst/>
          </a:prstGeom>
        </p:spPr>
      </p:pic>
    </p:spTree>
    <p:extLst>
      <p:ext uri="{BB962C8B-B14F-4D97-AF65-F5344CB8AC3E}">
        <p14:creationId xmlns:p14="http://schemas.microsoft.com/office/powerpoint/2010/main" val="2870772927"/>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ection Divider Red">
    <p:spTree>
      <p:nvGrpSpPr>
        <p:cNvPr id="1" name=""/>
        <p:cNvGrpSpPr/>
        <p:nvPr/>
      </p:nvGrpSpPr>
      <p:grpSpPr>
        <a:xfrm>
          <a:off x="0" y="0"/>
          <a:ext cx="0" cy="0"/>
          <a:chOff x="0" y="0"/>
          <a:chExt cx="0" cy="0"/>
        </a:xfrm>
      </p:grpSpPr>
      <p:sp>
        <p:nvSpPr>
          <p:cNvPr id="3" name="Rectangle 2"/>
          <p:cNvSpPr/>
          <p:nvPr userDrawn="1"/>
        </p:nvSpPr>
        <p:spPr>
          <a:xfrm>
            <a:off x="250826" y="188587"/>
            <a:ext cx="8642351" cy="6480501"/>
          </a:xfrm>
          <a:prstGeom prst="rect">
            <a:avLst/>
          </a:prstGeom>
          <a:solidFill>
            <a:srgbClr val="AF168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7" name="Text Placeholder 9"/>
          <p:cNvSpPr>
            <a:spLocks noGrp="1"/>
          </p:cNvSpPr>
          <p:nvPr>
            <p:ph type="body" sz="quarter" idx="10" hasCustomPrompt="1"/>
          </p:nvPr>
        </p:nvSpPr>
        <p:spPr>
          <a:xfrm>
            <a:off x="588331" y="548633"/>
            <a:ext cx="7920868" cy="461665"/>
          </a:xfrm>
          <a:prstGeom prst="rect">
            <a:avLst/>
          </a:prstGeom>
        </p:spPr>
        <p:txBody>
          <a:bodyPr wrap="square">
            <a:spAutoFit/>
          </a:bodyPr>
          <a:lstStyle>
            <a:lvl1pPr marL="0" indent="0">
              <a:buNone/>
              <a:defRPr sz="2400" b="1" baseline="0">
                <a:solidFill>
                  <a:schemeClr val="bg1"/>
                </a:solidFill>
                <a:latin typeface="Arial" pitchFamily="34" charset="0"/>
                <a:cs typeface="Arial" pitchFamily="34" charset="0"/>
              </a:defRPr>
            </a:lvl1pPr>
          </a:lstStyle>
          <a:p>
            <a:pPr lvl="0"/>
            <a:r>
              <a:rPr lang="en-GB" dirty="0" smtClean="0"/>
              <a:t>Section Divider Title (click to edit)</a:t>
            </a:r>
          </a:p>
        </p:txBody>
      </p:sp>
      <p:sp>
        <p:nvSpPr>
          <p:cNvPr id="9" name="Text Placeholder 6"/>
          <p:cNvSpPr>
            <a:spLocks noGrp="1"/>
          </p:cNvSpPr>
          <p:nvPr>
            <p:ph type="body" sz="quarter" idx="11" hasCustomPrompt="1"/>
          </p:nvPr>
        </p:nvSpPr>
        <p:spPr>
          <a:xfrm>
            <a:off x="588332" y="1628770"/>
            <a:ext cx="7920869" cy="400110"/>
          </a:xfrm>
          <a:prstGeom prst="rect">
            <a:avLst/>
          </a:prstGeom>
          <a:noFill/>
        </p:spPr>
        <p:txBody>
          <a:bodyPr wrap="square">
            <a:spAutoFit/>
          </a:bodyPr>
          <a:lstStyle>
            <a:lvl1pPr marL="0" indent="0">
              <a:buNone/>
              <a:defRPr sz="2000" baseline="0">
                <a:solidFill>
                  <a:schemeClr val="bg1"/>
                </a:solidFill>
                <a:latin typeface="Arial" pitchFamily="34" charset="0"/>
                <a:cs typeface="Arial" pitchFamily="34" charset="0"/>
              </a:defRPr>
            </a:lvl1pPr>
          </a:lstStyle>
          <a:p>
            <a:pPr lvl="0"/>
            <a:r>
              <a:rPr lang="en-GB" dirty="0" smtClean="0"/>
              <a:t>Section Intro Paragraph (click to edit)</a:t>
            </a:r>
            <a:endParaRPr lang="en-GB" dirty="0"/>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31965" y="5949700"/>
            <a:ext cx="957330" cy="540000"/>
          </a:xfrm>
          <a:prstGeom prst="rect">
            <a:avLst/>
          </a:prstGeom>
        </p:spPr>
      </p:pic>
    </p:spTree>
    <p:extLst>
      <p:ext uri="{BB962C8B-B14F-4D97-AF65-F5344CB8AC3E}">
        <p14:creationId xmlns:p14="http://schemas.microsoft.com/office/powerpoint/2010/main" val="581493221"/>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ection Divider Transparent">
    <p:spTree>
      <p:nvGrpSpPr>
        <p:cNvPr id="1" name=""/>
        <p:cNvGrpSpPr/>
        <p:nvPr/>
      </p:nvGrpSpPr>
      <p:grpSpPr>
        <a:xfrm>
          <a:off x="0" y="0"/>
          <a:ext cx="0" cy="0"/>
          <a:chOff x="0" y="0"/>
          <a:chExt cx="0" cy="0"/>
        </a:xfrm>
      </p:grpSpPr>
      <p:sp>
        <p:nvSpPr>
          <p:cNvPr id="5" name="Text Placeholder 9"/>
          <p:cNvSpPr>
            <a:spLocks noGrp="1"/>
          </p:cNvSpPr>
          <p:nvPr>
            <p:ph type="body" sz="quarter" idx="10" hasCustomPrompt="1"/>
          </p:nvPr>
        </p:nvSpPr>
        <p:spPr>
          <a:xfrm>
            <a:off x="588331" y="548633"/>
            <a:ext cx="7920868" cy="461665"/>
          </a:xfrm>
          <a:prstGeom prst="rect">
            <a:avLst/>
          </a:prstGeom>
        </p:spPr>
        <p:txBody>
          <a:bodyPr wrap="square">
            <a:spAutoFit/>
          </a:bodyPr>
          <a:lstStyle>
            <a:lvl1pPr marL="0" indent="0">
              <a:buNone/>
              <a:defRPr sz="2400" b="1" baseline="0">
                <a:solidFill>
                  <a:schemeClr val="tx1"/>
                </a:solidFill>
                <a:latin typeface="Arial" pitchFamily="34" charset="0"/>
                <a:cs typeface="Arial" pitchFamily="34" charset="0"/>
              </a:defRPr>
            </a:lvl1pPr>
          </a:lstStyle>
          <a:p>
            <a:pPr lvl="0"/>
            <a:r>
              <a:rPr lang="en-GB" dirty="0" smtClean="0"/>
              <a:t>Section Divider Title (click to edit)</a:t>
            </a:r>
          </a:p>
        </p:txBody>
      </p:sp>
      <p:sp>
        <p:nvSpPr>
          <p:cNvPr id="6" name="Text Placeholder 6"/>
          <p:cNvSpPr>
            <a:spLocks noGrp="1"/>
          </p:cNvSpPr>
          <p:nvPr>
            <p:ph type="body" sz="quarter" idx="11" hasCustomPrompt="1"/>
          </p:nvPr>
        </p:nvSpPr>
        <p:spPr>
          <a:xfrm>
            <a:off x="588332" y="1628770"/>
            <a:ext cx="7920869" cy="400110"/>
          </a:xfrm>
          <a:prstGeom prst="rect">
            <a:avLst/>
          </a:prstGeom>
          <a:noFill/>
        </p:spPr>
        <p:txBody>
          <a:bodyPr wrap="square">
            <a:spAutoFit/>
          </a:bodyPr>
          <a:lstStyle>
            <a:lvl1pPr marL="0" indent="0">
              <a:buNone/>
              <a:defRPr sz="2000" baseline="0">
                <a:solidFill>
                  <a:schemeClr val="tx1"/>
                </a:solidFill>
                <a:latin typeface="Arial" pitchFamily="34" charset="0"/>
                <a:cs typeface="Arial" pitchFamily="34" charset="0"/>
              </a:defRPr>
            </a:lvl1pPr>
          </a:lstStyle>
          <a:p>
            <a:pPr lvl="0"/>
            <a:r>
              <a:rPr lang="en-GB" dirty="0" smtClean="0"/>
              <a:t>Section Intro Paragraph (click to edit)</a:t>
            </a:r>
            <a:endParaRPr lang="en-GB" dirty="0"/>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31965" y="5949700"/>
            <a:ext cx="957330" cy="539999"/>
          </a:xfrm>
          <a:prstGeom prst="rect">
            <a:avLst/>
          </a:prstGeom>
        </p:spPr>
      </p:pic>
    </p:spTree>
    <p:extLst>
      <p:ext uri="{BB962C8B-B14F-4D97-AF65-F5344CB8AC3E}">
        <p14:creationId xmlns:p14="http://schemas.microsoft.com/office/powerpoint/2010/main" val="1242074705"/>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Subtitle, Text">
    <p:spTree>
      <p:nvGrpSpPr>
        <p:cNvPr id="1" name=""/>
        <p:cNvGrpSpPr/>
        <p:nvPr/>
      </p:nvGrpSpPr>
      <p:grpSpPr>
        <a:xfrm>
          <a:off x="0" y="0"/>
          <a:ext cx="0" cy="0"/>
          <a:chOff x="0" y="0"/>
          <a:chExt cx="0" cy="0"/>
        </a:xfrm>
      </p:grpSpPr>
      <p:sp>
        <p:nvSpPr>
          <p:cNvPr id="10" name="Text Placeholder 9"/>
          <p:cNvSpPr>
            <a:spLocks noGrp="1"/>
          </p:cNvSpPr>
          <p:nvPr>
            <p:ph type="body" sz="quarter" idx="10" hasCustomPrompt="1"/>
          </p:nvPr>
        </p:nvSpPr>
        <p:spPr>
          <a:xfrm>
            <a:off x="431132" y="368301"/>
            <a:ext cx="8280400" cy="461665"/>
          </a:xfrm>
          <a:prstGeom prst="rect">
            <a:avLst/>
          </a:prstGeom>
        </p:spPr>
        <p:txBody>
          <a:bodyPr wrap="square">
            <a:spAutoFit/>
          </a:bodyPr>
          <a:lstStyle>
            <a:lvl1pPr marL="0" indent="0">
              <a:buNone/>
              <a:defRPr sz="2400" b="1" baseline="0">
                <a:solidFill>
                  <a:srgbClr val="01498E"/>
                </a:solidFill>
                <a:latin typeface="Arial" pitchFamily="34" charset="0"/>
                <a:cs typeface="Arial" pitchFamily="34" charset="0"/>
              </a:defRPr>
            </a:lvl1pPr>
          </a:lstStyle>
          <a:p>
            <a:pPr lvl="0"/>
            <a:r>
              <a:rPr lang="en-GB" dirty="0" smtClean="0"/>
              <a:t>Section Title (click to edit)</a:t>
            </a:r>
          </a:p>
        </p:txBody>
      </p:sp>
      <p:sp>
        <p:nvSpPr>
          <p:cNvPr id="7" name="Text Placeholder 6"/>
          <p:cNvSpPr>
            <a:spLocks noGrp="1"/>
          </p:cNvSpPr>
          <p:nvPr>
            <p:ph type="body" sz="quarter" idx="11" hasCustomPrompt="1"/>
          </p:nvPr>
        </p:nvSpPr>
        <p:spPr>
          <a:xfrm>
            <a:off x="431132" y="2170427"/>
            <a:ext cx="8280400" cy="400110"/>
          </a:xfrm>
          <a:prstGeom prst="rect">
            <a:avLst/>
          </a:prstGeom>
          <a:noFill/>
        </p:spPr>
        <p:txBody>
          <a:bodyPr wrap="square">
            <a:spAutoFit/>
          </a:bodyPr>
          <a:lstStyle>
            <a:lvl1pPr marL="0" indent="0">
              <a:buNone/>
              <a:defRPr sz="2000" baseline="0">
                <a:solidFill>
                  <a:schemeClr val="tx1"/>
                </a:solidFill>
                <a:latin typeface="Arial" pitchFamily="34" charset="0"/>
                <a:cs typeface="Arial" pitchFamily="34" charset="0"/>
              </a:defRPr>
            </a:lvl1pPr>
          </a:lstStyle>
          <a:p>
            <a:pPr lvl="0"/>
            <a:r>
              <a:rPr lang="en-GB" dirty="0" smtClean="0"/>
              <a:t>Section Paragraph (click to edit)</a:t>
            </a:r>
            <a:endParaRPr lang="en-GB" dirty="0"/>
          </a:p>
        </p:txBody>
      </p:sp>
      <p:sp>
        <p:nvSpPr>
          <p:cNvPr id="8" name="Text Placeholder 7"/>
          <p:cNvSpPr>
            <a:spLocks noGrp="1"/>
          </p:cNvSpPr>
          <p:nvPr>
            <p:ph type="body" sz="quarter" idx="12" hasCustomPrompt="1"/>
          </p:nvPr>
        </p:nvSpPr>
        <p:spPr>
          <a:xfrm>
            <a:off x="431800" y="1358900"/>
            <a:ext cx="8279732" cy="400110"/>
          </a:xfrm>
          <a:prstGeom prst="rect">
            <a:avLst/>
          </a:prstGeom>
        </p:spPr>
        <p:txBody>
          <a:bodyPr wrap="square">
            <a:spAutoFit/>
          </a:bodyPr>
          <a:lstStyle>
            <a:lvl1pPr marL="0" indent="0">
              <a:buNone/>
              <a:defRPr sz="2000" b="1" baseline="0">
                <a:latin typeface="Arial" pitchFamily="34" charset="0"/>
                <a:cs typeface="Arial" pitchFamily="34" charset="0"/>
              </a:defRPr>
            </a:lvl1pPr>
          </a:lstStyle>
          <a:p>
            <a:pPr lvl="0"/>
            <a:r>
              <a:rPr lang="en-GB" dirty="0" smtClean="0">
                <a:latin typeface="Arial" pitchFamily="34" charset="0"/>
                <a:cs typeface="Arial" pitchFamily="34" charset="0"/>
              </a:rPr>
              <a:t>Section Subtitle (click to edit)</a:t>
            </a:r>
          </a:p>
        </p:txBody>
      </p:sp>
    </p:spTree>
    <p:extLst>
      <p:ext uri="{BB962C8B-B14F-4D97-AF65-F5344CB8AC3E}">
        <p14:creationId xmlns:p14="http://schemas.microsoft.com/office/powerpoint/2010/main" val="1952159405"/>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Text">
    <p:spTree>
      <p:nvGrpSpPr>
        <p:cNvPr id="1" name=""/>
        <p:cNvGrpSpPr/>
        <p:nvPr/>
      </p:nvGrpSpPr>
      <p:grpSpPr>
        <a:xfrm>
          <a:off x="0" y="0"/>
          <a:ext cx="0" cy="0"/>
          <a:chOff x="0" y="0"/>
          <a:chExt cx="0" cy="0"/>
        </a:xfrm>
      </p:grpSpPr>
      <p:sp>
        <p:nvSpPr>
          <p:cNvPr id="4" name="Text Placeholder 9"/>
          <p:cNvSpPr>
            <a:spLocks noGrp="1"/>
          </p:cNvSpPr>
          <p:nvPr>
            <p:ph type="body" sz="quarter" idx="10" hasCustomPrompt="1"/>
          </p:nvPr>
        </p:nvSpPr>
        <p:spPr>
          <a:xfrm>
            <a:off x="431132" y="368301"/>
            <a:ext cx="8280400" cy="461665"/>
          </a:xfrm>
          <a:prstGeom prst="rect">
            <a:avLst/>
          </a:prstGeom>
        </p:spPr>
        <p:txBody>
          <a:bodyPr wrap="square">
            <a:spAutoFit/>
          </a:bodyPr>
          <a:lstStyle>
            <a:lvl1pPr marL="0" indent="0">
              <a:buNone/>
              <a:defRPr sz="2400" b="1" baseline="0">
                <a:solidFill>
                  <a:srgbClr val="01498E"/>
                </a:solidFill>
                <a:latin typeface="Arial" pitchFamily="34" charset="0"/>
                <a:cs typeface="Arial" pitchFamily="34" charset="0"/>
              </a:defRPr>
            </a:lvl1pPr>
          </a:lstStyle>
          <a:p>
            <a:pPr lvl="0"/>
            <a:r>
              <a:rPr lang="en-GB" dirty="0" smtClean="0"/>
              <a:t>Section Title (click to edit)</a:t>
            </a:r>
          </a:p>
        </p:txBody>
      </p:sp>
      <p:sp>
        <p:nvSpPr>
          <p:cNvPr id="5" name="Text Placeholder 6"/>
          <p:cNvSpPr>
            <a:spLocks noGrp="1"/>
          </p:cNvSpPr>
          <p:nvPr>
            <p:ph type="body" sz="quarter" idx="11" hasCustomPrompt="1"/>
          </p:nvPr>
        </p:nvSpPr>
        <p:spPr>
          <a:xfrm>
            <a:off x="429680" y="1358900"/>
            <a:ext cx="8280400" cy="400110"/>
          </a:xfrm>
          <a:prstGeom prst="rect">
            <a:avLst/>
          </a:prstGeom>
          <a:noFill/>
        </p:spPr>
        <p:txBody>
          <a:bodyPr wrap="square">
            <a:spAutoFit/>
          </a:bodyPr>
          <a:lstStyle>
            <a:lvl1pPr marL="0" indent="0">
              <a:buNone/>
              <a:defRPr sz="2000" baseline="0">
                <a:solidFill>
                  <a:schemeClr val="tx1"/>
                </a:solidFill>
                <a:latin typeface="Arial" pitchFamily="34" charset="0"/>
                <a:cs typeface="Arial" pitchFamily="34" charset="0"/>
              </a:defRPr>
            </a:lvl1pPr>
          </a:lstStyle>
          <a:p>
            <a:pPr lvl="0"/>
            <a:r>
              <a:rPr lang="en-GB" dirty="0" smtClean="0"/>
              <a:t>Section Paragraph (click to edit)</a:t>
            </a:r>
            <a:endParaRPr lang="en-GB" dirty="0"/>
          </a:p>
        </p:txBody>
      </p:sp>
    </p:spTree>
    <p:extLst>
      <p:ext uri="{BB962C8B-B14F-4D97-AF65-F5344CB8AC3E}">
        <p14:creationId xmlns:p14="http://schemas.microsoft.com/office/powerpoint/2010/main" val="1230099631"/>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emf"/><Relationship Id="rId4" Type="http://schemas.openxmlformats.org/officeDocument/2006/relationships/image" Target="../media/image1.emf"/></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5.xml"/><Relationship Id="rId7" Type="http://schemas.openxmlformats.org/officeDocument/2006/relationships/image" Target="../media/image6.png"/><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theme" Target="../theme/theme2.xml"/><Relationship Id="rId5" Type="http://schemas.openxmlformats.org/officeDocument/2006/relationships/slideLayout" Target="../slideLayouts/slideLayout7.xml"/><Relationship Id="rId4" Type="http://schemas.openxmlformats.org/officeDocument/2006/relationships/slideLayout" Target="../slideLayouts/slideLayout6.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15.xml"/><Relationship Id="rId13" Type="http://schemas.openxmlformats.org/officeDocument/2006/relationships/slideLayout" Target="../slideLayouts/slideLayout20.xml"/><Relationship Id="rId3" Type="http://schemas.openxmlformats.org/officeDocument/2006/relationships/slideLayout" Target="../slideLayouts/slideLayout10.xml"/><Relationship Id="rId7" Type="http://schemas.openxmlformats.org/officeDocument/2006/relationships/slideLayout" Target="../slideLayouts/slideLayout14.xml"/><Relationship Id="rId12" Type="http://schemas.openxmlformats.org/officeDocument/2006/relationships/slideLayout" Target="../slideLayouts/slideLayout19.xm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slideLayout" Target="../slideLayouts/slideLayout13.xml"/><Relationship Id="rId11" Type="http://schemas.openxmlformats.org/officeDocument/2006/relationships/slideLayout" Target="../slideLayouts/slideLayout18.xml"/><Relationship Id="rId5" Type="http://schemas.openxmlformats.org/officeDocument/2006/relationships/slideLayout" Target="../slideLayouts/slideLayout12.xml"/><Relationship Id="rId15" Type="http://schemas.openxmlformats.org/officeDocument/2006/relationships/image" Target="../media/image7.emf"/><Relationship Id="rId10" Type="http://schemas.openxmlformats.org/officeDocument/2006/relationships/slideLayout" Target="../slideLayouts/slideLayout17.xml"/><Relationship Id="rId4" Type="http://schemas.openxmlformats.org/officeDocument/2006/relationships/slideLayout" Target="../slideLayouts/slideLayout11.xml"/><Relationship Id="rId9" Type="http://schemas.openxmlformats.org/officeDocument/2006/relationships/slideLayout" Target="../slideLayouts/slideLayout16.xml"/><Relationship Id="rId1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434203" y="5409700"/>
            <a:ext cx="1909853" cy="1080000"/>
          </a:xfrm>
          <a:prstGeom prst="rect">
            <a:avLst/>
          </a:prstGeom>
        </p:spPr>
      </p:pic>
      <p:pic>
        <p:nvPicPr>
          <p:cNvPr id="5" name="Picture 4"/>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4879946" y="6229061"/>
            <a:ext cx="3704684" cy="254697"/>
          </a:xfrm>
          <a:prstGeom prst="rect">
            <a:avLst/>
          </a:prstGeom>
        </p:spPr>
      </p:pic>
    </p:spTree>
    <p:extLst>
      <p:ext uri="{BB962C8B-B14F-4D97-AF65-F5344CB8AC3E}">
        <p14:creationId xmlns:p14="http://schemas.microsoft.com/office/powerpoint/2010/main" val="2453088881"/>
      </p:ext>
    </p:extLst>
  </p:cSld>
  <p:clrMap bg1="lt1" tx1="dk1" bg2="lt2" tx2="dk2" accent1="accent1" accent2="accent2" accent3="accent3" accent4="accent4" accent5="accent5" accent6="accent6" hlink="hlink" folHlink="folHlink"/>
  <p:sldLayoutIdLst>
    <p:sldLayoutId id="2147483720" r:id="rId1"/>
    <p:sldLayoutId id="2147483680" r:id="rId2"/>
  </p:sldLayoutIdLst>
  <p:timing>
    <p:tnLst>
      <p:par>
        <p:cTn id="1" dur="indefinite" restart="never" nodeType="tmRoot"/>
      </p:par>
    </p:tnLst>
  </p:timing>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431801" y="5949700"/>
            <a:ext cx="957659" cy="540000"/>
          </a:xfrm>
          <a:prstGeom prst="rect">
            <a:avLst/>
          </a:prstGeom>
        </p:spPr>
      </p:pic>
    </p:spTree>
    <p:extLst>
      <p:ext uri="{BB962C8B-B14F-4D97-AF65-F5344CB8AC3E}">
        <p14:creationId xmlns:p14="http://schemas.microsoft.com/office/powerpoint/2010/main" val="377056180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714" r:id="rId5"/>
  </p:sldLayoutIdLst>
  <p:timing>
    <p:tnLst>
      <p:par>
        <p:cTn id="1" dur="indefinite" restart="never" nodeType="tmRoot"/>
      </p:par>
    </p:tnLst>
  </p:timing>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433556" y="5945640"/>
            <a:ext cx="957330" cy="540000"/>
          </a:xfrm>
          <a:prstGeom prst="rect">
            <a:avLst/>
          </a:prstGeom>
        </p:spPr>
      </p:pic>
      <p:sp>
        <p:nvSpPr>
          <p:cNvPr id="5" name="TextBox 4"/>
          <p:cNvSpPr txBox="1"/>
          <p:nvPr userDrawn="1"/>
        </p:nvSpPr>
        <p:spPr>
          <a:xfrm>
            <a:off x="4932046" y="6453644"/>
            <a:ext cx="3962717" cy="215444"/>
          </a:xfrm>
          <a:prstGeom prst="rect">
            <a:avLst/>
          </a:prstGeom>
          <a:noFill/>
        </p:spPr>
        <p:txBody>
          <a:bodyPr wrap="square" rtlCol="0">
            <a:spAutoFit/>
          </a:bodyPr>
          <a:lstStyle/>
          <a:p>
            <a:pPr algn="r"/>
            <a:fld id="{268E1414-5F24-4E3F-ACA1-76792B015177}" type="slidenum">
              <a:rPr lang="en-GB" sz="800" smtClean="0">
                <a:latin typeface="+mn-lt"/>
              </a:rPr>
              <a:pPr algn="r"/>
              <a:t>‹#›</a:t>
            </a:fld>
            <a:endParaRPr lang="en-GB" sz="800" dirty="0">
              <a:latin typeface="+mn-lt"/>
            </a:endParaRPr>
          </a:p>
        </p:txBody>
      </p:sp>
    </p:spTree>
    <p:extLst>
      <p:ext uri="{BB962C8B-B14F-4D97-AF65-F5344CB8AC3E}">
        <p14:creationId xmlns:p14="http://schemas.microsoft.com/office/powerpoint/2010/main" val="2490096690"/>
      </p:ext>
    </p:extLst>
  </p:cSld>
  <p:clrMap bg1="lt1" tx1="dk1" bg2="lt2" tx2="dk2" accent1="accent1" accent2="accent2" accent3="accent3" accent4="accent4" accent5="accent5" accent6="accent6" hlink="hlink" folHlink="folHlink"/>
  <p:sldLayoutIdLst>
    <p:sldLayoutId id="2147483689" r:id="rId1"/>
    <p:sldLayoutId id="2147483691" r:id="rId2"/>
    <p:sldLayoutId id="2147483693" r:id="rId3"/>
    <p:sldLayoutId id="2147483690" r:id="rId4"/>
    <p:sldLayoutId id="2147483692" r:id="rId5"/>
    <p:sldLayoutId id="2147483694" r:id="rId6"/>
    <p:sldLayoutId id="2147483697" r:id="rId7"/>
    <p:sldLayoutId id="2147483698" r:id="rId8"/>
    <p:sldLayoutId id="2147483699" r:id="rId9"/>
    <p:sldLayoutId id="2147483700" r:id="rId10"/>
    <p:sldLayoutId id="2147483701" r:id="rId11"/>
    <p:sldLayoutId id="2147483703" r:id="rId12"/>
    <p:sldLayoutId id="2147483710" r:id="rId13"/>
  </p:sldLayoutIdLst>
  <p:timing>
    <p:tnLst>
      <p:par>
        <p:cTn id="1" dur="indefinite" restart="never" nodeType="tmRoot"/>
      </p:par>
    </p:tnLst>
  </p:timing>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9.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9.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9.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9.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9.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9.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9.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9.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9.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9.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9.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9.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431471" y="1088688"/>
            <a:ext cx="5760746" cy="646331"/>
          </a:xfrm>
        </p:spPr>
        <p:txBody>
          <a:bodyPr/>
          <a:lstStyle/>
          <a:p>
            <a:r>
              <a:rPr lang="en-GB" sz="3600" dirty="0" smtClean="0"/>
              <a:t>Marion Kelt</a:t>
            </a:r>
          </a:p>
        </p:txBody>
      </p:sp>
      <p:sp>
        <p:nvSpPr>
          <p:cNvPr id="3" name="Text Placeholder 2"/>
          <p:cNvSpPr>
            <a:spLocks noGrp="1"/>
          </p:cNvSpPr>
          <p:nvPr>
            <p:ph type="body" sz="quarter" idx="11"/>
          </p:nvPr>
        </p:nvSpPr>
        <p:spPr>
          <a:xfrm>
            <a:off x="431412" y="2348856"/>
            <a:ext cx="7020972" cy="1200329"/>
          </a:xfrm>
        </p:spPr>
        <p:txBody>
          <a:bodyPr/>
          <a:lstStyle/>
          <a:p>
            <a:r>
              <a:rPr lang="en-GB" sz="3600" dirty="0" smtClean="0"/>
              <a:t>Copyright guidance for the production of ALC resources</a:t>
            </a:r>
          </a:p>
        </p:txBody>
      </p:sp>
    </p:spTree>
    <p:extLst>
      <p:ext uri="{BB962C8B-B14F-4D97-AF65-F5344CB8AC3E}">
        <p14:creationId xmlns:p14="http://schemas.microsoft.com/office/powerpoint/2010/main" val="334153548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smtClean="0"/>
              <a:t>Example 3 - Quote</a:t>
            </a:r>
            <a:endParaRPr lang="en-GB" dirty="0"/>
          </a:p>
        </p:txBody>
      </p:sp>
      <p:sp>
        <p:nvSpPr>
          <p:cNvPr id="3" name="Text Placeholder 2"/>
          <p:cNvSpPr>
            <a:spLocks noGrp="1"/>
          </p:cNvSpPr>
          <p:nvPr>
            <p:ph type="body" sz="quarter" idx="11"/>
          </p:nvPr>
        </p:nvSpPr>
        <p:spPr>
          <a:xfrm>
            <a:off x="431132" y="1718772"/>
            <a:ext cx="8280400" cy="2726900"/>
          </a:xfrm>
        </p:spPr>
        <p:txBody>
          <a:bodyPr/>
          <a:lstStyle/>
          <a:p>
            <a:r>
              <a:rPr lang="en-GB" dirty="0"/>
              <a:t>“Environmental assessment is the process of assessing, or measuring, the change or consequence to environmental factors when making plans, such as those for an engineering construction project, or decisions, such as deciding whether to go forward with a new, tax-funded project</a:t>
            </a:r>
            <a:r>
              <a:rPr lang="en-GB" dirty="0" smtClean="0"/>
              <a:t>.”</a:t>
            </a:r>
            <a:br>
              <a:rPr lang="en-GB" dirty="0" smtClean="0"/>
            </a:br>
            <a:endParaRPr lang="en-GB" dirty="0"/>
          </a:p>
          <a:p>
            <a:r>
              <a:rPr lang="en-GB" sz="1600" dirty="0" smtClean="0"/>
              <a:t>JAIN</a:t>
            </a:r>
            <a:r>
              <a:rPr lang="en-GB" sz="1600" dirty="0"/>
              <a:t>, R. et al. 2012. </a:t>
            </a:r>
            <a:r>
              <a:rPr lang="en-GB" sz="1600" i="1" dirty="0"/>
              <a:t>Handbook of Environmental Engineering Assessment </a:t>
            </a:r>
            <a:r>
              <a:rPr lang="en-GB" sz="1600" dirty="0"/>
              <a:t>[online]. Boston: Butterworth-Heinemann. [viewed 13 April 2016]. Available from: http://dx.doi.org/ B978-0-12-388444-2.00001-4</a:t>
            </a:r>
            <a:r>
              <a:rPr lang="en-GB" sz="1600" dirty="0" smtClean="0"/>
              <a:t>.</a:t>
            </a:r>
            <a:endParaRPr lang="en-GB" sz="1600" dirty="0"/>
          </a:p>
        </p:txBody>
      </p:sp>
    </p:spTree>
    <p:extLst>
      <p:ext uri="{BB962C8B-B14F-4D97-AF65-F5344CB8AC3E}">
        <p14:creationId xmlns:p14="http://schemas.microsoft.com/office/powerpoint/2010/main" val="207245385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431132" y="368301"/>
            <a:ext cx="8280400" cy="461665"/>
          </a:xfrm>
        </p:spPr>
        <p:txBody>
          <a:bodyPr/>
          <a:lstStyle/>
          <a:p>
            <a:r>
              <a:rPr lang="en-GB" dirty="0" smtClean="0"/>
              <a:t>Licences for education</a:t>
            </a:r>
            <a:endParaRPr lang="en-GB" dirty="0"/>
          </a:p>
        </p:txBody>
      </p:sp>
      <p:graphicFrame>
        <p:nvGraphicFramePr>
          <p:cNvPr id="4" name="Diagram 3"/>
          <p:cNvGraphicFramePr/>
          <p:nvPr>
            <p:extLst>
              <p:ext uri="{D42A27DB-BD31-4B8C-83A1-F6EECF244321}">
                <p14:modId xmlns:p14="http://schemas.microsoft.com/office/powerpoint/2010/main" val="3471550666"/>
              </p:ext>
            </p:extLst>
          </p:nvPr>
        </p:nvGraphicFramePr>
        <p:xfrm>
          <a:off x="431132" y="1358724"/>
          <a:ext cx="8280400" cy="38705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6693657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431132" y="368301"/>
            <a:ext cx="8280400" cy="461665"/>
          </a:xfrm>
        </p:spPr>
        <p:txBody>
          <a:bodyPr/>
          <a:lstStyle/>
          <a:p>
            <a:r>
              <a:rPr lang="en-GB" dirty="0" smtClean="0"/>
              <a:t>Digitising larger </a:t>
            </a:r>
            <a:r>
              <a:rPr lang="en-GB" dirty="0"/>
              <a:t>extracts of published material</a:t>
            </a:r>
          </a:p>
        </p:txBody>
      </p:sp>
      <p:graphicFrame>
        <p:nvGraphicFramePr>
          <p:cNvPr id="6" name="Diagram 5"/>
          <p:cNvGraphicFramePr/>
          <p:nvPr>
            <p:extLst>
              <p:ext uri="{D42A27DB-BD31-4B8C-83A1-F6EECF244321}">
                <p14:modId xmlns:p14="http://schemas.microsoft.com/office/powerpoint/2010/main" val="2615326461"/>
              </p:ext>
            </p:extLst>
          </p:nvPr>
        </p:nvGraphicFramePr>
        <p:xfrm>
          <a:off x="431132" y="1088688"/>
          <a:ext cx="8371432" cy="458587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9541052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431132" y="368301"/>
            <a:ext cx="8280400" cy="830997"/>
          </a:xfrm>
        </p:spPr>
        <p:txBody>
          <a:bodyPr/>
          <a:lstStyle/>
          <a:p>
            <a:r>
              <a:rPr lang="en-GB" dirty="0"/>
              <a:t>Copying and using longer broadcast, video, or audio recordings</a:t>
            </a:r>
          </a:p>
        </p:txBody>
      </p:sp>
      <p:graphicFrame>
        <p:nvGraphicFramePr>
          <p:cNvPr id="4" name="Diagram 3"/>
          <p:cNvGraphicFramePr/>
          <p:nvPr>
            <p:extLst>
              <p:ext uri="{D42A27DB-BD31-4B8C-83A1-F6EECF244321}">
                <p14:modId xmlns:p14="http://schemas.microsoft.com/office/powerpoint/2010/main" val="1807033644"/>
              </p:ext>
            </p:extLst>
          </p:nvPr>
        </p:nvGraphicFramePr>
        <p:xfrm>
          <a:off x="429680" y="1628760"/>
          <a:ext cx="8280400" cy="35104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8787748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431132" y="368301"/>
            <a:ext cx="8280400" cy="461665"/>
          </a:xfrm>
        </p:spPr>
        <p:txBody>
          <a:bodyPr/>
          <a:lstStyle/>
          <a:p>
            <a:r>
              <a:rPr lang="en-GB" dirty="0"/>
              <a:t>Copying and using extracts of newspapers</a:t>
            </a:r>
          </a:p>
        </p:txBody>
      </p:sp>
      <p:graphicFrame>
        <p:nvGraphicFramePr>
          <p:cNvPr id="4" name="Diagram 3"/>
          <p:cNvGraphicFramePr/>
          <p:nvPr>
            <p:extLst>
              <p:ext uri="{D42A27DB-BD31-4B8C-83A1-F6EECF244321}">
                <p14:modId xmlns:p14="http://schemas.microsoft.com/office/powerpoint/2010/main" val="873540499"/>
              </p:ext>
            </p:extLst>
          </p:nvPr>
        </p:nvGraphicFramePr>
        <p:xfrm>
          <a:off x="431132" y="1178700"/>
          <a:ext cx="8280400" cy="46806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5028587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431132" y="368301"/>
            <a:ext cx="8280400" cy="461665"/>
          </a:xfrm>
        </p:spPr>
        <p:txBody>
          <a:bodyPr/>
          <a:lstStyle/>
          <a:p>
            <a:r>
              <a:rPr lang="en-GB" dirty="0"/>
              <a:t>Recording demonstrations of software</a:t>
            </a:r>
          </a:p>
        </p:txBody>
      </p:sp>
      <p:graphicFrame>
        <p:nvGraphicFramePr>
          <p:cNvPr id="4" name="Diagram 3"/>
          <p:cNvGraphicFramePr/>
          <p:nvPr>
            <p:extLst>
              <p:ext uri="{D42A27DB-BD31-4B8C-83A1-F6EECF244321}">
                <p14:modId xmlns:p14="http://schemas.microsoft.com/office/powerpoint/2010/main" val="1529513690"/>
              </p:ext>
            </p:extLst>
          </p:nvPr>
        </p:nvGraphicFramePr>
        <p:xfrm>
          <a:off x="431132" y="1718772"/>
          <a:ext cx="8280400" cy="34204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692073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431132" y="368301"/>
            <a:ext cx="8280400" cy="461665"/>
          </a:xfrm>
        </p:spPr>
        <p:txBody>
          <a:bodyPr/>
          <a:lstStyle/>
          <a:p>
            <a:r>
              <a:rPr lang="en-GB" dirty="0"/>
              <a:t>Using Open Educational Resources (OERs)</a:t>
            </a:r>
          </a:p>
        </p:txBody>
      </p:sp>
      <p:graphicFrame>
        <p:nvGraphicFramePr>
          <p:cNvPr id="4" name="Diagram 3"/>
          <p:cNvGraphicFramePr/>
          <p:nvPr>
            <p:extLst>
              <p:ext uri="{D42A27DB-BD31-4B8C-83A1-F6EECF244321}">
                <p14:modId xmlns:p14="http://schemas.microsoft.com/office/powerpoint/2010/main" val="3715295946"/>
              </p:ext>
            </p:extLst>
          </p:nvPr>
        </p:nvGraphicFramePr>
        <p:xfrm>
          <a:off x="429680" y="1178701"/>
          <a:ext cx="8280400" cy="45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8233971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431132" y="368301"/>
            <a:ext cx="8280400" cy="461665"/>
          </a:xfrm>
        </p:spPr>
        <p:txBody>
          <a:bodyPr/>
          <a:lstStyle/>
          <a:p>
            <a:r>
              <a:rPr lang="en-GB" dirty="0" smtClean="0"/>
              <a:t>Why use </a:t>
            </a:r>
            <a:r>
              <a:rPr lang="en-GB" dirty="0"/>
              <a:t>Open Educational Resources (OERs</a:t>
            </a:r>
            <a:r>
              <a:rPr lang="en-GB" dirty="0" smtClean="0"/>
              <a:t>)?</a:t>
            </a:r>
            <a:endParaRPr lang="en-GB" dirty="0"/>
          </a:p>
        </p:txBody>
      </p:sp>
      <p:graphicFrame>
        <p:nvGraphicFramePr>
          <p:cNvPr id="4" name="Diagram 3"/>
          <p:cNvGraphicFramePr/>
          <p:nvPr>
            <p:extLst>
              <p:ext uri="{D42A27DB-BD31-4B8C-83A1-F6EECF244321}">
                <p14:modId xmlns:p14="http://schemas.microsoft.com/office/powerpoint/2010/main" val="3690523714"/>
              </p:ext>
            </p:extLst>
          </p:nvPr>
        </p:nvGraphicFramePr>
        <p:xfrm>
          <a:off x="341436" y="1178700"/>
          <a:ext cx="8461128" cy="46474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0200747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0"/>
          </p:nvPr>
        </p:nvSpPr>
        <p:spPr>
          <a:xfrm>
            <a:off x="431800" y="548616"/>
            <a:ext cx="8280400" cy="769441"/>
          </a:xfrm>
        </p:spPr>
        <p:txBody>
          <a:bodyPr/>
          <a:lstStyle/>
          <a:p>
            <a:r>
              <a:rPr lang="en-GB" sz="4400" dirty="0" smtClean="0"/>
              <a:t>Thank you</a:t>
            </a:r>
            <a:endParaRPr lang="en-GB" sz="4400" dirty="0"/>
          </a:p>
        </p:txBody>
      </p:sp>
      <p:sp>
        <p:nvSpPr>
          <p:cNvPr id="7" name="Text Placeholder 5"/>
          <p:cNvSpPr txBox="1">
            <a:spLocks/>
          </p:cNvSpPr>
          <p:nvPr/>
        </p:nvSpPr>
        <p:spPr>
          <a:xfrm>
            <a:off x="431800" y="1808784"/>
            <a:ext cx="8280400" cy="2160591"/>
          </a:xfrm>
          <a:prstGeom prst="rect">
            <a:avLst/>
          </a:prstGeom>
        </p:spPr>
        <p:txBody>
          <a:bodyPr>
            <a:spAutoFit/>
          </a:bodyPr>
          <a:lstStyle>
            <a:lvl1pPr marL="0" indent="0" algn="l" defTabSz="914400" rtl="0" eaLnBrk="1" latinLnBrk="0" hangingPunct="1">
              <a:spcBef>
                <a:spcPct val="20000"/>
              </a:spcBef>
              <a:buFont typeface="Arial" pitchFamily="34" charset="0"/>
              <a:buNone/>
              <a:defRPr sz="2400" kern="1200" baseline="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GB" dirty="0" smtClean="0"/>
              <a:t>Contact details and links:</a:t>
            </a:r>
          </a:p>
          <a:p>
            <a:endParaRPr lang="en-GB" dirty="0" smtClean="0"/>
          </a:p>
          <a:p>
            <a:r>
              <a:rPr lang="en-GB" dirty="0" smtClean="0"/>
              <a:t>http://gcu.ac.uk/library/servicesforstaff/copyright/</a:t>
            </a:r>
            <a:r>
              <a:rPr lang="en-GB" dirty="0"/>
              <a:t/>
            </a:r>
            <a:br>
              <a:rPr lang="en-GB" dirty="0"/>
            </a:br>
            <a:endParaRPr lang="en-GB" dirty="0"/>
          </a:p>
          <a:p>
            <a:r>
              <a:rPr lang="en-GB" dirty="0"/>
              <a:t>h</a:t>
            </a:r>
            <a:r>
              <a:rPr lang="en-GB" dirty="0" smtClean="0"/>
              <a:t>eather.marshall@gcu.ac.uk</a:t>
            </a:r>
            <a:endParaRPr lang="en-GB" dirty="0"/>
          </a:p>
        </p:txBody>
      </p:sp>
    </p:spTree>
    <p:extLst>
      <p:ext uri="{BB962C8B-B14F-4D97-AF65-F5344CB8AC3E}">
        <p14:creationId xmlns:p14="http://schemas.microsoft.com/office/powerpoint/2010/main" val="32274928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588331" y="548633"/>
            <a:ext cx="7920868" cy="1015663"/>
          </a:xfrm>
        </p:spPr>
        <p:txBody>
          <a:bodyPr/>
          <a:lstStyle/>
          <a:p>
            <a:r>
              <a:rPr lang="en-GB" sz="3000" dirty="0" smtClean="0"/>
              <a:t>Copyright and ALC - Presentation Summary</a:t>
            </a:r>
            <a:endParaRPr lang="en-GB" sz="3000" dirty="0"/>
          </a:p>
        </p:txBody>
      </p:sp>
      <p:sp>
        <p:nvSpPr>
          <p:cNvPr id="3" name="Text Placeholder 2"/>
          <p:cNvSpPr>
            <a:spLocks noGrp="1"/>
          </p:cNvSpPr>
          <p:nvPr>
            <p:ph type="body" sz="quarter" idx="11"/>
          </p:nvPr>
        </p:nvSpPr>
        <p:spPr>
          <a:xfrm>
            <a:off x="591871" y="2258844"/>
            <a:ext cx="7920869" cy="2234458"/>
          </a:xfrm>
        </p:spPr>
        <p:txBody>
          <a:bodyPr/>
          <a:lstStyle/>
          <a:p>
            <a:pPr marL="342900" indent="-342900">
              <a:buFont typeface="Arial" panose="020B0604020202020204" pitchFamily="34" charset="0"/>
              <a:buChar char="•"/>
            </a:pPr>
            <a:r>
              <a:rPr lang="en-GB" sz="2400" dirty="0" smtClean="0"/>
              <a:t>Introduction</a:t>
            </a:r>
          </a:p>
          <a:p>
            <a:pPr marL="342900" indent="-342900">
              <a:buFont typeface="Arial" panose="020B0604020202020204" pitchFamily="34" charset="0"/>
              <a:buChar char="•"/>
            </a:pPr>
            <a:r>
              <a:rPr lang="en-GB" sz="2400" dirty="0"/>
              <a:t>E</a:t>
            </a:r>
            <a:r>
              <a:rPr lang="en-GB" sz="2400" dirty="0" smtClean="0"/>
              <a:t>xceptions for education</a:t>
            </a:r>
          </a:p>
          <a:p>
            <a:pPr marL="342900" indent="-342900">
              <a:buFont typeface="Arial" panose="020B0604020202020204" pitchFamily="34" charset="0"/>
              <a:buChar char="•"/>
            </a:pPr>
            <a:r>
              <a:rPr lang="en-GB" sz="2400" dirty="0" smtClean="0"/>
              <a:t>Licences for education</a:t>
            </a:r>
          </a:p>
          <a:p>
            <a:pPr marL="342900" indent="-342900">
              <a:buFont typeface="Arial" panose="020B0604020202020204" pitchFamily="34" charset="0"/>
              <a:buChar char="•"/>
            </a:pPr>
            <a:r>
              <a:rPr lang="en-GB" sz="2400" dirty="0" smtClean="0"/>
              <a:t>Open educational resources</a:t>
            </a:r>
          </a:p>
          <a:p>
            <a:pPr marL="342900" indent="-342900">
              <a:buFont typeface="Arial" panose="020B0604020202020204" pitchFamily="34" charset="0"/>
              <a:buChar char="•"/>
            </a:pPr>
            <a:r>
              <a:rPr lang="en-GB" sz="2400" dirty="0" smtClean="0"/>
              <a:t>Questions</a:t>
            </a:r>
            <a:endParaRPr lang="en-GB" sz="2400" dirty="0"/>
          </a:p>
        </p:txBody>
      </p:sp>
    </p:spTree>
    <p:extLst>
      <p:ext uri="{BB962C8B-B14F-4D97-AF65-F5344CB8AC3E}">
        <p14:creationId xmlns:p14="http://schemas.microsoft.com/office/powerpoint/2010/main" val="84408497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smtClean="0"/>
              <a:t>Introduction</a:t>
            </a:r>
            <a:endParaRPr lang="en-GB" dirty="0"/>
          </a:p>
        </p:txBody>
      </p:sp>
      <p:graphicFrame>
        <p:nvGraphicFramePr>
          <p:cNvPr id="7" name="Diagram 6"/>
          <p:cNvGraphicFramePr/>
          <p:nvPr>
            <p:extLst>
              <p:ext uri="{D42A27DB-BD31-4B8C-83A1-F6EECF244321}">
                <p14:modId xmlns:p14="http://schemas.microsoft.com/office/powerpoint/2010/main" val="2213056386"/>
              </p:ext>
            </p:extLst>
          </p:nvPr>
        </p:nvGraphicFramePr>
        <p:xfrm>
          <a:off x="429680" y="1358900"/>
          <a:ext cx="8280400" cy="384720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Rectangle 7"/>
          <p:cNvSpPr/>
          <p:nvPr/>
        </p:nvSpPr>
        <p:spPr>
          <a:xfrm>
            <a:off x="881508" y="5565473"/>
            <a:ext cx="6570876" cy="246221"/>
          </a:xfrm>
          <a:prstGeom prst="rect">
            <a:avLst/>
          </a:prstGeom>
        </p:spPr>
        <p:txBody>
          <a:bodyPr wrap="square">
            <a:spAutoFit/>
          </a:bodyPr>
          <a:lstStyle/>
          <a:p>
            <a:r>
              <a:rPr lang="en-GB" sz="1000" dirty="0" err="1"/>
              <a:t>Soetendorp</a:t>
            </a:r>
            <a:r>
              <a:rPr lang="en-GB" sz="1000" dirty="0"/>
              <a:t>, R., </a:t>
            </a:r>
            <a:r>
              <a:rPr lang="en-GB" sz="1000" dirty="0" err="1"/>
              <a:t>Meletti</a:t>
            </a:r>
            <a:r>
              <a:rPr lang="en-GB" sz="1000" dirty="0"/>
              <a:t>, B. Education. http://copyrightuser.org/ Available under a CC-BY 3.0 License</a:t>
            </a:r>
          </a:p>
        </p:txBody>
      </p:sp>
    </p:spTree>
    <p:extLst>
      <p:ext uri="{BB962C8B-B14F-4D97-AF65-F5344CB8AC3E}">
        <p14:creationId xmlns:p14="http://schemas.microsoft.com/office/powerpoint/2010/main" val="18069881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smtClean="0"/>
              <a:t>Copyright and ALC</a:t>
            </a:r>
            <a:endParaRPr lang="en-GB" dirty="0"/>
          </a:p>
        </p:txBody>
      </p:sp>
      <p:graphicFrame>
        <p:nvGraphicFramePr>
          <p:cNvPr id="4" name="Diagram 3"/>
          <p:cNvGraphicFramePr/>
          <p:nvPr>
            <p:extLst>
              <p:ext uri="{D42A27DB-BD31-4B8C-83A1-F6EECF244321}">
                <p14:modId xmlns:p14="http://schemas.microsoft.com/office/powerpoint/2010/main" val="1292956104"/>
              </p:ext>
            </p:extLst>
          </p:nvPr>
        </p:nvGraphicFramePr>
        <p:xfrm>
          <a:off x="429680" y="1448736"/>
          <a:ext cx="8280400" cy="351046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5230030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smtClean="0"/>
              <a:t>Exceptions for education</a:t>
            </a:r>
            <a:endParaRPr lang="en-GB" dirty="0"/>
          </a:p>
        </p:txBody>
      </p:sp>
      <p:graphicFrame>
        <p:nvGraphicFramePr>
          <p:cNvPr id="7" name="Diagram 6"/>
          <p:cNvGraphicFramePr/>
          <p:nvPr>
            <p:extLst>
              <p:ext uri="{D42A27DB-BD31-4B8C-83A1-F6EECF244321}">
                <p14:modId xmlns:p14="http://schemas.microsoft.com/office/powerpoint/2010/main" val="3373012449"/>
              </p:ext>
            </p:extLst>
          </p:nvPr>
        </p:nvGraphicFramePr>
        <p:xfrm>
          <a:off x="429680" y="1448736"/>
          <a:ext cx="8280400" cy="36904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387029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smtClean="0"/>
              <a:t>What is fair use?</a:t>
            </a:r>
            <a:endParaRPr lang="en-GB" dirty="0"/>
          </a:p>
        </p:txBody>
      </p:sp>
      <p:graphicFrame>
        <p:nvGraphicFramePr>
          <p:cNvPr id="5" name="Diagram 4"/>
          <p:cNvGraphicFramePr/>
          <p:nvPr>
            <p:extLst>
              <p:ext uri="{D42A27DB-BD31-4B8C-83A1-F6EECF244321}">
                <p14:modId xmlns:p14="http://schemas.microsoft.com/office/powerpoint/2010/main" val="414467612"/>
              </p:ext>
            </p:extLst>
          </p:nvPr>
        </p:nvGraphicFramePr>
        <p:xfrm>
          <a:off x="431132" y="1268712"/>
          <a:ext cx="8280400" cy="44105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928644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smtClean="0"/>
              <a:t>What is sufficient acknowledgement?</a:t>
            </a:r>
            <a:endParaRPr lang="en-GB" dirty="0"/>
          </a:p>
        </p:txBody>
      </p:sp>
      <p:graphicFrame>
        <p:nvGraphicFramePr>
          <p:cNvPr id="4" name="Diagram 3"/>
          <p:cNvGraphicFramePr/>
          <p:nvPr>
            <p:extLst>
              <p:ext uri="{D42A27DB-BD31-4B8C-83A1-F6EECF244321}">
                <p14:modId xmlns:p14="http://schemas.microsoft.com/office/powerpoint/2010/main" val="4213130449"/>
              </p:ext>
            </p:extLst>
          </p:nvPr>
        </p:nvGraphicFramePr>
        <p:xfrm>
          <a:off x="429680" y="1178700"/>
          <a:ext cx="8280400" cy="470898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1245631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smtClean="0"/>
              <a:t>Example 1 - Photograph</a:t>
            </a:r>
            <a:endParaRPr lang="en-GB" dirty="0"/>
          </a:p>
        </p:txBody>
      </p:sp>
      <p:sp>
        <p:nvSpPr>
          <p:cNvPr id="3" name="Text Placeholder 2"/>
          <p:cNvSpPr>
            <a:spLocks noGrp="1"/>
          </p:cNvSpPr>
          <p:nvPr>
            <p:ph type="body" sz="quarter" idx="11"/>
          </p:nvPr>
        </p:nvSpPr>
        <p:spPr>
          <a:xfrm>
            <a:off x="524834" y="5232227"/>
            <a:ext cx="8278632" cy="584775"/>
          </a:xfrm>
        </p:spPr>
        <p:txBody>
          <a:bodyPr/>
          <a:lstStyle/>
          <a:p>
            <a:r>
              <a:rPr lang="en-GB" sz="1600" dirty="0" smtClean="0"/>
              <a:t>Image</a:t>
            </a:r>
            <a:r>
              <a:rPr lang="en-GB" sz="1600" dirty="0"/>
              <a:t>: The Falkirk wheel gets an MOT by Angela Finlay. https://www.scottishcanals.co.uk/media-centre/galleries/the-falkirk-wheel-gets-an-mot</a:t>
            </a:r>
            <a:r>
              <a:rPr lang="en-GB" sz="1600" dirty="0" smtClean="0"/>
              <a:t>.</a:t>
            </a:r>
            <a:endParaRPr lang="en-GB" sz="1600" dirty="0"/>
          </a:p>
        </p:txBody>
      </p:sp>
      <p:pic>
        <p:nvPicPr>
          <p:cNvPr id="4" name="Picture 3"/>
          <p:cNvPicPr/>
          <p:nvPr/>
        </p:nvPicPr>
        <p:blipFill>
          <a:blip r:embed="rId3"/>
          <a:stretch>
            <a:fillRect/>
          </a:stretch>
        </p:blipFill>
        <p:spPr>
          <a:xfrm>
            <a:off x="1331568" y="1092060"/>
            <a:ext cx="6223968" cy="4137180"/>
          </a:xfrm>
          <a:prstGeom prst="rect">
            <a:avLst/>
          </a:prstGeom>
        </p:spPr>
      </p:pic>
    </p:spTree>
    <p:extLst>
      <p:ext uri="{BB962C8B-B14F-4D97-AF65-F5344CB8AC3E}">
        <p14:creationId xmlns:p14="http://schemas.microsoft.com/office/powerpoint/2010/main" val="424138063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GB" dirty="0" smtClean="0"/>
              <a:t>Example 2 - Diagram</a:t>
            </a:r>
            <a:endParaRPr lang="en-GB" dirty="0"/>
          </a:p>
        </p:txBody>
      </p:sp>
      <p:sp>
        <p:nvSpPr>
          <p:cNvPr id="3" name="Text Placeholder 2"/>
          <p:cNvSpPr>
            <a:spLocks noGrp="1"/>
          </p:cNvSpPr>
          <p:nvPr>
            <p:ph type="body" sz="quarter" idx="11"/>
          </p:nvPr>
        </p:nvSpPr>
        <p:spPr>
          <a:xfrm>
            <a:off x="431132" y="4689168"/>
            <a:ext cx="8280400" cy="1077218"/>
          </a:xfrm>
        </p:spPr>
        <p:txBody>
          <a:bodyPr/>
          <a:lstStyle/>
          <a:p>
            <a:r>
              <a:rPr lang="en-GB" sz="1600" dirty="0" smtClean="0"/>
              <a:t>Schematic </a:t>
            </a:r>
            <a:r>
              <a:rPr lang="en-GB" sz="1600" dirty="0"/>
              <a:t>diagram of a double clutch (</a:t>
            </a:r>
            <a:r>
              <a:rPr lang="en-GB" sz="1600" b="1" dirty="0"/>
              <a:t>a</a:t>
            </a:r>
            <a:r>
              <a:rPr lang="en-GB" sz="1600" dirty="0"/>
              <a:t>) and detailed cylinder model. In: WURM, A., BESTLE, D. 2015. Robust design optimization for improving automotive shift quality. </a:t>
            </a:r>
            <a:r>
              <a:rPr lang="en-GB" sz="1600" i="1" dirty="0"/>
              <a:t>Optimization and Engineering</a:t>
            </a:r>
            <a:r>
              <a:rPr lang="en-GB" sz="1600" dirty="0"/>
              <a:t> [online]. [viewed 13 April 2016]. Available from: http://dx.doi.org/10.1007/s11081-015-9290-1</a:t>
            </a:r>
            <a:r>
              <a:rPr lang="en-GB" sz="1600" dirty="0" smtClean="0"/>
              <a:t>.</a:t>
            </a:r>
            <a:endParaRPr lang="en-GB" sz="1600" dirty="0"/>
          </a:p>
        </p:txBody>
      </p:sp>
      <p:pic>
        <p:nvPicPr>
          <p:cNvPr id="4" name="Picture 3"/>
          <p:cNvPicPr/>
          <p:nvPr/>
        </p:nvPicPr>
        <p:blipFill>
          <a:blip r:embed="rId3">
            <a:extLst>
              <a:ext uri="{28A0092B-C50C-407E-A947-70E740481C1C}">
                <a14:useLocalDpi xmlns:a14="http://schemas.microsoft.com/office/drawing/2010/main" val="0"/>
              </a:ext>
            </a:extLst>
          </a:blip>
          <a:stretch>
            <a:fillRect/>
          </a:stretch>
        </p:blipFill>
        <p:spPr>
          <a:xfrm>
            <a:off x="1331568" y="1178700"/>
            <a:ext cx="5966915" cy="3420456"/>
          </a:xfrm>
          <a:prstGeom prst="rect">
            <a:avLst/>
          </a:prstGeom>
          <a:ln>
            <a:solidFill>
              <a:schemeClr val="tx1"/>
            </a:solidFill>
          </a:ln>
        </p:spPr>
      </p:pic>
    </p:spTree>
    <p:extLst>
      <p:ext uri="{BB962C8B-B14F-4D97-AF65-F5344CB8AC3E}">
        <p14:creationId xmlns:p14="http://schemas.microsoft.com/office/powerpoint/2010/main" val="4070424834"/>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PRESENTER" val="c9b2e313476ddb96547d39f85dfc76d277b7155"/>
</p:tagLst>
</file>

<file path=ppt/theme/theme1.xml><?xml version="1.0" encoding="utf-8"?>
<a:theme xmlns:a="http://schemas.openxmlformats.org/drawingml/2006/main" name="Fra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Section Divider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Slides">
  <a:themeElements>
    <a:clrScheme name="GCU">
      <a:dk1>
        <a:sysClr val="windowText" lastClr="000000"/>
      </a:dk1>
      <a:lt1>
        <a:srgbClr val="FFFFFF"/>
      </a:lt1>
      <a:dk2>
        <a:srgbClr val="006CB4"/>
      </a:dk2>
      <a:lt2>
        <a:srgbClr val="EFEEED"/>
      </a:lt2>
      <a:accent1>
        <a:srgbClr val="0092BC"/>
      </a:accent1>
      <a:accent2>
        <a:srgbClr val="64A70B"/>
      </a:accent2>
      <a:accent3>
        <a:srgbClr val="AA0061"/>
      </a:accent3>
      <a:accent4>
        <a:srgbClr val="642667"/>
      </a:accent4>
      <a:accent5>
        <a:srgbClr val="B5BD00"/>
      </a:accent5>
      <a:accent6>
        <a:srgbClr val="00A9E0"/>
      </a:accent6>
      <a:hlink>
        <a:srgbClr val="64A70B"/>
      </a:hlink>
      <a:folHlink>
        <a:srgbClr val="DAAA00"/>
      </a:folHlink>
    </a:clrScheme>
    <a:fontScheme name="GCU">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GCU Template v8</Template>
  <TotalTime>0</TotalTime>
  <Words>1279</Words>
  <Application>Microsoft Office PowerPoint</Application>
  <PresentationFormat>On-screen Show (4:3)</PresentationFormat>
  <Paragraphs>102</Paragraphs>
  <Slides>18</Slides>
  <Notes>6</Notes>
  <HiddenSlides>0</HiddenSlides>
  <MMClips>0</MMClips>
  <ScaleCrop>false</ScaleCrop>
  <HeadingPairs>
    <vt:vector size="4" baseType="variant">
      <vt:variant>
        <vt:lpstr>Theme</vt:lpstr>
      </vt:variant>
      <vt:variant>
        <vt:i4>3</vt:i4>
      </vt:variant>
      <vt:variant>
        <vt:lpstr>Slide Titles</vt:lpstr>
      </vt:variant>
      <vt:variant>
        <vt:i4>18</vt:i4>
      </vt:variant>
    </vt:vector>
  </HeadingPairs>
  <TitlesOfParts>
    <vt:vector size="21" baseType="lpstr">
      <vt:lpstr>Frame</vt:lpstr>
      <vt:lpstr>Section Dividers</vt:lpstr>
      <vt:lpstr>Slides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2013-06-18T15:06:41Z</dcterms:created>
  <dcterms:modified xsi:type="dcterms:W3CDTF">2016-05-04T08:09:55Z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fs.IsStoryboard">
    <vt:bool>true</vt:bool>
  </property>
  <property fmtid="{D5CDD505-2E9C-101B-9397-08002B2CF9AE}" pid="3" name="Tfs.LastKnownPath">
    <vt:lpwstr>\\enterprise.gcal.ac.uk\gcu\MPR\Common\Marketing\Brand\Powerpoint templates\GCU4x3March2015r6.pptx</vt:lpwstr>
  </property>
</Properties>
</file>